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Defining Classes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In this homework, you are expected to implement a "Digital Treasure Hunt" in Java.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game is based on a 20x20 Map, where each cell contains a MapItem.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All objects in the game, such as the Player, Booster, and Breaker, are types of MapItem.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Booster objects, which help the player by giving points or lives, include Coin, Diamond, and Treasure.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Breaker objects, which harm the player by reducing points or lives, include Mushroom and Frog.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Constructors, Getters &amp; Setters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All these game elements inherit properties and behavior from MapItem, making them part of the same hierarchy.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game's Map class has an ArrayList of ArrayLists where each inner ArrayList holds 20 MapItem objects representing the various elements on the Map, such as the player, a booster, and a breaker.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outer ArrayList holds 20 ArrayList objects.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ArrayList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structure of the Map class is given below partially.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public class Map {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private ArrayList&lt;ArrayList&lt;MapItem&gt;&gt; map;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Inheritance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Each MapItem is represented with a symbol on the Map.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On the Map, there are 1 Booster, 10 Coins, 5 Diamonds, 2 Treasures, 1 Breaker, 5 Mushrooms, 2 Frogs, and a single Player.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Important Notes: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Do NOT request inputs in your app.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Printing the map (at each move) and the highest score will be enough.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 can use standard java.io packages to read files.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Do NOT use other 3rd party libraries.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 should use relative paths (e.g. Files/sample.csv) instead of absolute paths (e.g. C:\user\eclipse-workspace\MyProject\Files\sample.csv). Please be sure of it, otherwise there will be no output of your application and you certainly will lose points.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There is no cheating allowed in this assignment.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If cheating is detected, the assignment will be graded as 0 and there will be no further discussion.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 are expected to submit your homework in groups, with only one group member submitting the assignment.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Export your homework as a Visual Studio Code Java project, ensuring it can be executed in Visual Studio Code.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Submit your homework through Microsoft Teams.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Assignment Rules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Your exported Java Project should have the following naming format: G05_CENG211_HW2 (replace G05 with your assigned group ID).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zip folder containing your project should have the same name: G05_CENG211_HW2.zip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Following the assignment rules for exporting and naming conventions is crucial, as points will be deducted for any deviations.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Your submissions may be anonymously used in software testing and maintenance research studies.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Your names and student IDs will be replaced with non-identifying strings. If you do not want your submissions to be used in research studies, please inform the instructor (Dr. Tuglular) via e-mail.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Assignment Rules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There is no cheating allowed in this assignment.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If cheating is detected, the assignment will be graded as 0 and there will be no further discussion.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 are expected to submit your homework in groups, with only one group member submitting the assignment.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Export your homework as a Visual Studio Code Java project, ensuring it can be executed in Visual Studio Code.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Submit your homework through Microsoft Teams.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Assignment Rules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Your exported Java Project should have the following naming format: G05_CENG211_HW2 (replace G05 with your assigned group ID).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zip folder containing your project should have the same name: G05_CENG211_HW2.zip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Following the assignment rules for exporting and naming conventions is crucial, as points will be deducted for any deviations.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Your submissions may be anonymously used in software testing and maintenance research studies.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Your names and student IDs will be replaced with non-identifying strings. If you do not want your submissions to be used in research studies, please inform the instructor (Dr. Tuglular) via e-mail.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2024-11-02T12:09:37Z</dcterms:created>
  <dcterms:modified xsi:type="dcterms:W3CDTF">2024-11-02T12:09:37Z</dcterms:modified>
</cp:coreProperties>
</file>