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notesMasterIdLst>
    <p:notesMasterId r:id="rId18"/>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Abstract</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International graduate students face unique challenges that impede their academic and personal success.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paper introduces an AI-powered chatbot designed specifically for these students, utilizing advanced language models and Retrieval-Augmented Generation (RAG).</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Unlike generic solutions, our chatbot is tailored with a dataset curated from Reddit communities frequented by international students, enabling it to provide highly relevant and actionable advice.</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system combines GPT-3.5's generative capabilities with precise information retrieval to effectively guide students through academic procedures, cultural adjustments, and personal challenges.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An evaluation shows that our RAG-enhanced model outperforms standard GPT-3.5, demonstrating significant improvements in response accuracy and relevance.</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 RAGAS Faithfulness and Answer Relevancy</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faithfulness metric improved from 0.56 to 0.92 with the inclusion of RAG, indicating that the responses generated with RAG are more accurate and reliable.</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Similarly, the answer relevancy increased from 0.65 to 0.95, demonstrating that the responses are more pertinent and closely aligned with the user queries.</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improvements underscore the effectiveness of RAG in enhancing the quality and reliability of the generated content.</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B. RAGAS Context Precision and Recall</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RAG-enhanced model excels at maintaining and understanding the context of user queries, resulting in more coherent and contextually appropriate responses.</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is demonstrated by the significant improvement in context precision and recall scores, indicating that the model is better able to identify the relevant information and provide contextually accurate answers.</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context precision increased from 0.43 to 0.82, while the context recall rose from 0.38 to 0.71.</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improvements highlight the effectiveness of the RAG-enhanced model in providing more relevant and contextually appropriate responses.</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C. RAGAS Harmfulness</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Both systems scored zero for harmfulness, indicating that neither generated harmful or inappropriate content.</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outcome underscores the importance of the preprocessing steps taken to ensure data quality and the ethical considerations embedded in the system's design.</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highlights the importance of ethical considerations in AI development, particularly when dealing with sensitive information like student queries.</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D. BERTScore Precision and Recall</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BERTScore precision and recall metrics further highlight the improved performance.</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BERTScore precision jumped from 0.22 to 0.59, while the recall improved from 0.32 to 0.66.</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scores reflect the model's enhanced capability to generate responses that are semantically similar to the expected answers, validating the relevance and appropriateness of the generated content.</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indicates that the RAG-enhanced model is better at generating responses that are similar in meaning and structure to human-written responses, improving the overall quality and accuracy of the chatbot.</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E. BERTScore F1 Score</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overall F1 score is the mean value of precision and recall, improved from 0.26 to 0.62.</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significant increase indicates a well-rounded enhancement in the model's performance, with the RAG integration contributing to more accurate, and reliable outputs.</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F1 score provides a comprehensive measure of the model's performance, taking into account both the precision and recall, indicating a significant improvement in the overall quality of the generated responses.</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F. Discussion</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results clearly demonstrate the advantages of integrating RAG with GPT-3.5-turbo for domain specific information retrieval.</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RAG-enhanced model not only provides more accurate and relevant responses but also better understands and maintains the context of user queries.</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improvements are crucial for offering personalized and efficient support to international graduate students.</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study highlights the potential of RAG-enhanced models in providing personalized and effective support to international students, addressing their unique challenges and needs.</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V. CONCLUSION AND FUTURE WORK</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research explored integrating Retrieval-Augmented Generation (RAG) with GPT-3.5-turbo to support international graduate students.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By combining GPT-3.5's generative capabilities with targeted information retrieval, we aimed to address the unique challenges faced by this student population.</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Our methodology included data collection from Reddit, preprocessing to ensure privacy and relevance, and implementing RAG to enrich the model's responses.</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experimental results, evaluated using metrics such as RAGAS [19] and BERTScore [20], demonstrated that the RAG-enhanced model can provide more contextually relevant and accurate support compared to the base GPT-3.5 model.</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However, there are several areas for improvement.</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 INTRODUCTION</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International graduate students are invaluable, bringing diverse perspectives that enrich the academic community and foster global collaboration.</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However, these students frequently face a variety of complex challenges that hinder both their academic progress and personal adjustment.</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challenges are not limited to academic issues but include linguistic barriers, cultural adaptation difficulties, and logistical challenges such as finding accommodation and adapting to unfamiliar educational systems.</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Research indicates that these obstacles often require solutions that go beyond the capabilities of traditional institutional support systems.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II. RELATED WORKS</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International students face numerous challenges while pursuing education in foreign countries, significantly impacting their educational experience and overall well-being.</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challenges primarily revolve around academic, linguistic, cultural, and accommodation-related difficulties.</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Differences in educational systems, curriculum structures, and teaching methodologies between home countries and host institutions can lead to academic difficulties, such as navigating unfamiliar educational systems, adapting to new coursework requirements, striving to meet distinctive academic objectives, developing critical thinking skills, and mastering academic writing in a non-native language.</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III. METHODOLOGY</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objective of this research is to harness the power of LLM to enhance the support provided to international graduate students.</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achieve this, a systematic methodology (Fig. 1) was drawn up and is detailed below.</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 Data Collection and Preprocessing</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build a dataset that fits our research goals, we mainly used Reddit as our main data source.</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Reddit is known for its rich community-driven discussions and user-generated content.</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However, our system's flexible setup allows for easy integration with other social media platforms, like Twitter or Facebook.</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When gathering data, we carefully picked three well-known subreddits based on their relevance and popularity: '/phd' with a large following of 106k members, '/international student' with 21k users, and '/inttousa' with 7.2k dedicated participants.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We collected the top 1000 posts and their comments from each subreddit.</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B. Bias Detection and Data Categorization</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ensure ethical standards, advanced natural language processing and machine learning algorithms were used to identify and flag potentially biased content.</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 synonym dictionary expanded the coverage of problematic terms.</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Flagged content was reviewed by experts and removed if found biased or unethical.</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process ensured that the dataset was unbiased, relevant, and ethically sound, which is crucial for providing accurate and trustworthy information to international students.</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C. Configuring the GPT-3.5 Model</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next phase involved configuring the GPT-3.5 model and integrating it with RAG using the preprocessed dataset.</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process began with setting up and configuring the environment for GPT-3.5-turbo, ensuring that all necessary libraries and dependencies were in place.</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Following this, the GPT-3.5-turbo was connected with a retrieval system capable of accessing the knowledge base created from social platforms.</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preprocessed dataset is then utilized to identify key phrases and topics that will guide the retrieval system in fetching relevant information from external sources.</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D. Retrieval-Augmented Generation (RAG) Implementation</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implement the RAG component effectively in our chatbot system, the retrieval mechanism efficiently finds the best match for user questions from our extensive knowledge base.</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setup involved several key steps: 1. Vector embedding: Each piece of data was transformed into embedding vectors using OpenAI’s “text-embedding-3-small” model, ensuring efficient indexing and retrieval based on semantic similarity.</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2. Query processing: User queries are converted into vectors using the same embedding model, allowing for semantic searches against our pre-indexed dataset.</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3. Semantic search and data retrieval: The system searches the indexed vector database to identify and retrieve the most relevant posts and comments matching the semantic content of the user’s query. We set the retrieval system to consider the top two closest matches (k=2) for well-informed and contextually appropriate responses.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4. Response generation: The GPT-3.5 model uses the retrieved data to generate responses that are accurate and tailored to the specific context of the user’s inquiry, ensuring relevance and usefulness. 5. Handling out-of-scope queries: For queries outside the available data, the system recognizes these limitations and informs the user accordingly, avoiding potentially inaccurate or misleading information.</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IV. RESULTS AND DISCUSSION</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section presents the experimental results and a comprehensive analysis of the RAG-enhanced LLM’s performance.</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We evaluate our model based on various metrics (Table I), including RAGAS [19] and BERTScore [20], and discuss its effectiveness in providing tailored support to international graduate students.</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2024-11-02T12:51:01Z</dcterms:created>
  <dcterms:modified xsi:type="dcterms:W3CDTF">2024-11-02T12:51:01Z</dcterms:modified>
</cp:coreProperties>
</file>