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Recurrent Neural Networks: Introduction and Notation</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Recurrent Neural Networks (RNNs) are a type of neural network architecture that excels at processing sequential data, such as handwriting, genomes, text, or numerical time series. Unlike feedforward networks, RNNs incorporate a memory mechanism that allows them to consider previous inputs in addition to the current one. This enables RNNs to learn and model patterns within sequences, making them particularly suitable for tasks like speech recognition, language modeling, and generating text. The core element of an RNN is the hidden state, denoted as Ht, which represents the network's internal memory at a given time step t. This hidden state is updated based on the current input Xt and the previous hidden state Ht-1, effectively capturing the temporal dependencies within the sequence. The mathematical notation for this update is typically expressed as Ht = $h (XtWxh + Ht-1Whh + bh), where Wxh, Whh, and bh are weight matrices and a bias parameter, respectively, and $h is an activation function. This equation highlights the central role of the hidden state in RNNs, demonstrating how it accumulates information from previous inputs and influences the network's output at each time step.</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Attention Mechanism</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Attention Mechanism is a powerful tool that enhances the performance of seq2seq models. It allows the decoder to focus on specific parts of the input sequence that are most relevant to generating the current output element. This is achieved by calculating an attention score for each input element, which represents its importance in the context of the current output. The attention scores are then used to weight the input elements, effectively focusing the decoder's attention on the most relevant parts of the input sequence. The Attention Mechanism has significantly improved the performance of seq2seq models, especially for long sequences, by allowing the decoder to selectively attend to relevant parts of the input sequence.</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Transformer</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Transformer is a powerful architecture that uses self-attention to achieve parallelization and capture recurrence in sequence data. It overcomes the limitations of traditional RNNs by eliminating recurrent connections and relying entirely on the self-attention mechanism. The Transformer consists of an encoder and a decoder, each made up of stacked layers. Each layer contains a self-attention sublayer and a feedforward neural network sublayer. Self-attention allows the model to attend to different parts of the input sequence simultaneously, enabling efficient parallelization. The Transformer also uses positional encodings to preserve the order of the input sequence, which is crucial for capturing sequential information. The Transformer has achieved state-of-the-art results in various natural language processing tasks, including machine translation and text summarization.</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Pointer Networks</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Pointer Networks (Ptr-Nets) are a variant of seq2seq models that use attention to generate outputs by pointing to specific elements in the input sequence. They are particularly effective for tasks involving combinatorial optimization problems, such as finding the shortest path in a graph or solving the traveling salesman problem. Ptr-Nets overcome the limitations of traditional seq2seq models by avoiding the need to predict discrete output categories. Instead, they directly generate pointers to the input elements, allowing them to handle complex relationships between input and output elements.</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Bidirectional RNNs: Look-Ahead Capability</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Bidirectional Recurrent Neural Networks (BRNNs) address the limitation of traditional RNNs by incorporating a 'look-ahead' property.  Instead of relying solely on past information, BRNNs process the input sequence in both forward and backward directions. This allows them to consider both preceding and succeeding elements, providing a more comprehensive understanding of context.  For example, in language modeling, BRNNs can leverage information from later words in a sentence to better predict missing words or resolve ambiguity, improving the accuracy and fluency of generated text.</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BRNNs: Forward vs. Backward</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**Traditional RNNs**: Process information sequentially, only considering past data.  This can lead to limitations in understanding long-range dependencies and resolving ambiguity.</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**BRNNs**: Process information in both forward and backward directions, capturing context from both past and future elements. This enhanced understanding of context improves the accuracy of predictions and allows for better handling of complex sequences.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BRNNs: Key Features</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BRNNs process input sequences in both forward and backward directions.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BRNNs utilize two separate hidden states: one for forward and one for backward processing.</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BRNNs combine the outputs of both hidden states to produce a final output.</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BRNNs are particularly useful for tasks where context from both past and future elements is crucial.</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BRNNs have shown significant improvements in areas like language modeling and speech recognition.</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Encoder-Decoder and Seq2Seq Architecture</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Encoder-Decoder architecture is a fundamental structure in neural networks, where the network is divided into two parts: an encoder and a decoder. The encoder's role is to process the input data and convert it into a compressed representation called a state or context vector. This vector captures the essence of the input information. The decoder then utilizes this state vector to generate the desired output. The Sequence to Sequence (seq2seq) model is a specific application of the Encoder-Decoder architecture designed for handling sequences. In seq2seq, both the encoder and decoder are implemented using recurrent neural networks (RNNs), which are particularly well-suited for processing sequential data. The encoder takes the input sequence and encodes it into a context vector, which is then passed to the decoder. The decoder then utilizes this context vector to generate the corresponding output sequence, one element at a time. This architecture has proven effective in various applications such as machine translation, speech recognition, and text summarization, where the goal is to map an input sequence to an output sequence of potentially different lengths. The seq2seq model's ability to handle variable-length sequences and its use of RNNs make it a powerful tool for addressing a wide range of sequence-to-sequence problems.</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Attention and Transformer</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Attention Mechanism is a key component of the Transformer model. It allows the model to focus on specific parts of an input sequence, enabling it to better understand the context and relationships between elements. The Transformer model itself is a powerful architecture that leverages attention to achieve impressive performance in various NLP tasks. It uses a multi-headed attention mechanism to allow the model to attend to information from different representation subspaces, which improves performance. The Transformer architecture is entirely based on attention and does not use any recurrent network units, resulting in faster training and parallel processing. It also incorporates positional encoding to maintain the order of sequence elements. The Transformer model has significantly impacted NLP, leading to advancements in machine translation, text summarization, and question answering.</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Attention and Transformer</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Attention Mechanism is a component of the Transformer, but the Transformer is a larger architecture that leverages attention to achieve better performance in NLP tasks.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Attention Mechanism focuses on specific parts of a sequence to understand context, while the Transformer is a powerful architecture that leverages attention to achieve impressive performance in various NLP tasks.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Attention and Transformer</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Attention Mechanism allows the model to focus on specific parts of a sequence, enabling it to better understand the context and relationships between elements.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Transformer model uses a multi-headed attention mechanism to allow the model to attend to information from different representation subspaces, which improves performance.</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Transformer architecture is entirely based on attention and does not use any recurrent network units, resulting in faster training and parallel processing.</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Transformer model incorporates positional encoding to maintain the order of sequence elements.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Transformer model has significantly impacted NLP, leading to advancements in machine translation, text summarization, and question answering.</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Recurrent Neural Networks: Introduction and Notation</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RNNs are distinguished from Feedforward Neural Networks by their ability to retain information from previous inputs through a recurrent connection, allowing them to model temporal dependencies within sequences.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Feedforward networks process information in a single direction, while RNNs incorporate a feedback loop that enables them to consider the context of previous inputs, making them particularly well-suited for handling sequential data.</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Pointer Networks: A New Approach to Combinatorial Optimization</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Pointer Networks (Ptr-Nets) are a specialized type of recurrent neural network that excel in solving combinatorial optimization problems. Unlike traditional sequence-to-sequence models that predict output sequences based on fixed categories, Ptr-Nets generate a series of pointers, directly referencing elements within the input sequence. This unique approach enables Ptr-Nets to tackle complex problems such as computing convex hulls, Delaunay triangulations, and the symmetric planar Traveling Salesman Problem. The key to Ptr-Nets lies in their ability to learn attention mechanisms that prioritize relevant elements from the input sequence. This attention-based selection process allows the network to focus on specific elements, ultimately leading to more efficient and accurate solutions for combinatorial optimization tasks.</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Recurrent Neural Networks: Introduction and Notation</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Recurrent Neural Networks (RNNs) are a type of neural network that excels at processing sequential data.</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RNNs incorporate a memory mechanism that allows them to consider previous inputs in addition to the current one.</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hidden state (Ht) represents the network's internal memory at a given time step t.</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hidden state is updated based on the current input (Xt) and the previous hidden state (Ht-1).</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RNNs are particularly suitable for tasks like speech recognition, language modeling, and generating text.</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Backpropagation Through Time</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Backpropagation Through Time (BPTT) is a fundamental training algorithm for Recurrent Neural Networks (RNNs). It unfolds the RNN over time, effectively creating a deep, feedforward network. This allows the error to be backpropagated through the entire unfolded network, enabling the RNN to learn long-term dependencies. However, BPTT can be computationally expensive, especially for long sequences. Truncated BPTT addresses this by limiting the backpropagation to a fixed number of time steps, creating a moving window of past information. This reduces computational cost but introduces a trade-off, as the RNN can't learn dependencies beyond this window. Understanding BPTT and its truncated version is crucial for training effective RNN models, balancing the need for long-term memory with computational efficiency.</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Vanishing and Exploding Gradients in RNNs</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Recurrent Neural Networks (RNNs) are susceptible to vanishing and exploding gradients, which are key problems in their training. Vanishing gradients occur when the gradients become very small during backpropagation, preventing the network from learning long-term dependencies. This is because the gradient is repeatedly multiplied by weight matrices during backpropagation, and if these weights are less than 1, the gradient shrinks exponentially. Conversely, exploding gradients arise when the gradients become very large, leading to instability and divergence in the learning process. This happens when the weights are greater than 1, causing the gradient to grow exponentially. Both vanishing and exploding gradients hinder the training process, making it difficult to learn effective models. These problems are particularly pronounced in RNNs due to the recurrent nature of the network, where information is propagated through time, resulting in a longer path for gradients to travel. Techniques such as Long Short-Term Memory (LSTM) units and Gated Recurrent Units (GRUs) have been developed to address these problems by introducing mechanisms that help regulate the flow of gradients through the network.</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Long Short-Term Memory Units (LSTMs)</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Long Short-Term Memory Units (LSTMs) are a type of recurrent neural network (RNN) designed to address the vanishing gradient problem, a common issue in traditional RNNs. LSTMs are particularly effective in learning long-term dependencies in sequential data by incorporating a  "memory cell" that stores information over extended periods, unlike standard RNNs which struggle to retain information across many time steps. The LSTM architecture consists of three "gates": the input gate, the forget gate, and the output gate.  The input gate controls the flow of new information into the memory cell, the forget gate determines which information to discard from the cell, and the output gate controls the information flow from the cell to the network's output. This gated structure allows LSTMs to selectively retain and update information, effectively addressing the vanishing gradient problem and enabling them to learn long-term dependencies in sequential data.</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LSTM Architecture</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LSTMs are comprised of a memory cell that stores information over time.</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input gate regulates the flow of new information into the memory cell.</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forget gate determines which information to discard from the memory cell.</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output gate controls the flow of information from the memory cell to the network's output.</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LSTMs address the vanishing gradient problem by selectively retaining and updating information, allowing them to learn long-term dependencies.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Deep Recurrent Neural Networks</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Deep Recurrent Neural Networks (DRNNs) are essentially a stacked arrangement of ordinary RNNs, where each layer's hidden state is passed to the next time step within the same layer and to the corresponding time step of the subsequent layer. This creates a hierarchical structure, allowing information to flow through multiple layers and potentially capture more complex patterns. The hidden state of the previous layer serves as input for the subsequent layer, enabling a deeper understanding of the sequence. DRNNs can be constructed with different types of RNNs, such as LSTMs or GRUs, depending on the task and desired performance. The output of the network is typically generated from the hidden state of the final layer, but it can be modified based on the specific application. DRNNs have shown promise in various tasks involving sequential data, including language modeling, machine translation, and speech recognition, due to their ability to capture long-term dependencies and learn complex representations of the input sequence.</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Encoder-Decoder Architecture</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Recurrent Neural Networks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Encoder-Decoder architecture is a fundamental structure in sequence-to-sequence (seq2seq) models. It consists of two main components: an encoder and a decoder. The encoder processes the input sequence and encodes it into a fixed-length vector called the context vector or encoder vector. This vector represents the encoded information about the input sequence. The decoder then receives the context vector as input and generates the output sequence. The encoder-decoder architecture is widely used in various tasks involving sequence-to-sequence mapping, such as machine translation, text summarization, and speech recognition. The encoder and decoder can be implemented using different types of RNNs, including LSTMs or GRUs, depending on the specific task and desired performance.</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2024-11-03T17:16:20Z</dcterms:created>
  <dcterms:modified xsi:type="dcterms:W3CDTF">2024-11-03T17:16:20Z</dcterms:modified>
</cp:coreProperties>
</file>