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The Importance of Sport for Individual and Societal Development</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Sport is universally recognized as crucial for developing skills and promoting individual health. Beyond personal benefits, sport plays a vital role in fostering social relationships and community well-being. This article explores the societal dimensions of sport, highlighting its impact on individual development, social integration, and cultural cohesion. The text emphasizes the importance of sport in promoting physical, psychological, and social growth, contributing to a harmonious and flourishing society. It underscores the role of sport in fostering values like discipline, teamwork, and respect, ultimately contributing to a more just and equitable society.</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Sport and Society</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Sport is a societal phenomenon that has been ingrained in human culture for centuries.  It can be understood as a reflection of the values and beliefs of a society, as well as a powerful tool for shaping those values.  Sport serves as a vehicle for socialization, promoting social interaction, cooperation, and fair play. It also plays a critical role in physical and mental development, contributing to the overall health and well-being of individuals.  Furthermore, sport can foster a sense of national pride and identity, uniting communities around shared goals and aspirations.  The relationship between sport and society is complex and dynamic, with each influencing the other in profound ways.  Understanding this intricate relationship is crucial for developing effective policies and programs that promote the benefits of sport for individuals and society as a whole.</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Sport and Society</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Sport is an integral part of society, reflecting its values and beliefs.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It fosters socialization, promoting interaction, cooperation, and fair play.</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Sport serves as a tool for physical and mental development, contributing to overall health and well-being.</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It can unite communities around shared goals and aspirations, fostering a sense of national pride and identity.</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relationship between sport and society is complex and dynamic, with each influencing the other in profound ways.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Sport and Society</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Sport reflects the values and beliefs of a society, providing a framework for social interaction and cooperation.</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Sport also serves as a tool for shaping societal values, promoting fair play and ethical behavior, and fostering a sense of community.</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Sport's Place in Society</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Sport is deeply intertwined with society, shaping individual and collective experiences. It's recognized for its role in promoting physical, mental, and social well-being, fostering a sense of community, and cultivating values like discipline, teamwork, and fair play.  Sport serves as a platform for personal development, offering opportunities for self-expression, skill enhancement, and social connection.  However, its influence extends beyond individual benefits, playing a crucial role in shaping social norms, promoting national pride, and driving economic growth.  The integration of sport into society creates a dynamic ecosystem where individuals and communities can thrive, fostering a shared sense of purpose and belonging.</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Social Impact of Sports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Sports have a profound impact on individuals and communities. At the individual level, sports promote physical, mental, and social development, fostering discipline, teamwork, and leadership skills. Sports provide a platform for healthy competition, building resilience and character. Within communities, sports contribute to social cohesion, fostering a sense of belonging and shared identity. They serve as a catalyst for economic development, attracting investment and promoting tourism. Moreover, sports can be a powerful tool for social change, promoting tolerance, diversity, and equality. The positive impact of sports on individuals and communities is multifaceted and undeniable, making it a vital component of a thriving society.</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Sports and Society: An Interwoven Tapestry</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The Societal Dimensions of Sport</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Sports and society are deeply interconnected, forming a complex and dynamic relationship. Sport acts as a conduit for fostering social cohesion, promoting individual and collective development, and reflecting broader societal values. It transcends mere physical activity, serving as a platform for individuals to learn and practice essential life skills, such as teamwork, discipline, and resilience.  Sport, in turn, is influenced by societal norms, cultural beliefs, and economic realities, which shape its accessibility, participation patterns, and overall significance. Recognizing the multifaceted nature of this relationship is crucial for cultivating a healthy and inclusive sporting landscape that benefits both individuals and communities.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2024-11-03T17:02:16Z</dcterms:created>
  <dcterms:modified xsi:type="dcterms:W3CDTF">2024-11-03T17:02:16Z</dcterms:modified>
</cp:coreProperties>
</file>