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notesMasterIdLst>
    <p:notesMasterId r:id="rId2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333333"/>
                </a:solidFill>
                <a:latin typeface="Arial, sans-serif" pitchFamily="34" charset="0"/>
                <a:ea typeface="Arial, sans-serif" pitchFamily="34" charset="-122"/>
                <a:cs typeface="Arial,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666666"/>
                </a:solidFill>
                <a:latin typeface="Arial, sans-serif" pitchFamily="34" charset="0"/>
                <a:ea typeface="Arial, sans-serif" pitchFamily="34" charset="-122"/>
                <a:cs typeface="Arial,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Models Used in the Experiments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focuses on two models: the RNN Encoder-Decoder (RNNencdec), a standard model, and the proposed RNNsearch model. Both models are trained for English-to-French translation, and involve an encoder and a decoder for each language. The RNNencdec utilizes a fixed-length vector to encode a whole sentence, while the RNNsearch model allows for a dynamic search of relevant parts within the source sentence, avoiding the limitation of encoding the entire sentence into a single fixed-length vector. Both models consist of recurrent neural networks (RNNs), specifically LSTMs, with 1000 hidden units each in their encoder and decoder. The RNNsearch model has an additional layer of 1000 hidden units in its encoder for processing backward information. Both models employ a single maxout hidden layer to compute the conditional probability of each target word, and are trained with the Adadelta optimization algorithm. The authors trained each model twice, first with sentences of length up to 30 words, and then with sentences of length up to 50 words, resulting in four models: RNNencdec-30, RNNencdec-50, RNNsearch-30, and RNNsearch-50. The training procedure involves minibatch stochastic gradient descent, with a minibatch size of 80 sentences and a training period of approximately 5 days for each model. The authors also implemented dropout for the LSTMs to prevent overfitting and improve generalization performance. The paper highlights the significance of the proposed RNNsearch model's ability to handle longer sentences more effectively than the RNNencdec model, which is especially important for translating longer and more complex sentences. The authors also conduct qualitative analysis to demonstrate the effectiveness of the RNNsearch model in finding linguistically plausible alignments between source and target sentences, further supporting the model's ability to effectively translate long sentences.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Quantitative Results: RNNsearch Outperforms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presents quantitative results comparing the performance of the proposed RNNsearch model, a novel neural machine translation architecture that learns to align and translate jointly, with the traditional RNN Encoder-Decoder and a phrase-based system (Moses) on the task of English-to-French translation.  The results show that the RNNsearch significantly outperforms both the RNN Encoder-Decoder and the phrase-based system, particularly on longer sentences.  This improved performance is attributed to the model's ability to learn a more flexible alignment between source and target sentences, allowing it to cope better with long sentences than the RNN Encoder-Decoder, which is limited to a fixed-length vector representation of the source sentence.  This finding suggests that the use of a fixed-length vector representation may be a bottleneck in the performance of traditional encoder-decoder architectures, and that a more flexible approach that allows the model to attend to relevant parts of the source sentence during decoding is key to improving translation quality, especially on longer sentences. </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Attentional Model: A Qualitative Look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paper's qualitative analysis dives into the inner workings of the attentional mechanism, showcasing its effectiveness in aligning source and target words. Through visualizations of the alignment between source and target words, the authors demonstrate that the model learns meaningful alignments, capturing the relationships between words in a sentence. The paper also highlights the model's ability to handle long sentences effectively, overcoming a common challenge in neural machine translation. This is particularly evident in the comparison of the model's performance with the baseline encoder-decoder model, which struggles to maintain accuracy as the length of the input sentence increases. The attentional model, however, demonstrates robustness to sentence length, showcasing its ability to accurately translate even long sentences. This qualitative analysis provides compelling evidence of the attentional mechanism's effectiveness in enhancing the quality and accuracy of neural machine translation.</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Learning to Align: Related Work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discusses related work in learning to align words, particularly in the context of handwriting synthesis. It highlights a key difference between these methods and the authors' approach, which does not treat alignment as a latent variable and allows for soft alignment. Graves (2013) proposed using a mixture of Gaussian kernels to compute the weights of annotations in handwriting synthesis, where the location, width, and mixture coefficient of each kernel was predicted from an alignment model. The authors' approach differs in that it directly computes a soft alignment, allowing for backpropagation of the cost function through the alignment model, and enabling joint training of the alignment model with the entire translation model. Additionally, the authors' approach allows for a more flexible and general alignment, as it does not restrict the alignment to a single direction, unlike the approach in Graves (2013). This makes the authors' approach more suitable for machine translation, which often requires long-distance reordering of words. </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Networks for Machine Translation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Early work using neural networks in machine translation focused on integrating them as features within existing statistical machine translation (SMT) systems. For instance, Schwenk (2012) proposed using a feedforward neural network to score phrase pairs and incorporate that score into a phrase-based SMT system. Kalchbrenner and Blunsom (2013) and Devlin et al. (2014) also used neural networks as sub-components within existing SMT systems. However, the more ambitious goal is to design a complete neural machine translation system. The work by Bengio et al. (2003) is a significant step in this direction, proposing a neural probabilistic language model. This work, along with later developments in the field, led to the development of neural machine translation (NMT) systems that aim to build a complete translation system using neural networks. The work by Kalchbrenner and Blunsom (2013), Cho et al. (2014a), and Sutskever et al. (2014) are notable examples of this approach. These NMT systems do not rely on traditional SMT components and instead directly learn to map a source sentence to a target sentence using a single neural network, typically composed of an encoder and a decoder.</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Findings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research demonstrates that neural machine translation systems can effectively handle long sentences and achieve comparable performance to traditional systems, particularly when utilizing a novel architecture that focuses on jointly learning to align and translate words. The key contribution of this work lies in introducing a novel architecture that allows the model to automatically search for relevant parts of a source sentence when predicting a target word, rather than attempting to encode the entire sentence into a fixed-length vector, which can be problematic for long sentences. This approach, alongside the use of subword units for representing rare and unseen words, addresses the challenge of open-vocabulary translation, significantly improving the translation of rare and unseen words compared to traditional methods that rely on back-off dictionaries. The paper also highlights the need for further research in areas such as determining the optimal vocabulary size for a given task and exploring bilingually informed segmentation algorithms to enhance the effectiveness of subword units, particularly in scenarios where the target text is not readily available during training.</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Architectural Choices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details the architectural choices made for the experiments, focusing on the recurrent neural network (RNN) and the alignment model. For the RNN, the authors use a gated hidden unit, a type of RNN similar to an LSTM, to better model and learn long-term dependencies. This gated unit allows for computation paths in the RNN where the product of derivatives is close to 1, facilitating the backpropagation of gradients. For the alignment model, the authors employ a single-layer multilayer perceptron. This model is designed to reduce computation by pre-computing certain terms. The authors also explain the motivation behind using this particular architecture, highlighting the advantages of using a gated hidden unit and a single-layer perceptron for their specific task.</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Architectural Choices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paper highlights the use of a gated hidden unit, a type of RNN similar to an LSTM, for better modeling and learning long-term dependencies.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authors employ a single-layer multilayer perceptron for the alignment model, which is designed to reduce computation.</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authors emphasize the advantages of using a gated hidden unit and a single-layer perceptron for their specific task.</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authors explain the motivation behind using this particular architecture, highlighting the advantages of using a gated hidden unit and a single-layer perceptron.</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authors provide a detailed description of the architecture, including the specific equations and parameters used.</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Architectural Choices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paper emphasizes the use of a gated hidden unit, a type of RNN similar to an LSTM, for better modeling and learning long-term dependencies.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authors also explain the motivation behind using this particular architecture, highlighting the advantages of using a gated hidden unit and a single-layer perceptron.</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RNNsearch Model Architecture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RNNsearch model, as described in the paper, consists of two key components: an encoder and a decoder. The encoder is a bidirectional RNN that processes the input sentence, generating annotations for each word in the sentence. These annotations capture information from both preceding and succeeding words, allowing the model to consider context around each word. The decoder, on the other hand, is an RNN with an attention mechanism. This mechanism allows the decoder to selectively focus on relevant parts of the source sentence during the translation process, improving the model's ability to handle longer sentences. The attention mechanism is implemented as a weighted sum of annotations, where the weights are determined by an alignment model. The alignment model scores the similarity between the decoder's hidden state and each annotation, effectively guiding the decoder's attention to relevant source words. The paper provides detailed equations and parameters for each component of the model, including the gated recurrent units (GRU) used in both the encoder and decoder, the alignment model, and the context vector computation.</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A New Approach</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(NMT) emerged as a novel approach to machine translation, offering a significant departure from the traditional statistical machine translation (SMT) methods. NMT aims to build a single neural network capable of jointly learning to maximize translation performance. The core of NMT is the encoder-decoder model, where an encoder converts the source sentence into a fixed-length vector, and a decoder generates the translation based on this vector. However, the authors identify the fixed-length vector as a bottleneck, especially for long sentences, as it might struggle to capture all the necessary information from the source sentence. This limitation motivates the exploration of alternative approaches that allow for a more flexible representation of the source sentence, potentially leading to improved performance, particularly for longer sentences.</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and Decoder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in the RNNsearch model is a bidirectional RNN, composed of forward and backward GRUs. The forward GRU reads the input sentence from left to right, while the backward GRU reads the sentence in reverse order. The hidden states of both GRUs are concatenated to form an annotation vector for each word in the source sentence. These annotations are then used by the decoder to compute a context vector for each target word. The decoder is an RNN with an attention mechanism that allows it to focus on relevant parts of the source sentence. The attention mechanism is implemented as a weighted sum of annotations, where the weights are determined by an alignment model. The alignment model scores the similarity between the decoder's hidden state and each annotation, effectively guiding the decoder's attention to relevant source words. The paper provides detailed equations and parameters for each component of the model, including the gated recurrent units (GRU) used in both the encoder and decoder, the alignment model, and the context vector computation.</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Subword Segmentation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RNNsearch model utilizes a subword segmentation technique called Byte Pair Encoding (BPE) to represent words as sequences of subword units. BPE is a data compression algorithm that iteratively merges the most frequent pairs of characters or subword units in a text corpus. This approach allows the model to represent an open vocabulary using a fixed-size vocabulary of subword units, which is beneficial for handling rare and unseen words. The paper discusses the advantages of BPE over other segmentation techniques, such as character n-grams, and provides a detailed explanation of the BPE algorithm and its implementation. The paper also evaluates the performance of the RNNsearch model with BPE on the WMT 2015 English-German and English-Russian translation tasks, demonstrating the effectiveness of subword segmentation for open-vocabulary neural machine translation.</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Mechanism</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RNNsearch model employs an attention mechanism to selectively focus on relevant parts of the source sentence during the translation process. The paper describes two types of attention mechanisms: global and local. In the global attention mechanism, the decoder considers all source words when generating a context vector for each target word. The local attention mechanism, on the other hand, focuses only on a subset of source words within a predefined window around the aligned position. The paper provides detailed equations and parameters for each component of the attention mechanism, including the alignment model, which scores the similarity between the decoder's hidden state and each annotation, effectively guiding the decoder's attention to relevant source words. The paper also discusses the advantages and disadvantages of each type of attention mechanism and evaluates their performance on the WMT 2015 translation tasks.</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RNNsearch model is trained using stochastic gradient descent (SGD) with Adadelta for optimizing the learning rate. The training process involves iteratively updating the model's parameters using a minibatch of sentences. The paper details the training procedure, including the parameter initialization scheme, the gradient clipping method, and the minibatch shuffling technique. The paper also presents the training statistics, including the number of updates, epochs, and hours of training, as well as the training and development set negative log-likelihood (NLL) values. These statistics provide insight into the training process and the model's performance.</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training procedure for the English-to-German and English-to-Russian neural machine translation models is outlined in the paper, and it involves several key steps. The authors initialize the weight matrices for the recurrent neural networks using either random orthogonal matrices or sampling from Gaussian distributions with specific means and variances. The optimization algorithm used is stochastic gradient descent (SGD) with Adadelta, which automatically adjusts the learning rate for each parameter. The minibatch size used is 80 sentences, and the authors normalize the L2-norm of the gradient to ensure it does not exceed a predefined threshold. This normalization helps prevent the gradient from exploding during training. The authors also employ a technique called dropout, which randomly sets the activation of neurons to zero during training, to improve the model's generalization performance.</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training process for the neural machine translation models in the paper involves several key steps.  First, the weights of the recurrent neural networks are initialized using either random orthogonal matrices or sampling from Gaussian distributions with specific means and variances.  The authors then employ stochastic gradient descent (SGD) with Adadelta as their optimization algorithm, which automatically adjusts the learning rate for each parameter.  A minibatch size of 80 sentences is used for each training update.  To prevent the gradient from exploding during training, the L2-norm of the gradient is normalized to ensure it does not exceed a predefined threshold. Finally, a technique called dropout is employed, which randomly sets the activation of neurons to zero during training, to enhance the model's generalization performance.</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Long Sentence Translation Examples: Sample Translations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Long Sentence Translation Examples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provides additional sample translations of long sentences generated by different models, including the proposed model, the baseline model, and Google Translate. The section allows for a qualitative comparison of the translations, highlighting how the different models handle various aspects of translation, such as the handling of rare words, proper names, and complex sentence structures. The examples demonstrate the strengths and weaknesses of each model, providing insights into the effectiveness of different approaches to neural machine translation.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NMT vs. SMT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NMT aims to build a single neural network for translation, while SMT uses multiple components, each tuned separately.</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NMT directly learns the conditional probability distribution for translation, whereas SMT relies on statistical models and rule-based components.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Takeaways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NMT offers a novel approach to machine translation, contrasting with the traditional statistical methods.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encoder-decoder model is central to NMT, converting the source sentence into a fixed-length vector.</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fixed-length vector representation is identified as a potential bottleneck, especially for long sentences.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NMT aims to learn translation jointly, optimizing for maximum performance.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Researchers are exploring alternative approaches to address the limitations of fixed-length vector representation.</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Background</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Background</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(NMT) is a probabilistic approach to translation that aims to find the target sentence with the highest conditional probability given the source sentence.  This is accomplished by training a single neural network to maximize the probability of correctly translating a sentence pair.  Many NMT models are based on the RNN Encoder-Decoder framework, which consists of two RNNs.  An encoder RNN takes a source sentence as input and converts it into a fixed-length vector representation of the sentence. This vector is then passed to a decoder RNN, which uses it to generate the target sentence.  The encoder-decoder system is jointly trained to maximize the probability of a correct translation given a source sentence. </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 Encoder-Decoder Framework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Background</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 Encoder-Decoder framework is a core component of neural machine translation. It works by first using an encoder RNN to process the input sentence and convert it into a fixed-length vector. This vector encapsulates the essence of the source sentence. Subsequently, a decoder RNN takes this fixed-length vector as input and generates the translation sentence word by word. The encoder and decoder are jointly trained to optimize the translation process. The encoder-decoder architecture is a simple yet effective approach, but it faces challenges in handling long sentences, as it needs to compress all information into a fixed-length vector. This can lead to information loss, especially for longer sentences.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Decoder: General Description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introduces the authors' proposed model, which learns to align and translate jointly.  The decoder is described as a recurrent neural network that generates each target word in a translation by searching for relevant parts of the source sentence using a context vector. This context vector is a weighted sum of annotations, where each annotation summarizes information about parts of the source sentence.  Annotations are created by a bidirectional recurrent neural network (RNN) that maps the source sentence into a sequence of vectors, where each vector corresponds to a word in the source sentence.  The decoder uses a feedforward neural network to calculate the weights of the annotations, which are then used to compute the context vector. The model is trained to maximize the probability of a correct translation given the source sentence.  The authors argue that their approach is more efficient and robust than traditional encoder-decoder models, which attempt to encode the entire source sentence into a single fixed-length vector. </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Bidirectional RNN for Annotating Sequences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describes the encoder of the proposed model, which uses a bidirectional recurrent neural network (BiRNN) to annotate a source sentence.  The BiRNN reads the input sentence in both forward and backward directions, creating annotations that summarize both preceding and following words for each source word. The forward RNN reads the sentence in the standard order, creating a hidden state for each word based on the previous hidden state and the current word.  The backward RNN reads the sentence in reverse order, creating a hidden state for each word based on the following hidden state and the current word.  The annotation for each word is created by concatenating the forward and backward hidden states for the corresponding word.  This approach allows the annotation for each word to provide a summary of both the preceding and following words, which is useful for the decoder in determining which parts of the source sentence are relevant to predicting a target word.</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WMT '14 Dataset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utilize the bilingual, parallel corpora provided by ACL WMT '14, consisting of Europarl, news commentary, UN, and two crawled corpora, totaling 850M words. To reduce the size of the corpus, they apply a data selection method by Axelrod et al. (2011) to obtain a corpus of 348M words. They further reduce the vocabulary to the 30,000 most frequent words in each language, mapping any words not in the shortlist to a special token ([UNK]). The data is then tokenized and does not undergo any further preprocessing, such as lowercasing or stemming. The authors utilize news-test-2012 and news-test-2013 to create a development set of 3003 sentences. Finally, they evaluate the models on the test set (news-test-2014) from WMT '14, which consists of 3003 sentences not present in the training data.</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2024-11-03T19:26:56Z</dcterms:created>
  <dcterms:modified xsi:type="dcterms:W3CDTF">2024-11-03T19:26:56Z</dcterms:modified>
</cp:coreProperties>
</file>