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notesMasterIdLst>
    <p:notesMasterId r:id="rId3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A New Approach</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is a relatively new approach to machine translation that contrasts with traditional phrase-based systems. Unlike the traditional approach, which involves combining multiple smaller components tuned separately, NMT aims to build a single, large neural network capable of translating sentences end-to-end. This means that the entire translation process, from reading the source sentence to generating the target translation, is handled by a single, integrated neural network. This unified approach offers potential advantages, such as improved efficiency and the ability to learn more complex relationships between languages.  NMT models are typically trained on large parallel corpora of sentence pairs, and they are capable of handling unseen words and generating new words, which is a significant advantage over traditional phrase-based systems that rely on fixed vocabularies.</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Types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Two types of models are trained: RNN Encoder-Decoder (RNNencdec) and the proposed RNNsearch. Both models are trained twice, once using sentences with a length limit of 30 words and once using sentences with a length limit of 50 words. The RNNencdec model is a basic encoder-decoder architecture, while the RNNsearch model extends this architecture by allowing the model to automatically search for relevant parts of the source sentence during decoding. The RNNsearch model is shown to outperform the RNNencdec model, particularly when dealing with longer sentences, suggesting that the fixed-length vector used in the RNNencdec model is a bottleneck in improving the performance of this basic encoder-decoder architecture.</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details a minibatch stochastic gradient descent (SGD) algorithm, which is a common training method for neural networks, and uses Adadelta (Zeiler, 2012) to automatically adjust the learning rate for each parameter.  Each SGD update direction is calculated using a minibatch of 80 sentences, which is a common practice for training neural networks.  The authors trained each model for approximately 5 days, which is a relatively long training duration for deep learning models.  To further enhance the training process, the authors employed a beam search to find the translation that maximizes the conditional probability, which is a common approach for generating translations from neural networks.  The paper also includes details on the architectures of the models and the training procedure used in the experiments, which can be found in Appendices A and B. </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Attentional Models Outperform Basic Encoder-Decoder</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provided paper presents a novel approach to neural machine translation that involves jointly learning to align and translate. This method is compared to the basic encoder-decoder architecture, and the results demonstrate that the proposed approach achieves significantly improved translation performance, particularly with longer sentences. The researchers highlight that the improvement is more evident with longer sentences but can be observed across sentences of all lengths. Notably, the proposed approach achieves translation performance comparable to the conventional phrase-based system on the task of English-to-French translation, indicating its potential for achieving state-of-the-art results.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Analysis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analyzes the alignment between source and target sentences, demonstrating the model's ability to handle non-monotonic alignments and different length phrases. The authors utilize a matrix visualization to display the alignment weights, showcasing strong diagonal weights for monotonic alignment. However, the model also exhibits non-monotonic alignments, particularly evident in the translation of phrases like "European Economic Area" where the model correctly aligns "zone" with "Area" and "Economic" with "Européen." This highlights the model's capacity to handle complex linguistic structures. Additionally, the paper emphasizes the strength of soft alignment over hard alignment, illustrated in the translation of "the man" to "l’homme." Soft alignment allows the model to consider both words and their surrounding context, resulting in more accurate translations. The soft alignment mechanism also effectively handles phrases of different lengths, avoiding the need for null words, further demonstrating the model's ability to handle complex linguistic scenarios.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Global vs. Local Attention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global approach considers all source words for each target word, resulting in a longer alignment vector. This method is computationally more expensive, potentially hindering its use in translating longer sentences.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local approach focuses on a subset of source words around a predicted alignment position, resulting in a shorter alignment vector. This approach is computationally less expensive and offers a more efficient way to handle longer sentences.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 Model Performance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model's performance is assessed through alignment error rate (AER) by comparing alignments produced by the model to those from a known, high-quality human alignment dataset.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AER scores are comparable to those of the Berkeley aligner, indicating the model's capability to learn accurate alignments.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Local attention models generally achieve lower AERs than global attention models, suggesting a stronger correlation between attention and translation quality.</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paper also highlights the importance of the soft alignment mechanism, emphasizing its ability to handle complex linguistic structures and different phrase lengths.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conclude that the proposed model is a promising step towards achieving high-quality machine translation, demonstrating the model's ability to handle rare and unseen words as well as long sentences.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Sentences: Preserving Meaning and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demonstrates the effectiveness of the proposed model in translating long sentences by comparing the output of the proposed RNNsearch model with the output of the conventional RNNencdec model. The RNNencdec model struggles to maintain meaning and accuracy when translating longer sentences, often deviating from the original meaning or omitting important details. In contrast, the RNNsearch model consistently preserves meaning and details, even when translating sentences that exceed 50 words. This is attributed to the model's ability to focus on relevant parts of the source sentence while generating each target word, rather than attempting to encode the entire sentence into a fixed-length vector. This approach allows the model to handle long sentences more effectively without compromising accuracy, as evidenced in the provided examples of translated sentences. The examples showcase the RNNsearch model's ability to correctly translate complex phrases, handle multiple levels of nesting, and accurately represent nuanced meaning, highlighting the model's superior performance in preserving both the details and the overall meaning of the source sentence.</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Learning to Align in Handwriting Synthesis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Graves (2013) proposed a similar approach to aligning output symbols with input symbols in the context of handwriting synthesis.  Graves used a mixture of Gaussian kernels to compute the weights of the annotations, where the location, width, and mixture coefficient of each kernel was predicted from an alignment model.  The alignment was restricted to predict the location such that the location increases monotonically.  The main difference from the approach proposed in this paper is that Graves' approach only allows the weights of the annotations to move in one direction.  In the context of machine translation, this is a severe limitation as long-distance reordering is often needed to generate a grammatically correct translation (for instance, English-to-German).</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for Machine Translation: Early Roles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Before 2014, neural networks were primarily used to enhance existing statistical machine translation systems.  They were often incorporated as feature providers or rerankers.  Schwenk (2012) proposed using a feedforward neural network to score source-target phrase pairs, supplementing existing phrase-based statistical machine translation systems.  Kalchbrenner and Blunsom (2013) and Devlin et al. (2014) explored neural networks as subcomponents, either to rescore or rerank candidate translations generated by existing systems.  Traditionally, target-side language models (trained as neural networks) were used to rescore or rerank a list of candidate translations.  These efforts demonstrate that neural networks can improve upon existing statistical machine translation systems, but they focus on augmenting, not replacing, the core statistical framework.</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for Machine Translation: Early Roles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Neural networks were often used to enhance existing statistical machine translation systems.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They were often incorporated as feature providers or rerankers.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Schwenk (2012) proposed using a feedforward neural network to score source-target phrase pairs, supplementing existing phrase-based statistical machine translation systems.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Kalchbrenner and Blunsom (2013) and Devlin et al. (2014) explored neural networks as subcomponents, either to rescore or rerank candidate translations generated by existing systems.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Traditionally, target-side language models (trained as neural networks) were used to rescore or rerank a list of candidate translations.</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Probabilistic View of Translation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probabilistic perspective of translation aims to find the target sentence that maximizes the conditional probability of that sentence given a source sentence. This approach involves modeling the translation process as a conditional distribution, where the goal is to learn this distribution from a parallel corpus of sentence pairs. Once the model is trained, given a source sentence, it can generate a translation by searching for the sentence that maximizes the conditional probability. This probabilistic framework provides a robust and principled approach to machine translation, as it explicitly considers the uncertainty inherent in the translation process and allows for the generation of translations that are statistically most likely given the input. This approach also allows for the integration of various linguistic knowledge sources, such as language models and dictionaries, into the translation process to further improve performance.</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for Machine Translation: Early Roles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**Before 2014:** Neural networks were often used to enhance existing statistical machine translation systems.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**After 2014:** Neural networks became the foundation of new translation systems, capable of generating translations from a source sentence directly.</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Attention-based Neural Machine Translation: Conclusion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proposed approach to neural machine translation, referred to as RNNsearch, tackles the limitations of the conventional encoder-decoder model by employing an attention mechanism to selectively focus on relevant parts of the input sentence during translation. This approach frees the model from the need to encode the entire sentence into a fixed-length vector, allowing it to handle longer sentences more effectively. RNNsearch outperforms the conventional encoder-decoder model in terms of translation quality, particularly when dealing with longer sentences and rare words. It achieves comparable or even better performance than conventional phrase-based systems, demonstrating its potential as a powerful alternative for neural machine translation. Furthermore, the soft-alignment generated by RNNsearch provides insights into the translation process, highlighting the model's ability to identify relevant source words for each target word, thus contributing to a more nuanced understanding of the translation process.</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RNNsearch vs. Traditional Encoder-Decoder Model</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proposed RNNsearch approach overcomes the limitations of the conventional encoder-decoder model by allowing the model to selectively attend to relevant parts of the source sentence during translation, thereby improving the translation quality, especially for longer sentences and rare words.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Unlike the traditional encoder-decoder model, which encodes the entire source sentence into a fixed-length vector, RNNsearch utilizes an attention mechanism to dynamically select relevant source words for each target word, resulting in a more robust and efficient translation process.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Takeaways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RNNsearch employs an attention mechanism to focus on relevant parts of the source sentence during translation.</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attention mechanism allows RNNsearch to handle longer sentences more effectively than the traditional encoder-decoder model.</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RNNsearch achieves comparable or better performance than conventional phrase-based systems.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soft-alignment generated by RNNsearch provides insights into the translation process, highlighting the model's ability to identify relevant source words.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RNNsearch demonstrates the potential of attention-based neural networks for improving the accuracy and efficiency of neural machine translation.</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Comparable Performance to Phrase-Based Systems and Challenges with Handling Unknown Words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research on Neural Machine Translation (NMT) by Bahdanau et al. (2015) has achieved promising results with the proposed approach, achieving performance comparable to conventional phrase-based systems.  The key innovation is a mechanism that allows the model to learn alignment and translation jointly. The authors show that this approach helps to address the limitations of the basic encoder-decoder architecture by allowing the model to focus on information relevant to the generation of the next target word. However, the challenge of handling unknown words remains a significant hurdle for NMT models.  This paper highlights the need for further research and development to address this challenge and improve the performance of current NMT models to match the performance of state-of-the-art phrase-based statistical machine translation systems in all contexts.</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Comparable Performance to Phrase-Based Systems and Challenges with Handling Unknown Words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research on Neural Machine Translation (NMT) by Bahdanau et al. (2015) has achieved promising results with the proposed approach, achieving performance comparable to conventional phrase-based systems.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A significant challenge for NMT models is handling unknown words, which requires further research and development to improve performance to match the performance of state-of-the-art phrase-based statistical machine translation systems in all contexts.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Comparable Performance to Phrase-Based Systems and Challenges with Handling Unknown Words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research on Neural Machine Translation (NMT) by Bahdanau et al. (2015) has achieved promising results with the proposed approach, achieving performance comparable to conventional phrase-based systems.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key innovation is a mechanism that allows the model to learn alignment and translation jointly.</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authors show that this approach helps to address the limitations of the basic encoder-decoder architecture by allowing the model to focus on information relevant to the generation of the next target word.</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A significant challenge for NMT models is handling unknown words.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paper highlights the need for further research and development to address this challenge and improve the performance of current NMT models to match the performance of state-of-the-art phrase-based statistical machine translation systems in all contexts.</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Architectural Choices: RNNs and Alignment</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outlines the architectural choices made for the RNNs and alignment model. For the RNN activation function, the authors chose the gated hidden unit, which is similar to an LSTM unit and helps model long-term dependencies. The gated hidden unit allows for computation paths in the unfolded RNN that allow gradients to flow backward easily. The alignment model is a single-layer multilayer perceptron that computes a soft alignment between source and target words. This model is designed to minimize computation and is learned jointly with the rest of the network through backpropagation.</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architecture of the RNNsearch model is a bidirectional recurrent neural network. The encoder reads the input sentence and calculates a forward and backward sequence of hidden states. These hidden states are concatenated to obtain the annotation vector for each word. The decoder architecture of the RNNsearch model is a recurrent neural network that predicts a target sequence. Each word in the sequence is predicted based on a recurrent hidden state, the previously predicted word, and a context vector. The context vector is computed as a weighted sum of the annotations from the encoder. The weight of each annotation is computed through an alignment model. The alignment model is a single-layer feedforward neural network that is learned jointly with the rest of the network through backpropagation. The alignment model is a single-layer feedforward neural network that uses a tanh function with weight matrices. The weight matrices are learned jointly with the rest of the network through backpropagation. The decoder architecture of the RNNsearch model is a recurrent neural network with a gated hidden unit. The new state of the RNN is computed using a function that takes the previous hidden state, the previously predicted word, and a context vector as input. The updated state is computed using a tanh function that takes the word embedding of the previously predicted word, the reset gates, and the context vector as input. The context vector is computed as a weighted sum of the annotations from the encoder. The weight of each annotation is computed through an alignment model. The alignment model is a single-layer feedforward neural network that is learned jointly with the rest of the network through backpropagation.</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model takes a source sentence of 1-of-K coded word vectors as input and outputs a translated sentence of 1-of-K coded word vectors. The forward states of the bidirectional recurrent neural network are computed using a function that takes the word embedding matrix, the weight matrices, and the previous hidden state as input. The backward states are computed similarly. The forward and backward states are concatenated to obtain the annotations. The hidden state of the decoder is computed using a function that takes the previous hidden state, the previously predicted word, and a context vector as input. The updated state is computed using a tanh function that takes the word embedding of the previously predicted word, the reset gates, and the context vector as input. The context vector is computed as a weighted sum of the annotations from the encoder. The weight of each annotation is computed through an alignment model. The alignment model is a single-layer feedforward neural network that is learned jointly with the rest of the network through backpropagation.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 Encoder-Decoder Framework</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RNN Encoder-Decoder framework is a foundational architecture for neural machine translation, comprising an encoder RNN and a decoder RNN. The encoder RNN reads the input sentence, converting it into a fixed-length vector, which encapsulates the sentence's meaning. This vector is then passed to the decoder RNN, which generates the translation word by word. Each word in the translation is predicted based on the context vector, the previously generated words, and the decoder's internal state. This framework forms the basis for many neural machine translation models, and its effectiveness is influenced by the choice of RNN architecture and the design of the encoder and decoder components.  The fixed-length vector representation of the input sentence can pose challenges for handling long sentences, as it forces the encoder to compress all the information into a single vector. This limitation can be addressed by incorporating attention mechanisms, which allow the decoder to selectively focus on relevant parts of the input sentence during translation, rather than relying solely on the fixed-length vector representation. </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model takes a source sentence of 1-of-K coded word vectors as input and outputs a translated sentence of 1-of-K coded word vectors. The forward states of the bidirectional recurrent neural network are computed using a function that takes the word embedding matrix, the weight matrices, and the previous hidden state as input. The backward states are computed similarly. The forward and backward states are concatenated to obtain the annotations. The hidden state of the decoder is computed using a function that takes the previous hidden state, the previously predicted word, and a context vector as input. The updated state is computed using a tanh function that takes the word embedding of the previously predicted word, the reset gates, and the context vector as input. The context vector is computed as a weighted sum of the annotations from the encoder. The weight of each annotation is computed through an alignment model. The alignment model is a single-layer feedforward neural network that is learned jointly with the rest of the network through backpropagation.</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Details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model takes a source sentence of 1-of-K coded word vectors as input and outputs a translated sentence of 1-of-K coded word vectors. The forward states of the bidirectional recurrent neural network are computed using a function that takes the word embedding matrix, the weight matrices, and the previous hidden state as input. The backward states are computed similarly. The forward and backward states are concatenated to obtain the annotations. The hidden state of the decoder is computed using a function that takes the previous hidden state, the previously predicted word, and a context vector as input. The updated state is computed using a tanh function that takes the word embedding of the previously predicted word, the reset gates, and the context vector as input. The context vector is computed as a weighted sum of the annotations from the encoder. The weight of each annotation is computed through an alignment model. The alignment model is a single-layer feedforward neural network that is learned jointly with the rest of the network through backpropagation.</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Size</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size of the hidden layer for each model is 1000, the word embedding dimensionality is 620, the size of the maxout hidden layer in the deep output is 500, and the number of hidden units in the alignment model is 1000.</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Parameter Initialization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describe the parameter initialization scheme, which involves initializing recurrent weight matrices as random orthogonal matrices. Other parameters are initialized to zero or sampled from a Gaussian distribution with specific means and variances. For instance, the bias vectors are initialized to zero, while the recurrent weight matrices U, Uz, Ur, W, Wz, Wr, V, Vz, Vr, and V are initialized as random orthogonal matrices. The alignment weight matrices Wa and Ua are initialized by sampling each element from a Gaussian distribution with a mean of 0 and a variance of 0.001^2. The remaining weight matrices are initialized by sampling from a Gaussian distribution with a mean of 0 and a variance of 0.01^2. This initialization approach ensures a balanced initialization of the network parameters, contributing to the overall training process.</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Algorithm and Settings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utilize a minibatch stochastic gradient descent (SGD) algorithm with Adadelta (Zeiler, 2012) for training, using a minibatch size of 80 sentences. Each SGD update direction is computed using this minibatch. The learning rate is automatically adjusted using Adadelta. The models are trained for approximately 5 days. Each model is trained twice, once with a gradient clipping cutoff of 5.0 and once with a cutoff of 1.0.  The model with the best performance on the development set (newstest2013) is selected for reporting results. An ensemble of all 8 models is also used for evaluation. The authors use a beam size of 12 for beam search, with probabilities normalized by sentence length. A bilingual dictionary based on fast-align (Dyer et al., 2013) is used as a back-off dictionary for rare words. The dictionary is also used to speed up translation for all experiments, only performing the softmax over a filtered list of candidate translations. </a:t>
            </a:r>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Sentences: Translation Examples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Translations of Long Sentences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provided PDF showcases translations of long sentences generated by three different models: RNNencdec-50, RNNsearch-50, and Google Translate. The translation examples demonstrate the strengths and weaknesses of each model, highlighting the ability of RNNsearch-50 to handle long sentences more effectively than RNNencdec-50. The examples also illustrate the challenges of translating complex sentences with multiple layers of meaning, and the potential for errors in both human and machine translation. The examples emphasize the importance of context and the ability of the models to correctly translate names and transliterate words. Overall, the analysis provides insights into the effectiveness and limitations of each model in translating long sentences, highlighting the importance of attention-based mechanisms for improving translation quality.</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Fixed-Length Vector Bottleneck</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models often rely on an encoder-decoder architecture, where the encoder compresses the entire source sentence into a fixed-length vector. This fixed-length vector serves as the input to the decoder, which then generates the target translation. However, this approach presents a significant bottleneck, particularly when dealing with long sentences. The fixed-length vector struggles to capture all the necessary information from the source sentence, especially when it's long and complex. This compression can lead to information loss, impacting the decoder's ability to accurately translate the sentence. The paper proposes a solution to this bottleneck by introducing a mechanism that allows the model to automatically (soft-)search for relevant parts of the source sentence, without explicitly forming segments, during the translation process. This approach enables the model to access and utilize information from the source sentence more effectively, leading to improved translation performance, particularly when translating long sentences.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Architecture: Soft Search for Relevant Parts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introduces a new neural machine translation architecture that extends the encoder-decoder framework by allowing the decoder to search for relevant parts of the source sentence during decoding. This approach addresses the limitation of encoding an entire sentence into a fixed-length vector, particularly for long sentences, by enabling the decoder to dynamically select and focus on the most relevant parts of the source sentence. This is achieved through a mechanism that learns to align and translate jointly, allowing the model to automatically (soft-)search for relevant parts of the source sentence without explicitly forming hard segments. Each time the decoder generates a word in the translation, it (soft-)searches for a set of positions in the source sentence where the most relevant information is concentrated. The model then predicts the target word based on the context vectors associated with these source positions and all the previously generated target words. This approach frees the model from having to squash all the information of a source sentence into a fixed-length vector, regardless of its length, and ultimately allows the model to cope better with long sentences.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Context Vector Calculation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context vector, denoted as *c&lt;sub&gt;i&lt;/sub&gt;*, is calculated as a weighted sum of annotations, where each annotation, *h&lt;sub&gt;j&lt;/sub&gt;*, represents information about the entire input sequence with a focus on the parts surrounding the *j*-th word. The weights, *a&lt;sub&gt;ij&lt;/sub&gt;*, are determined by an alignment model that scores the similarity between the decoder's hidden state *s&lt;sub&gt;i-1&lt;/sub&gt;* and the annotation *h&lt;sub&gt;j&lt;/sub&gt;*. This alignment model is a feedforward neural network trained jointly with the rest of the system.  The use of a weighted sum allows the model to selectively focus on relevant parts of the input sequence for predicting a target word, avoiding the need to encode the entire sentence into a single fixed-length vector, which is a common limitation of basic encoder-decoder architectures.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Bidirectional RNN Encoder</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To fully capture the context of each word in a source sequence, the authors propose a Bidirectional Recurrent Neural Network (BiRNN) encoder. This approach uses two separate RNNs: a forward RNN that reads the sequence in order and a backward RNN that processes the sequence in reverse. By concatenating the hidden states from both RNNs, the encoder creates an annotation vector for each source word that summarizes both preceding and following words. This annotation vector is then used by the decoder to compute a context vector for each target word, enabling the model to focus on the most relevant parts of the source sentence when predicting the corresponding target word.</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Model: Scoring Input-Output Matches</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alignment model, denoted as *a*, directly computes a soft alignment, which allows the gradient of the cost function to be backpropagated through.  This gradient can be used to train the alignment model as well as the whole translation model jointly.  The approach can be understood as computing an expected annotation, where the expectation is over possible alignments.  Let *aij* be the probability that the target word *yi* is aligned to, or translated from, a source word *xj*.  The *i*-th context vector *ci* is the expected annotation over all the annotations with probabilities *aij*.  The probability *aij*, or its associated energy *eij*, reflects the importance of the annotation *hj* with respect to the previous hidden state *si−1* in deciding the next state *si* and generating *yi*.  Intuitively, this implements a mechanism of attention in the decoder. The decoder decides parts of the source sentence to pay attention to. By letting the decoder have an attention mechanism, we relieve the encoder from the burden of having to encode all information in the source sentence into a fixed-length vector. With this new approach, the information can be spread throughout the sequence of annotations, which can be selectively retrieved by the decoder accordingly.</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Dataset Used for English-to-French Translation</a:t>
            </a:r>
            <a:endParaRPr lang="en-US" sz="3200" dirty="0"/>
          </a:p>
        </p:txBody>
      </p:sp>
      <p:sp>
        <p:nvSpPr>
          <p:cNvPr id="3" name="Text 1"/>
          <p:cNvSpPr/>
          <p:nvPr/>
        </p:nvSpPr>
        <p:spPr>
          <a:xfrm>
            <a:off x="621792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research utilizes the bilingual, parallel corpora provided by ACL WMT '14 for English-to-French translation. The dataset includes Europarl, news commentary, UN, and two crawled corpora, totaling 850M words. The authors reduce the size of the dataset to 348M words using the data selection method by Axelrod et al. (2011). The data is then split into training, development, and test sets. The training data comprises the Europarl, news commentary, and UN corpora. The development set consists of news-test-2012 and news-test-2013, while the test set is news-test-2014 from WMT '14. The test set contains 3003 sentences that are not present in the training data.  The authors do not use any monolingual data beyond the parallel corpora mentioned, although they acknowledge that using a larger monolingual corpus for pretraining the encoder might be possible.  The authors do not apply any special preprocessing such as lowercasing or stemming to the data.  </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2024-11-03T16:13:53Z</dcterms:created>
  <dcterms:modified xsi:type="dcterms:W3CDTF">2024-11-03T16:13:53Z</dcterms:modified>
</cp:coreProperties>
</file>