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notesMasterIdLst>
    <p:notesMasterId r:id="rId3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Neural Machine Translation with Alignment - Introduction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 with Alignment</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Neural machine translation (NMT) represents a novel approach to machine translation that utilizes a single neural network, unlike traditional phrase-based systems which rely on multiple components. This unified network allows for joint tuning of all its components, leading to improved performance. NMT models have the ability to learn the complex relationships between words in different languages directly, without requiring separate training and optimization of individual components. This eliminates the need for separate phrase tables and language models, streamlining the translation process and potentially achieving better results. Moreover, NMT can handle long sentences more effectively by learning to focus on relevant parts of the source sentence, improving translation quality and addressing limitations found in traditional phrase-based systems.</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Quantitative Results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Experiments and 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section presents the quantitative results of the experiments in terms of BLEU scores. The proposed approach consistently outperforms the baseline encoder-decoder model, with improvements becoming more apparent when translating longer sentences. The proposed approach even achieves translation performance comparable to conventional phrase-based systems, highlighting its effectiveness in handling a wide range of sentence lengths. This success is attributed to the model's ability to automatically select relevant parts of the source sentence for predicting each target word, rather than relying on a fixed-length vector representation of the entire source sentence. This innovative approach eliminates the limitations associated with compressing all the information into a fixed-length vector, especially for longer sentences, demonstrating the model's ability to handle complex linguistic structures effectively.</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Qualitative Analysis of the Model's Performance</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Experiments and 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provides a qualitative analysis of the model's performance, focusing on the alignments generated by the model and its ability to handle long sentences effectively. The model's (soft-)alignments, visualized as a heatmap, show a clear, intuitive alignment between the source and target words, indicating a strong understanding of the translation process. The model's ability to handle long sentences is highlighted by the fact that the model's performance does not degrade as the length of the sentences increases, demonstrating its robustness. This is in contrast to the basic encoder-decoder model, which struggles with longer sentences. The authors conclude that the model's ability to learn alignments and translate jointly, without relying on a fixed-length vector to encode the entire sentence, is key to its success in handling long sentences. </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Alignment Visualization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Experiments and 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visualizes the attention weights learned by various attention models. It shows that the local attention model produces sharper alignments than the global model, indicating a more focused attention on specific subsets of words. This aligns with the design intention of local attention. Additionally, the visualization of the global attention model reveals interesting patterns, such as a tendency to refer back to the beginning of the source sequence when translating from English to German. This suggests that the model might be struggling with the complexities of translating between these two languages, which is a point worth exploring further. The authors also note that the visualizations produced by their models are not as sharp as those presented in previous work by Bahdanau et al. (2015). This difference could be attributed to the greater difficulty of translating from English to German compared to translating from English to French, as done in Bahdanau et al. (2015).</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Long Sentence Translation Examples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Experiments and 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presents sample translations of long sentences generated by RNNencdec-50, RNNsearch-50, and Google Translate, with the corresponding reference translations. These examples highlight the challenges faced by RNNencdec-50 in accurately translating long sentences, often deviating from the original meaning after a certain point. In contrast, RNNsearch-50 demonstrates its ability to handle long-range dependencies effectively, consistently maintaining the original meaning and providing more accurate translations. This comparison highlights the strengths of the proposed RNNsearch-50 model in handling long sentences and its superior performance compared to the traditional RNNencdec-50 model.</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Alignment Learning in Machine Translation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Related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Graves (2013) proposed a method for aligning output symbols with input symbols in handwriting synthesis. This work used a mixture of Gaussian kernels to compute the weights of the annotations, where the location, width, and mixture coefficient of each kernel were predicted from an alignment model. However, this alignment model is restricted to predict the location of the annotations monotonically. This approach is different from the alignment learning in machine translation, where the alignment model can learn more general alignments, as shown in the alignment visualization in Bahdanau et al. (2015). Bahdanau et al. (2015) also demonstrated that the use of attention mechanism can improve translation quality in machine translation. These two works highlight the importance of alignment learning in both handwriting synthesis and machine translation, and demonstrate the effectiveness of different approaches for achieving different alignment goals.</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Neural Networks in Machine Translation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Related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Early work on neural networks in machine translation focused on using them as a component of existing statistical machine translation systems, rather than building a complete system on their own.  Schwenk (2012) proposed using a feedforward neural network to score phrase pairs and incorporate them into a phrase-based statistical machine translation system.  Kalchbrenner and Blunsom (2013) and Devlin et al. (2014) used neural networks to rescore or rerank candidate translations generated by existing systems.  Traditionally, a neural network trained as a target-side language model was used to rescore or rerank a list of candidate translations (Schwenk et al., 2006). These approaches improved performance over the state-of-the-art machine translation systems, but they aimed to improve existing statistical machine translation systems, not create a new system.  </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Key Findings and Future Directions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paper demonstrates that using subword units for rare word translation in neural machine translation systems can improve performance over existing methods, such as back-off dictionaries. The research introduces byte pair encoding (BPE), a word segmentation algorithm, and shows its effectiveness in handling open-vocabulary translation.  The study further explores the impact of different word segmentation techniques on translation quality, finding that BPE outperforms other approaches in terms of unigram accuracy, BLEU score, and CHRF3 score.  The results emphasize the potential of incorporating subword units into neural machine translation systems to enhance robustness and improve performance.  Future research directions include investigating the optimal vocabulary size for different translation tasks, exploring bilingually informed segmentation algorithms, and further examining the effectiveness of subword units in handling long sentences and translating named entities.  Overall, this research offers a valuable contribution to the field of neural machine translation, paving the way for more robust and accurate systems.</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Key Findings and Future Directions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Subword units significantly improve unigram accuracy and overall translation quality for rare and unseen words.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BPE outperforms other subword segmentation techniques such as character n-grams and compound splitting.</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input-feeding approach, which incorporates past attentional decisions, further enhances performance.</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study highlights the importance of careful consideration of vocabulary size and the trade-off between text size and vocabulary size.</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Future research should explore learning the optimal vocabulary size for different translation tasks and investigating bilingually informed segmentation algorithms.</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Key Findings and Future Directions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study demonstrates that using subword units for rare word translation in neural machine translation systems can improve performance over existing methods, such as back-off dictionaries. The research introduces byte pair encoding (BPE), a word segmentation algorithm, and shows its effectiveness in handling open-vocabulary translation.</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Future research directions include investigating the optimal vocabulary size for different translation tasks, exploring bilingually informed segmentation algorithms, and further examining the effectiveness of subword units in handling long sentences and translating named entities.  Overall, this research offers a valuable contribution to the field of neural machine translation, paving the way for more robust and accurate systems.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Future Directions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section concludes the paper by highlighting the benefits of the proposed approach and suggesting future research directions, such as handling unknown words. The authors suggest that the proposed approach of jointly learning to align and translate, which uses a single neural network to maximize the translation performance, is promising. The approach is also beneficial for handling longer sentences, which is a known problem for traditional encoder-decoder architectures. The authors also highlight the importance of exploring different attentional mechanisms, such as global and local approaches, for better translation performance. The paper concludes by noting that the translation of rare and unseen words is a challenging problem in neural machine translation, and that further research is needed to improve the handling of these words, potentially by using subword models or by incorporating a back-off dictionary. The authors also suggest that further research is needed to explore the use of bilingual dictionaries, particularly for languages with different alphabets, and to investigate the use of language-specific factors such as vocabulary size and word segmentation for better translation performance.</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Neural Machine Translation with Alignment - Introduction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 with Alignment</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Traditional phrase-based systems rely on multiple components like phrase tables and language models, which are trained separately. This approach often suffers from poor performance in translating long sentences and handling rare words.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Neural machine translation uses a single neural network that learns to align and translate words jointly. This eliminates the need for separate components and allows for more efficient learning and better performance, especially for long sentences and rare words.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RNN Architecture Details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describes the use of gated hidden units in the recurrent neural network (RNN) architecture of the proposed model. This choice was made to improve the model's ability to learn long-term dependencies and avoid the vanishing gradient problem, which can occur in traditional RNNs. The gated hidden unit is similar to the long short-term memory (LSTM) unit, but it is simpler and more efficient to implement. The gated hidden unit allows for the model to maintain its previous activation and control how much information from the previous state should be reset. The authors also describe the process for computing the new state of the RNN and the update gates that control how much information is retained from the previous state. This section provides a detailed explanation of the RNN architecture used in the experiments and how the gated hidden units contribute to the model's performance.</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Alignment Model Architecture</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alignment model used in this neural machine translation approach is a single-layer multilayer perceptron. This model directly computes a soft alignment, allowing the gradient of the cost function to be backpropagated through. This gradient is used to train the alignment model jointly with the whole translation model. The alignment model is parametrized as a feedforward neural network, which scores the inputs around position j and the output at position i. This score is based on the RNN hidden state si-1 and the j-th annotation h; of the input sentence. The approach of taking a weighted sum of all the annotations is interpreted as computing an expected annotation. The expectation is over possible alignments. The probability aij reflects the importance of the annotation h; in deciding the next state si and generating yi. This is interpreted as a mechanism of attention in the decoder. The decoder decides which parts of the source sentence to pay attention to. This approach relieves the encoder from the burden of encoding all information in the source sentence into a fixed-length vector.  The information is instead spread throughout the sequence of annotations, which can be selectively retrieved by the decoder accordingly.</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RNNsearch Model Architecture</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RNNsearch model, as described in the paper, consists of an encoder and a decoder. The encoder is a bidirectional gated recurrent neural network (BiRNN) that reads the input sentence and generates a sequence of annotations for each word in the sentence. This is achieved by concatenating the hidden states of a forward RNN and a backward RNN. The decoder, on the other hand, uses a single-layer gated recurrent neural network (RNN) to predict the next target word, given the previous hidden state, the previous target word, and a context vector. This context vector is a weighted sum of the annotations from the encoder, where the weights are determined by an alignment model that scores how well each annotation matches the current target state. The alignment model is a single-layer feedforward neural network trained jointly with the rest of the model.  The authors highlight the importance of using a variable-length context vector in the decoder, rather than encoding the entire sentence into a fixed-length vector. This allows the model to focus on relevant parts of the source sentence during translation, improving performance on longer sentences.</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Encoder Architecture</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encoder in the RNNsearch model is a bidirectional gated recurrent neural network (BiRNN) that reads the input sentence, a sequence of 1-of-K coded word vectors, and generates a sequence of annotations for each word.  The BiRNN consists of a forward RNN and a backward RNN, each with a set of hidden units. The forward RNN reads the input sequence in order, starting from the first word to the last word, and generates a sequence of forward hidden states. The backward RNN reads the sequence in reverse order, and generates a sequence of backward hidden states. The annotation for each word is then obtained by concatenating the forward and backward hidden states for that word. The annotations are then used by the decoder to compute the context vector for each target word.</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Decoder Architecture</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decoder in the RNNsearch model is a single-layer gated recurrent neural network (RNN) that predicts the next target word, given the previous hidden state, the previous target word, and a context vector. The context vector is a weighted sum of the annotations from the encoder, where the weights are determined by an alignment model that scores how well each annotation matches the current target state. The alignment model is a single-layer feedforward neural network trained jointly with the rest of the model. The decoder also uses a word embedding matrix to represent each target word as a vector. The decoder iteratively predicts each target word, starting from the first word, and uses the previous hidden state and the context vector to compute the hidden state for the next time step. This hidden state is then used by the decoder to predict the next target word.</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Alignment Model</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alignment model in the RNNsearch model is a single-layer feedforward neural network that scores how well each annotation from the encoder matches the current target state. This model takes as input the previous hidden state and the annotation for the current source word. The output of the alignment model is a score that reflects the likelihood that the current target word is aligned to the current source word. This score is then used to compute the weights for the context vector, which is a weighted sum of the annotations from the encoder. The authors use a simple single-layer feedforward network with a tanh activation function to implement this alignment model. This choice is made to reduce computational complexity, as the alignment model needs to be evaluated Tx × Ty times for each sentence pair, where Tx and Ty are the lengths of the source and target sentences, respectively. The weights of the alignment model are learned jointly with the rest of the model through backpropagation.</a:t>
            </a:r>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Procedure</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authors use a minibatch stochastic gradient descent (SGD) algorithm with Adadelta to train the RNNsearch model. The model is trained for approximately 5 days, with a minibatch size of 80. The authors also use dropout to prevent overfitting, and they perform two independent training runs with different gradient clipping thresholds. The learning rate is halved every epoch after the first 5 epochs. The authors also use a bilingual dictionary based on fast-align to speed up translation for all experiments. This dictionary is used as a back-off dictionary for rare words, and the model only performs the softmax over a filtered list of candidate translations.</a:t>
            </a: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Model Architecture Details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model employed in the paper utilizes a hidden layer size of 1000, a word embedding dimensionality of 620, and a maxout hidden layer size of 500 in the deep output. The alignment model employs a hidden layer size of 1000.</a:t>
            </a:r>
            <a:endParaRPr 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Parameter Initialization in Neural Machine Translation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Training Procedure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authors initialized the recurrent weight matrices, such as U, Uz, Ur, W, Wz, Wr, V, Vz, Vr, and V, as random orthogonal matrices. For Wa and Ua, they initialized them by sampling each element from a Gaussian distribution of mean 0 and variance 0.0012. All the elements of Va and all the bias vectors were initialized to zero. Any other weight matrix was initialized by sampling from the Gaussian distribution of mean 0 and variance 0.012.</a:t>
            </a:r>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Details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Training Procedure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training procedure is described in detail, encompassing the use of the Adadelta optimization algorithm for adaptive learning rates. The minibatch size is set to 80 sentences, with training data shuffled and traversed sequentially. Gradient clipping is employed to prevent exploding gradients, with a threshold of 5.0 or 1.0 depending on the model. For dropout models, a probability of 0.2 is used, with training lasting 12 epochs and the learning rate halved after 8 epochs. For local attention models, the window size D is set to 10. The code is implemented in MATLAB and utilizes a single GPU device Tesla K40, achieving a speed of 1K target words per second. Training typically takes 7-10 days for each model.</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Neural Machine Translation with Alignment - Introduction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 with Alignment</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NMT uses a single, unified network, while traditional phrase-based systems use multiple, separately trained components.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NMT can handle long sentences more effectively by learning to focus on relevant parts of the source sentence.</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NMT models learn to align and translate words jointly, potentially achieving better performance.</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NMT eliminates the need for separate phrase tables and language models, streamlining the translation process.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NMT has the potential to improve the translation of rare and unknown words.</a:t>
            </a:r>
            <a:endParaRPr 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Details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Training Procedure</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Adadelta optimization algorithm is used for adaptive learning rate adjustment.</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minibatch size is set to 80 sentences.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Gradient clipping is employed with a threshold of 5.0 or 1.0.</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Dropout is applied with a probability of 0.2 for the LSTMs.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window size D is set to 10 for local attention models.</a:t>
            </a:r>
            <a:endParaRPr 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Details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Training Procedure</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Adadelta optimization algorithm is used for adaptive learning rate adjustment, which is a method to automatically adjust the learning rate based on the previous updates.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minibatch size is set to 80 sentences, which is a common practice in deep learning to reduce the variance of gradient updates and to avoid overfitting.</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Procedure - Learning Statistics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Training Procedure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presents learning statistics and other relevant information related to training the models. It provides details on the number of updates, epochs, and hours of training, along with information about the GPU used, the training and development negative log likelihoods, and the lengths of the sentences in either the training or development set. The paper also discusses the learning procedure, including the parameter initialization, the use of the stochastic gradient descent algorithm with Adadelta, and the methods for normalizing the gradient norm, computing the update direction, and handling minibatch sizes.</a:t>
            </a:r>
            <a:endParaRPr 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Procedure - Learning Statistics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Training Procedure</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Two types of models were trained: RNN Encoder-Decoder (RNNencdec) and RNNsearch, each with sentences of length up to 30 words and then up to 50 words. The encoder and decoder of the RNNencdec each had 1000 hidden units, while the encoder of the RNNsearch had 1000 hidden units in its forward and backward RNNs, and the decoder had 1000 hidden units. Both models used a multilayer network with a single maxout hidden layer.</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Both models used a minibatch stochastic gradient descent algorithm with Adadelta to train, with each SGD update direction computed using a minibatch of 80 sentences. The training for each model lasted approximately 5 days, and once a model was trained, a beam search was used to find a translation that maximized the conditional probability.</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Procedure - Learning Statistics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Training Procedure</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paper evaluated two models: RNN Encoder-Decoder (RNNencdec) and RNNsearch, each with two sentence length ranges (30 words or less, 50 words or less).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encoder and decoder of the RNNencdec each had 1000 hidden units, while the encoder of the RNNsearch had 1000 hidden units in its forward and backward RNNs, and the decoder had 1000 hidden units.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Each model used a multilayer network with a single maxout hidden layer.</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Both models used a minibatch stochastic gradient descent algorithm with Adadelta to train, with each SGD update direction computed using a minibatch of 80 sentences.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training for each model lasted approximately 5 days, and once a model was trained, a beam search was used to find a translation that maximized the conditional probability.</a:t>
            </a:r>
            <a:endParaRPr lang="en-US" sz="1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Long Sentence Translation Examples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Appendix: Translations of Long Sentences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appendix provides additional examples of translations generated by the RNNencdec-50, RNNsearch-50, and Google Translate for long source sentences, along with the reference translations. The examples illustrate the relative strengths and weaknesses of each model in translating complex sentences, highlighting instances where the RNNsearch-50 outperforms the RNNencdec-50 in accurately capturing the meaning of the source sentence and providing a more grammatically correct translation. These examples demonstrate the effectiveness of the RNNsearch-50 model in handling long sentences and preserving the overall meaning of the original text, especially when compared to the RNNencdec-50 model, which tends to deviate from the original meaning after generating a certain number of words. The appendix also showcases how the RNNsearch-50 model handles rare words and transliteration, further emphasizing its ability to translate complex and nuanced sentences more effectively than the RNNencdec-50 model.</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Encoder-Decoder Architecture: A Bottleneck?</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 with Alignment</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encoder-decoder architecture is a fundamental component of many NMT models.  The encoder's role is to transform the source sentence into a fixed-length vector, which serves as a compressed representation of the source information. This vector is then passed to the decoder, which generates the target translation sentence. However, this architecture has a potential limitation: the fixed-length vector might not be able to adequately capture all the nuances and complexity of the source sentence, especially when dealing with longer sentences. This compression can lead to information loss, potentially hindering the model's ability to produce accurate and fluent translations.</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Jointly Learning to Align and Translate</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 with Alignment</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proposed model, called RNNsearch, addresses the limitations of previous encoder-decoder architectures by jointly learning to align and translate, thereby overcoming the bottleneck of fixed-length vector representations for source sentences. Instead of encoding the entire source sentence into a single vector, the decoder performs a soft search for relevant source sentence parts during translation. This allows the model to focus on specific parts of the source sentence that are relevant to predicting the current target word, without having to form explicit segments. This approach significantly improves the translation performance, particularly for longer sentences, and aligns well with human intuition, demonstrating the model's ability to capture linguistically plausible alignments between source and target sentences. </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Bidirectional RNN Encoder for Context Representation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 with Alignment</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proposes a novel architecture for neural machine translation that utilizes a bidirectional RNN as the encoder. This approach aims to capture the context of source words more effectively by considering both preceding and following words. The encoder maps the input sentence into a sequence of annotations, where each annotation represents the entire input sentence with a strong focus on the parts surrounding the corresponding word.  This rich representation of context is then leveraged by the decoder to predict target words, allowing the model to better understand the relationships between source and target words, particularly in longer sentences.  This bidirectional encoding strategy is crucial for improving the performance of the encoder-decoder architecture, especially when dealing with complex languages that exhibit significant morphological variations.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Experimental Setup</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Experiments and 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leverages the widely used WMT '14 English-French dataset for evaluation. This dataset encompasses a significant corpus of parallel text, specifically 850 million words, after combining Europarl, news commentary, UN, and two crawled corpora. The preprocessing steps involved tokenizing the data and mapping any word not in the shortlist of 30,000 most frequent words to a special token ([UNK]). No further preprocessing, like stemming or lowercasing, was applied.  The models were trained using two configurations, one with sentences up to 30 words and the other with sentences up to 50 words. Both the encoder and decoder of the baseline RNN Encoder-Decoder model used 1000 hidden units each. The RNNsearch model, however, utilized a bidirectional RNN for the encoder with 1000 hidden units per direction and a decoder with 1000 hidden units. Both models employed a single maxout hidden layer and were trained using minibatch stochastic gradient descent with Adadelta optimization. The training process typically involved 5 days of training for each model and incorporated a beam search to generate translations. The paper also includes a detailed breakdown of the model architecture and training procedures, further clarifying the experimental setup.</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ACL WMT '14 English-French Parallel Corpora</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Experiments and 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utilizes the bilingual, parallel corpora provided by ACL WMT '14, which consists of four corpora: Europarl, news commentary, UN, and two crawled corpora, totaling 850 million words. The data is reduced to 348 million words using a data selection method by Axelrod et al. (2011) before being preprocessed. No further preprocessing is applied, such as lowercasing or stemming. The data is then tokenized and a shortlist of 30,000 most frequent words in each language is used to train the models. Any word not included in the shortlist is mapped to a special token ([UNK]).</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Model Details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Experiments and 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details the models used in the experiments, specifically focusing on the RNN Encoder-Decoder and the proposed RNNsearch model. Both models utilize recurrent neural networks (RNNs) for encoding and decoding, with the RNN Encoder-Decoder employing a single fixed-length vector to represent the source sentence, whereas the RNNsearch model extends this by allowing the model to automatically search for relevant parts of the source sentence. The RNN Encoder-Decoder features 1000 hidden units in both the encoder and decoder, while the RNNsearch model employs 1000 hidden units in its encoder and decoder. The paper also discusses architectural choices made for the models, including the use of gated recurrent units (GRUs) as the activation function for the RNNs and the implementation of a single-layer multilayer perceptron for the alignment model.</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35</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2024-11-03T16:29:24Z</dcterms:created>
  <dcterms:modified xsi:type="dcterms:W3CDTF">2024-11-03T16:29:24Z</dcterms:modified>
</cp:coreProperties>
</file>