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notesMasterIdLst>
    <p:notesMasterId r:id="rId2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Machine Translation: A New Approach</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by Jointly 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Neural machine translation (NMT) is a novel approach to machine translation that aims to build and train a single, unified neural network. Unlike traditional statistical machine translation methods that involve multiple components tuned separately, NMT seeks to create a single network that can read a source sentence and directly generate a translation. This approach offers the potential for improved translation quality by learning complex relationships between languages within a single model.  The goal of NMT is to maximize the probability of a correct translation given a source sentence by jointly optimizing the encoder and decoder components, which are responsible for encoding the source sentence and decoding the translation, respectively. This unified approach allows the model to learn more nuanced relationships between languages, potentially leading to more accurate and fluent translations.</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Gated Hidden Units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uses the gated hidden unit, an alternative to the conventional simple units like an element-wise tanh. This unit is similar to a long short-term memory (LSTM) unit, sharing the ability to model and learn long-term dependencies. It allows for gradients to flow backward easily without suffering too much from the vanishing effect. The gated hidden unit can be used instead of the LSTM unit. The new state of the RNN is computed by applying an element-wise multiplication to the previous state and a new state. The updated state is computed by applying a tanh function to the word embedding, the previous state, and the context vector. The update gates allow each hidden unit to maintain its previous activation, and the reset gates control how much and what information from the previous state should be reset.</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Alignment Model: Design Choices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alignment model is designed to minimize computation and uses a single-layer multilayer perceptron. The weight matrices are designed to reduce computation cost by pre-computing the Uahj term, and the model can be used in both the encoder and decoder. The alignment model is designed to be differentiable almost everywhere, which allows for backpropagation and joint training of the entire system.</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Encoder Architecture</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encoder is a bidirectional RNN with gated recurrent units (GRUs) that processes the input sequence of words. The GRUs calculate forward and backward hidden states for each word in the sequence. These hidden states are then concatenated to form an annotation vector for each word. The annotation vector represents the context of the word in the sentence, considering both the preceding and following words.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Decoder Architecture</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decoder, responsible for generating the target sentence, takes the annotations from the encoder as input and uses a recurrent neural network (RNN) to predict the probability of each word in the target sentence. The decoder's hidden state is calculated based on the previous hidden state, the previous target word, and a context vector. This context vector is a weighted sum of the annotations from the encoder, with weights determined by an alignment model. The alignment model learns to associate target words with relevant parts of the source sentence. The output of the decoder is a probability distribution over the target vocabulary, and the most probable target word is selected at each time step. The paper explores different types of attentional mechanisms, including global and local attention, to improve the performance of the decoder. Global attention considers all source words, while local attention focuses on a subset of source words at a time, which can be more efficient for long sentences. The authors also experiment with different alignment functions, such as dot, general, and concatenation, to determine the best alignment approach for their model. The paper concludes that the proposed decoder architecture, with its use of attention and subword units, significantly improves the quality of neural machine translation, especially for rare and unseen words.</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Model Size Details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size of a hidden layer (n) is 1000, the word embedding dimensionality (m) is 620, and the size of the maxout hidden layer in the deep output (l) is 500. The number of hidden units in the alignment model (n') is 1000.</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Parameter Initialization Strategy</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initialized the recurrent weight matrices U, Uz, Ur, W, Wz, Wr, V, Vz, Vr, and V as random orthogonal matrices. For Wa and Ua, they initialized them by sampling each element from the Gaussian distribution of mean 0 and variance 0.0012. All the elements of Va and all the bias vectors were initialized to zero. Any other weight matrix was initialized by sampling from the Gaussian distribution of mean 0 and variance 0.012.</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with SGD and Adadelta</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training procedure for the neural machine translation model employs stochastic gradient descent (SGD) with Adadelta to optimize the model parameters.  Adadelta automatically adapts the learning rate for each parameter, ensuring efficient learning.  Gradient normalization is applied to control the magnitude of the gradient, limiting it to a predetermined threshold. This helps prevent exploding gradients and stabilizes the training process.  The training procedure uses minibatches of 80 sentence pairs, shuffled between epochs, to update the model parameters.  For each epoch, the model is trained for approximately 7 days, with the last 4 saved models further trained for an additional 12 hours to fine-tune the embedding layer.</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with SGD and Adadelta</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training procedure for the neural machine translation model utilizes SGD with Adadelta.</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Adadelta automatically adapts the learning rate for each parameter.</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Gradient normalization ensures stability by limiting the magnitude of the gradient.</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Training is performed on minibatches of 80 sentence pairs, shuffled between epochs.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model is trained for 7 days initially, followed by fine-tuning of the embedding layer for an additional 12 hours.</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with SGD and Adadelta</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SGD with Adadelta is used to optimize the model parameters,  automatically adjusting the learning rate for each parameter.</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Gradient normalization is implemented to prevent exploding gradients and stabilize the training process,  ensuring efficient learning.</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Appendix C: Translations of Long Sentences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Appendix C: Translations of Long Sentences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Appendix C provides sample translations of long sentences generated by RNNencdec-50, RNNsearch-50, and Google Translate, along with the reference translations. The authors highlight the limitations of the RNNencdec-50 model, demonstrating its tendency to deviate from the original meaning of the source sentence after generating approximately 30 words. By contrast, the RNNsearch-50 model consistently produces accurate and comprehensive translations, preserving the entire meaning of the input sentence. The appendix further illustrates the superiority of the RNNsearch-50 model in handling long sentences, particularly those that are more complex or contain multiple clauses. This analysis reinforces the authors' conclusion that the RNNsearch architecture significantly outperforms the standard RNNencdec model in handling long sentences, particularly for tasks that require a high degree of accuracy and precision.</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RNN Encoder-Decoder</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by Jointly 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RNN Encoder-Decoder architecture is a foundational framework for neural machine translation. It comprises two key components: an encoder and a decoder. The encoder processes the source sentence, converting it into a fixed-length vector, effectively capturing the essence of the input. This vector serves as the input for the decoder, which then generates the translated output sentence. The entire system is trained jointly to maximize the probability of producing a correct translation given the source sentence. This architecture forms the basis for many neural machine translation models, providing a fundamental structure for understanding and developing more advanced approaches.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Learning to Align and Translate</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by Jointly 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proposed model, which learns to align and translate jointly, is a significant advancement in neural machine translation.  Instead of encoding an entire sentence into a single fixed-length vector, the model allows for a soft-search for relevant parts of the source sentence when predicting each target word.  This approach is more robust to longer sentences and frees the model from needing to compress all the information of a source sentence into a fixed-length vector.  The model learns to align and translate jointly, which means that the alignment mechanism is trained together with the rest of the translation system, leading to better overall performance.  The model achieves a translation performance comparable to the existing state-of-the-art phrase-based system, and qualitative analysis reveals that the model finds linguistically plausible soft-alignments between source and target sentences.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Encoder - Bidirectional RNN</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by Jointly 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encoder uses a bidirectional RNN (BiRNN) to annotate sequences. A BiRNN consists of forward and backward RNNs. The forward RNN reads the input sequence in the order it is provided (from x1 to XT) and calculates a sequence of forward hidden states (h1,...,hT). The backward RNN reads the sequence in the reverse order (from XT to x1), resulting in a sequence of backward hidden states (h1,...,hT). An annotation for each word x1 is obtained by concatenating the forward hidden state h1 and the backward one hT, i.e., h1 = [h1; hT]. This way, the annotation h1 contains the summaries of both the preceding words and the following words. Due to the tendency of RNNs to better represent recent inputs, the annotation h1 will be focused on the words around x1. This sequence of annotations is used by the decoder and the alignment model later to compute the context vector (Eqs. (5)-(6)). See Fig. 1 for the graphical illustration of the proposed model.</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Experiment Setup</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by Jointly 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researchers evaluated their proposed approach using the widely-used WMT '14 English-to-French translation dataset. This dataset comprises parallel corpora totaling 850M words, encompassing Europarl, news commentary, UN, and two crawled corpora.  To ensure comparability, they followed the same data selection method and preprocessing steps as Cho et al. (2014a), limiting their vocabulary to the 30,000 most frequent words in each language.  They trained two types of models: RNN Encoder-Decoder (RNNencdec), as proposed by Cho et al. (2014a), and their novel RNNsearch model.  Both models were trained with sentences of length up to 30 words (RNNencdec-30, RNNsearch-30) and up to 50 words (RNNencdec-50, RNNsearch-50).  The encoder and decoder of the RNNencdec model each had 1000 hidden units, while the encoder of the RNNsearch model consisted of forward and backward recurrent neural networks (RNN), each with 1000 hidden units.  The decoder of the RNNsearch model had 1000 hidden units.  Both models utilized a single maxout hidden layer to compute the conditional probability of each target word.  To train these models, the researchers employed a minibatch stochastic gradient descent (SGD) algorithm with Adadelta, using a minibatch size of 80 sentences.  The training process continued for approximately 5 days, after which the models were used for beam search to identify the most likely translation, maximizing the conditional probability.  For a more detailed description of the model architecture and training procedures, the authors refer to appendices A and B within the paper.</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Quantitative Results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by Jointly 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researchers present quantitative results using the BLEU score, comparing the proposed RNNsearch model with the baseline RNNencdec model. The results show that the RNNsearch model consistently outperforms the RNNencdec model, particularly with longer sentences. Notably, the performance of the RNNsearch model is comparable to the conventional phrase-based system, Moses, when only sentences with known words are considered, demonstrating the significance of the proposed approach. This achievement is noteworthy, as Moses utilizes a separate monolingual corpus for training, whereas the RNNsearch model relies solely on the parallel corpora. The paper further highlights the potential of the RNNsearch model for translating long sentences, where the RNNencdec model exhibits a significant performance drop as sentence length increases.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Linguistically Plausible Alignments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by Jointly 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of the paper *Neural Machine Translation by Jointly Learning to Align and Translate* provide qualitative analysis of the model's alignment quality, demonstrating that the model finds linguistically plausible alignments. They illustrate this by visualizing the weights assigned to annotations, revealing which source sentence positions are considered more important when generating the target word. The authors observe a largely monotonic alignment of words between English and French, with strong weights along the diagonal of the matrix. However, they also highlight examples of non-trivial, non-monotonic alignments, such as the correct alignment of the phrase *European Economic Area* into *zone économique européenne*. This demonstrates the model's ability to correctly align words that are not in a strict one-to-one correspondence, even when they are ordered differently between the two languages. The authors also emphasize the strength of the soft-alignment, as opposed to hard-alignment, by illustrating how the model is able to correctly translate *the man* into *l'homme*, taking into account the word following *the* to determine the appropriate article. This soft-alignment approach allows the model to naturally deal with source and target phrases of different lengths without requiring the use of null elements, showcasing its flexibility and effectiveness in handling diverse sentence structures.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Related Work in Neural Machine Translation</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by Jointly 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discusses prior work on neural machine translation (NMT) and alignment models. It highlights the limitations of traditional statistical machine translation (SMT) approaches for handling rare and unseen words, emphasizing the need for open-vocabulary translation. The authors then review previous research on handling unknown words in SMT, including approaches like character-based translation, morpheme segmentation, and back-off dictionaries. They note that these methods often have limitations in terms of vocabulary size, text size, and generalization capabilities. The paper then contrasts the use of fixed-length representations in NMT models with the benefits of variable-length subword units, which are more flexible and can handle rare and unseen words. Finally, the paper discusses the use of attention mechanisms in NMT, specifically comparing the work of Bahdanau et al. (2015) with their own proposed global and local attention approaches. The paper highlights the advantages of local attention in terms of computational efficiency and its ability to handle long sentences. </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Conclusion: Neural Machine Translation by Jointly Learning to Align and Translate</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 by Jointly 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paper introduces a novel approach to neural machine translation that overcomes the limitations of traditional encoder-decoder architectures.  Instead of encoding an entire sentence into a fixed-length vector, the proposed model allows the decoder to (soft-)search for relevant parts of the source sentence when predicting each target word. This approach is shown to be particularly effective for translating longer sentences, as it frees the model from having to compress all of the necessary information into a single vector.  The model is also able to learn a more linguistically plausible (soft-)alignment between source and target sentences, which is demonstrated through qualitative analysis.  The authors show that the proposed model achieves state-of-the-art translation performance on the English-to-French translation task, outperforming conventional encoder-decoder architectures and even approaching the performance of phrase-based systems.  This work highlights the potential of neural machine translation for achieving high-quality translations, especially when dealing with long and complex sentences.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2024-11-03T15:50:20Z</dcterms:created>
  <dcterms:modified xsi:type="dcterms:W3CDTF">2024-11-03T15:50:20Z</dcterms:modified>
</cp:coreProperties>
</file>