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notesMasterIdLst>
    <p:notesMasterId r:id="rId4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666666"/>
                </a:solidFill>
                <a:latin typeface="Arial, sans-serif" pitchFamily="34" charset="0"/>
                <a:ea typeface="Arial, sans-serif" pitchFamily="34" charset="-122"/>
                <a:cs typeface="Arial,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Scaled Dot-Product Attention: Efficiency and Effectiveness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Scaled Dot-Product Attention mechanism, a core component of the Transformer, stands out for its computational efficiency compared to additive attention. Both mechanisms achieve similar theoretical complexity, but the dot-product approach offers significant advantages in practice. Its implementation leverages highly optimized matrix multiplication, leading to faster execution and reduced memory requirements. This efficiency becomes particularly valuable for large-scale models and tasks involving extensive data. While additive attention may outperform dot-product attention for smaller dimensionality values (dk), the scaling factor introduced in the Scaled Dot-Product Attention effectively addresses this issue for larger values of dk. This scaling prevents the dot products from growing excessively, ensuring smoother gradient flow and avoiding the vanishing gradient problem that can hinder model training. The Scaled Dot-Product Attention's efficiency and effectiveness make it a crucial contributor to the Transformer's overall performance and its ability to handle complex sequence transduction tasks.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Scaled Dot-Product vs. Additive Attention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**Scaled Dot-Product Attention:**  Leverages optimized matrix multiplication for speed and efficiency, effectively handles large dimensionality values with scaling.</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**Additive Attention:** Relies on a feed-forward network for compatibility function, potentially less efficient for large-scale models.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Takeaways: Scaled Dot-Product Attention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Scaled Dot-Product Attention mechanism is a core component of the Transformer.</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It computes dot products of queries and keys, scales them by the square root of the key dimension, and applies a softmax function.</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This mechanism is highly efficient due to its reliance on optimized matrix multiplication.</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It effectively addresses the challenges of large dimensionality values by incorporating scaling.</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Scaled Dot-Product Attention's efficiency and effectiveness contribute significantly to the Transformer's overall performance.</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Multi-Head Attention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Multi-Head Attention mechanism enhances the Transformer's ability to learn complex relationships within sequences by allowing it to attend to information from different representation subspaces simultaneously. Instead of relying on a single attention head, which averages information across all subspaces, Multi-Head Attention uses multiple attention heads, each with its own set of learned parameters. These heads operate in parallel, projecting the query, key, and value matrices into different subspaces. This allows the model to focus on different aspects of the input sequence, capturing a wider range of relationships and dependencies. The outputs from each head are then concatenated and projected back into the original dimension. This process effectively allows the model to attend to information from multiple perspectives, improving its ability to learn complex patterns and make more accurate predictions.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Mechanisms in Transformer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utilizes multi-head attention in three distinct ways: 1. **Encoder-Decoder Attention:** Queries originate from the decoder, while keys and values come from the encoder's output, enabling each decoder position to attend to all input positions. This resembles traditional encoder-decoder attention mechanisms. 2. **Encoder Self-Attention:** All keys, values, and queries stem from the encoder's preceding layer, allowing each encoder position to attend to all positions within the previous layer. 3. **Masked Decoder Self-Attention:** Decoder positions can attend to all positions up to and including their own, but are prevented from attending to subsequent positions, ensuring the auto-regressive property of the decoder. This is achieved by masking out illegal connections in the scaled dot-product attention layer.</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Mechanisms in Transformer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**Encoder-Decoder Attention:** Queries from the decoder, keys and values from the encoder's output, allowing each decoder position to attend to all input positions. This resembles traditional encoder-decoder attention mechanisms.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**Encoder Self-Attention:** Keys, values, and queries from the encoder's preceding layer, allowing each encoder position to attend to all positions within the previous layer.</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**Masked Decoder Self-Attention:** Decoder positions can attend to all positions up to and including their own, but are prevented from attending to subsequent positions, ensuring the auto-regressive property of the decoder. This is achieved by masking out illegal connections in the scaled dot-product attention layer.</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**Multi-Head Attention:**  The Transformer employs multiple attention heads, allowing the model to jointly attend to information from different representation subspaces at different positions. This allows the model to capture more complex relationships between elements in the sequence.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**Scaled Dot-Product Attention:**  The Transformer uses scaled dot-product attention, which is a more efficient and effective approach than additive attention, especially for larger values of the dimension of the keys, values, and queries.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Mechanisms in Transformer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**Encoder-Decoder Attention**</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This type of attention allows the decoder to attend to all positions in the input sequence, similar to traditional encoder-decoder attention mechanisms.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**Encoder Self-Attention**</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This type of attention allows each encoder position to attend to all positions in the previous encoder layer, enabling the model to capture long-range dependencies within the input sequence.</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Position-wise Feed-Forward Networks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Transformer's encoder and decoder each contain a position-wise feed-forward network, applied to every position in the input sequence. Each layer uses a fully connected feed-forward network, consisting of two linear transformations with a ReLU activation in between. These transformations are identical across different positions, but use different parameters for each layer. The dimensionality of the input and output is dmodel=512, and the inner-layer has dimensionality dff=2048. This network structure ensures that each position in the sequence is processed independently, contributing to the Transformer's efficiency and parallelizability.</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Embeddings and Softmax</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like other sequence transduction models, employs learned embeddings to convert input and output tokens into vectors of dimension *dmodel*. This process allows the model to represent each token as a numerical vector, enabling it to process and understand the relationships between tokens. The Transformer also uses a standard learned linear transformation and softmax function to convert the decoder output into predicted next-token probabilities. Notably, the Transformer shares the same weight matrix between the two embedding layers and the pre-softmax linear transformation, a technique inspired by [30]. This weight sharing helps improve efficiency and consistency in the model's representation of tokens. Furthermore, the Transformer multiplies these weights by *√dmodel* in the embedding layers, a strategy that aids in stabilizing the training process.</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Embeddings and Softmax</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uses learned embeddings to convert input and output tokens into vectors of dimension *dmodel*.</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This allows the model to represent each token as a numerical vector, enabling it to process and understand the relationships between tokens.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uses a standard learned linear transformation and softmax function to convert the decoder output into predicted next-token probabilities.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shares the same weight matrix between the two embedding layers and the pre-softmax linear transformation.</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In the embedding layers, the Transformer multiplies these weights by *√dmodel*.</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Sequence Transduction with Recurrent Models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Sequence transduction, the process of transforming one sequence into another, is a fundamental task in natural language processing. Recurrent neural networks (RNNs), particularly long short-term memory (LSTM) and gated recurrent units (GRU), have been the go-to models for sequence transduction due to their ability to capture temporal dependencies. However, RNNs suffer from limitations in handling long sequences. Their sequential nature, where information is processed one step at a time, restricts parallelization and introduces computational inefficiencies. This becomes particularly problematic when dealing with lengthy sequences, as memory constraints and training time become significant challenges. The inherent sequential processing of RNNs also hinders the ability to learn long-range dependencies, making it difficult for them to effectively capture relationships between distant elements in the input and output sequences.</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Embeddings and Softmax</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uses learned embeddings to represent input and output tokens as numerical vectors.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shares the same weight matrix between the two embedding layers and the pre-softmax linear transformation, improving efficiency and consistency in the model's representation of tokens.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Embeddings and Softmax</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like other sequence transduction models, employs learned embeddings to convert input and output tokens into vectors of dimension *dmodel*. This process allows the model to represent each token as a numerical vector, enabling it to process and understand the relationships between tokens. The Transformer also uses a standard learned linear transformation and softmax function to convert the decoder output into predicted next-token probabilities. Notably, the Transformer shares the same weight matrix between the two embedding layers and the pre-softmax linear transformation, a technique inspired by [30]. This weight sharing helps improve efficiency and consistency in the model's representation of tokens. Furthermore, the Transformer multiplies these weights by *√dmodel* in the embedding layers, a strategy that aids in stabilizing the training process.</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Embeddings and Softmax</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uses learned embeddings to convert input and output tokens into vectors of dimension *dmodel*.</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This allows the model to represent each token as a numerical vector, enabling it to process and understand the relationships between tokens.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uses a standard learned linear transformation and softmax function to convert the decoder output into predicted next-token probabilities.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Transformer shares the same weight matrix between the two embedding layers and the pre-softmax linear transformation.</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In the embedding layers, the Transformer multiplies these weights by *√dmodel*.</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Embeddings and Softmax</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uses learned embeddings to represent input and output tokens as numerical vectors.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shares the same weight matrix between the two embedding layers and the pre-softmax linear transformation, improving efficiency and consistency in the model's representation of tokens.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Positional Encoding: Injecting Sequence Order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being devoid of recurrence or convolution, needs a mechanism to understand the order of elements within a sequence. This is achieved through 'positional encoding,' where information about the relative or absolute position of tokens is added to the input embeddings. This encoding uses sine and cosine functions of varying frequencies to represent each dimension of the positional encoding. The choice of sinusoidal functions was based on the hypothesis that it would enable the model to easily learn to attend by relative positions. This is because for any fixed offset, the positional encoding at that offset can be expressed as a linear function of the original positional encoding. Furthermore, the sinusoidal encoding allows for extrapolation to sequence lengths beyond those encountered during training, making the model more adaptable to unseen data.</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Advantages of Self-Attention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Why Self-Attention?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of the paper highlight the advantages of self-attention over traditional recurrent and convolutional layers, emphasizing its computational benefits, parallelization capabilities, and impact on learning long-range dependencies.  Self-attention layers exhibit a constant computational complexity, making them faster than recurrent layers when dealing with shorter sequences.  They are highly parallelizable, allowing for efficient training.  Furthermore, self-attention allows for the direct connection of all positions within a sequence, enabling the model to effectively learn long-range dependencies by minimizing the path lengths between any input and output positions.  These characteristics contribute to the Transformer's ability to achieve state-of-the-art results in machine translation tasks, demonstrating the power and efficiency of self-attention for sequence modeling.</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Advantages of Self-Attention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Why Self-Attention?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Self-attention layers have a constant computational complexity, making them faster than recurrent layers when dealing with shorter sequences.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Self-attention layers are highly parallelizable, allowing for efficient training.</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Self-attention allows for the direct connection of all positions within a sequence, enabling the model to effectively learn long-range dependencies.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Self-attention minimizes the path lengths between any input and output positions, facilitating the learning of long-range dependencies.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These characteristics contribute to the Transformer's ability to achieve state-of-the-art results in machine translation tasks, demonstrating the power and efficiency of self-attention for sequence modeling.</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Advantages of Self-Attention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Why Self-Attention?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**Self-Attention**</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Constant computational complexity.</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Highly parallelizable.</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Directly connects all positions.</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Efficient learning of long-range dependencies.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**Recurrent Layers**</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O(n) computational complexity.</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Sequential processing.</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Limited long-range dependencies.</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Slower training.</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Self-Attention vs. Other Layers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Why Self-Attention?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delves into the advantages of self-attention layers in sequence modeling tasks by comparing them to recurrent and convolutional layers.  Self-attention layers exhibit superior computational efficiency, particularly when dealing with sequences shorter than the representation dimension. This is often the case in machine translation tasks. Additionally, self-attention allows for greater parallelization, enabling faster training.  Moreover, self-attention layers excel in facilitating the learning of long-range dependencies due to their shorter paths between input and output positions, enabling the model to grasp relationships between distant elements in the sequence more effectively.  In contrast, recurrent layers require a linear number of sequential operations, limiting parallel processing, while convolutional layers necessitate a stack of layers to connect all input-output positions, leading to increased complexity and longer paths for dependency learning.</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Data and Batching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model was trained using the standard WMT 2014 English-German dataset, containing approximately 4.5 million sentence pairs, and the WMT 2014 English-French dataset, containing 36 million sentences. Both datasets were encoded using byte-pair encoding, resulting in a shared source-target vocabulary of about 37,000 tokens for English-German and 32,000 tokens for English-French. Sentences were batched together by approximate sequence length, with each training batch containing around 25,000 source and 25,000 target tokens. This approach ensured that the model could efficiently process sequences of varying lengths during training.</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Background on Reducing Sequential Computation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primary goal of reducing sequential computation is at the heart of several neural network architectures, including the Extended Neural GPU, ByteNet, and ConvS2S. These architectures use convolutional neural networks as a fundamental building block, performing computations in parallel for all input and output positions. However, the number of operations required to connect signals from two distinct positions increases linearly for ConvS2S and logarithmically for ByteNet. This makes it challenging to learn dependencies between distant positions. The Transformer addresses this challenge by reducing the number of operations to a constant, albeit at the cost of reduced effective resolution. The concept of self-attention, also known as intra-attention, plays a crucial role in the Transformer. This mechanism connects different positions within a single sequence to compute a representation of the sequence. Self-attention has proven successful in various tasks, including reading comprehension, summarization, and textual entailment. However, the Transformer distinguishes itself by being the first transduction model to rely solely on self-attention for computing input and output representations, eliminating the need for sequence-aligned RNNs or convolutions.</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Hardware and Training Schedule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trained their models on a single machine equipped with 8 NVIDIA P100 GPUs. The base model, using standard hyperparameters, required approximately 0.4 seconds per training step. The training process for the base model spanned 100,000 steps, which translates to 12 hours of training.  Larger, more complex models, referred to as 'big models,' had a step time of 1.0 seconds and were trained for 300,000 steps, equivalent to 3.5 days of training.</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Optimizer Used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Adam optimizer is used for training, with hyperparameters set to β₁ = 0.9, β₂ = 0.98, and  € = 10⁻⁹. The learning rate is adjusted during training according to a formula that linearly increases the learning rate for the first warmup_steps (4000 steps) and then decreases it proportionally to the inverse square root of the step number.</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Regularization Techniques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Details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implemented three regularization techniques during training: residual dropout, label smoothing, and weight sharing. Residual dropout is applied to the output of each sub-layer before it's added to the sub-layer input and normalized. It's also applied to the sums of the embeddings and positional encodings in both the encoder and decoder stacks. Label smoothing is a technique that encourages the model to be more unsure, which improves accuracy and BLEU score but hurts perplexity. Weight sharing is employed to reduce the number of parameters in the model by using the same weight matrix for both the embedding layers and the pre-softmax linear transformation. These techniques helped to improve the model's performance and generalization ability.</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Regularization Techniques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Details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Residual dropout is applied to the output of each sub-layer before it is added to the sub-layer input and normalized.</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Label smoothing is employed to encourage the model to be more unsure, which improves accuracy and BLEU score.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Weight sharing is employed to reduce the number of parameters in the model by using the same weight matrix for both the embedding layers and the pre-softmax linear transformation.</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dropout rate is set to 0.1 for the base model and 0.3 for the big model.</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label smoothing value is set to 0.1.</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Regularization Techniques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Details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**Residual Dropout**</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Applied to the output of each sub-layer before it is added to the sub-layer input.</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Also applied to the sums of the embeddings and positional encodings.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**Label Smoothing**</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Encourages the model to be more unsure, which improves accuracy and BLEU score but hurts perplexity.</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A value of 0.1 is used for the base model and 0.3 for the big model.</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Machine Translation Results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 and Analysis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model achieves significantly better performance on machine translation benchmarks compared to existing state-of-the-art models.  On the WMT 2014 English-to-German translation task, the Transformer (big) model outperforms the best previously reported models (including ensembles) by over 2 BLEU, establishing a new state-of-the-art BLEU score of 28.4.  On the WMT 2014 English-to-French translation task, the Transformer (big) model achieves a BLEU score of 41.0, outperforming all of the previously published single models, at less than 1/4 the training cost of the previous state-of-the-art model.  These results demonstrate the Transformer's superior performance and efficiency on machine translation tasks, showcasing its potential for future advancements in the field.</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Variations: Impact of Architecture Choices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 and Analysis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researchers systematically varied key components of the Transformer architecture to assess their impact on model performance.  They focused on the number of attention heads, key size, and dropout rate, measuring the effect on perplexity and BLEU scores on the English-to-German translation development set.  The study revealed that increasing the number of attention heads beyond a certain point led to a decline in performance, suggesting that a balance is crucial. Reducing the attention key size, which determines the complexity of the compatibility function, also negatively affected performance, highlighting the importance of a sophisticated compatibility function. Importantly, the study confirmed that larger models generally perform better, and dropout proved to be a valuable technique for preventing overfitting.  The researchers also compared the use of sinusoidal positional encoding, a technique used to inject information about the order of the sequence, with learned positional embeddings, finding no significant difference in performance, suggesting that the sinusoidal approach may be more effective for extrapolating to longer sequences.  These findings provide valuable insights into the design choices for optimizing Transformer architectures, highlighting the trade-offs between computational complexity and performance.</a:t>
            </a:r>
            <a:endParaRPr 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Transformer's Generalizability to Constituency Parsing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 and Analysis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model, renowned for its performance in machine translation, showcases remarkable adaptability to other tasks beyond its original domain.  Evaluated on the English constituency parsing task, the Transformer demonstrates its ability to handle the complex structural constraints and relatively longer output sequences associated with this task. Notably, the Transformer achieves competitive results even in small-data regimes, surpassing previous state-of-the-art models in certain scenarios. This generalizability underscores the Transformer's potential for broader applications in natural language processing, particularly in tasks requiring intricate structural understanding and manipulation of language.</a:t>
            </a:r>
            <a:endParaRPr 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Transformer: A Novel Architecture for Sequence Transduction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paper introduces the Transformer, a groundbreaking neural network architecture for sequence transduction tasks. Unlike traditional recurrent neural networks (RNNs), the Transformer relies solely on attention mechanisms, eliminating the need for recurrence and convolutions. This novel approach enables significant parallelization during training, leading to faster convergence and improved performance. The Transformer outperforms existing state-of-the-art models in machine translation tasks, achieving higher BLEU scores while requiring significantly less training time. Furthermore, the Transformer demonstrates adaptability to other tasks, achieving competitive results in English constituency parsing, highlighting its versatility and potential for broader applications.</a:t>
            </a:r>
            <a:endParaRPr 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Transformer Advantages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Transformer's reliance on self-attention allows for parallel processing across all positions in the input and output sequences, making it significantly faster to train than models based on recurrence or convolutions. This parallelization is particularly beneficial for long sequences, where traditional RNNs suffer from computational limitations. Additionally, the Transformer's ability to capture long-range dependencies through attention mechanisms leads to improved performance, particularly in tasks involving complex relationships between words and phrases. The architecture's adaptability to diverse tasks, such as machine translation and constituency parsing, highlights its potential for wider applications in natural language processing and other domains.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Transformer Model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Transformer model deviates from traditional recurrent networks by employing a novel architecture based solely on attention mechanisms. It eliminates the need for recurrent or convolutional layers, which are commonly used in encoder-decoder structures. The Transformer consists of two main components: the encoder and decoder stacks. The encoder maps an input sequence of symbol representations to a sequence of continuous representations, while the decoder utilizes these representations to generate an output sequence of symbols. The encoder stack consists of a series of identical layers, each containing two sub-layers: a multi-head self-attention mechanism and a fully connected feed-forward network. The decoder stack similarly utilizes these layers, but it also incorporates a third sub-layer that performs multi-head attention over the output of the encoder stack. This allows the decoder to attend to all positions in the input sequence, enabling the model to capture long-range dependencies and learn relationships between distant parts of the input and output sequences. The Transformer's architecture enables significant parallelization during training, leading to faster training times and improved performance compared to recurrent models.</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Transformer vs. Recurrent Networks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**Transformer**</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Relies on self-attention</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Parallel computation</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Faster training and improved performance</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**Recurrent Networks**</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Sequential computation</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Slower training</a:t>
            </a:r>
            <a:endParaRPr lang="en-US" sz="1400" dirty="0"/>
          </a:p>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Limited performance for long sequences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concludes by outlining exciting future research directions for the Transformer.  Firstly, the authors plan to extend the Transformer's capabilities to encompass diverse input and output modalities beyond text, such as images, audio, and video.  This expansion aims to broaden the applicability of the Transformer to a wider range of tasks.  Secondly, the authors intend to investigate the potential of local, restricted attention mechanisms as a means of efficiently handling large inputs and outputs.  These mechanisms would focus attention on specific regions of the input or output, thereby reducing computational complexity and enabling the processing of massive datasets.  These advancements aim to enhance the Transformer's efficiency and expand its potential for tackling complex tasks involving various data formats.</a:t>
            </a:r>
            <a:endParaRPr 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explores the potential of extending the Transformer to handle diverse input and output modalities beyond text, including images, audio, and video.  This expansion would enable the Transformer to tackle a wider range of tasks.  Additionally, the paper highlights the need to investigate the potential of local, restricted attention mechanisms as a means of efficiently handling large inputs and outputs.  These mechanisms would focus attention on specific regions of the input or output, thereby reducing computational complexity and enabling the processing of massive datasets.  These advancements aim to enhance the Transformer's efficiency and expand its potential for tackling complex tasks involving various data formats.</a:t>
            </a:r>
            <a:endParaRPr lang="en-US"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express their enthusiasm for the future of attention-based models, with plans to apply the Transformer to other tasks.  They envision extending the Transformer's capabilities to handle diverse input and output modalities beyond text, such as images, audio, and video.  This expansion would enable the Transformer to tackle a wider range of tasks.  Furthermore, they plan to investigate the potential of local, restricted attention mechanisms as a means of efficiently handling large inputs and outputs.  These mechanisms would focus attention on specific regions of the input or output, thereby reducing computational complexity and enabling the processing of massive datasets.  These advancements aim to enhance the Transformer's efficiency and expand its potential for tackling complex tasks involving various data formats.</a:t>
            </a:r>
            <a:endParaRPr 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 and Future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concludes by outlining exciting future research directions for the Transformer.  The authors plan to extend the Transformer's capabilities to encompass diverse input and output modalities beyond text, such as images, audio, and video.  This expansion aims to broaden the applicability of the Transformer to a wider range of tasks.  Secondly, the authors intend to investigate the potential of local, restricted attention mechanisms as a means of efficiently handling large inputs and outputs.  These mechanisms would focus attention on specific regions of the input or output, thereby reducing computational complexity and enabling the processing of massive datasets.  These advancements aim to enhance the Transformer's efficiency and expand its potential for tackling complex tasks involving various data formats.</a:t>
            </a:r>
            <a:endParaRPr 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Error Processing Content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Attention Visualizations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Error processing content. Please try again.</a:t>
            </a:r>
            <a:endParaRPr 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Different Attention Heads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Attention Visualizations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demonstrates that different attention heads within the Transformer model learn to perform specific tasks related to the syntactic and semantic structure of sentences. The authors illustrate this by providing examples of attention heads that focus on anaphora resolution, long-distance dependencies, and overall sentence structure. These examples highlight the model's ability to capture complex relationships between words and phrases, demonstrating the power of self-attention in understanding the nuances of language.</a:t>
            </a:r>
            <a:endParaRPr lang="en-US"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Thanks for Listening</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Stack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stack is a core component of the Transformer model, responsible for processing the input sequence. It consists of a series of N identical layers, each layer designed to capture intricate relationships within the input data. Each layer comprises two sub-layers: a multi-head self-attention mechanism and a position-wise fully connected feed-forward network. The self-attention mechanism enables the model to weigh the importance of different input elements in relation to each other, allowing it to focus on relevant information. Subsequently, the feed-forward network applies a series of linear transformations to further refine the representations generated by the self-attention layer. The encoder stack's design allows for parallelization, enabling efficient processing of long sequences, and its use of residual connections helps to mitigate the vanishing gradient problem, allowing for deeper models. These layers work together to create a rich representation of the input sequence, which is then passed on to the decoder stack for output generation.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Stack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encoder stack is composed of N identical layers, each of which consists of a multi-head self-attention mechanism and a position-wise fully connected feed-forward network.</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self-attention mechanism allows the model to focus on relevant parts of the input sequence, while the feed-forward network further refines the representations generated by the self-attention mechanism.</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Stack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encoder stack is composed of N identical layers.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Each layer has two sub-layers: a multi-head self-attention mechanism and a position-wise fully connected feed-forward network.</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self-attention mechanism allows the model to attend to different parts of the input sequence simultaneously.</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feed-forward network applies a series of linear transformations to further refine the representations generated by the self-attention mechanism.</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encoder stack's design allows for parallelization, making it efficient for processing long sequences.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Stack</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Transformer Model</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decoder stack, similar to the encoder stack, consists of a series of identical layers, each with three sub-layers. The first two sub-layers are the same as those in the encoder: a multi-head self-attention mechanism followed by a simple, position-wise fully connected feed-forward network. The third sub-layer, unique to the decoder, performs multi-head attention over the output of the encoder stack, enabling each position in the decoder to attend over all positions in the input sequence. This mimics the typical encoder-decoder attention mechanisms found in other sequence-to-sequence models, allowing for a more global understanding of the input sequence. As with the encoder, residual connections are used around each of the decoder's sub-layers, followed by layer normalization. The decoder also features a modification to its self-attention sub-layer that prevents positions from attending to subsequent positions, ensuring that predictions for position i can only depend on the known outputs at positions less than i, maintaining the auto-regressive property of the model. This masking, combined with the fact that the output embeddings are offset by one position, ensures that the model can generate the output sequence one element at a time.</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Mechanism in the Transformer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Key Components of the Transformer</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attention mechanism in the Transformer plays a crucial role in understanding the relationships between different parts of an input sequence. It operates by mapping a query, representing a specific position in the sequence, to a set of key-value pairs. These pairs represent other positions in the sequence, and their values contain information about those positions. The attention mechanism calculates a weighted sum of these values, where the weights are determined by the compatibility between the query and each key. This compatibility is measured using a dot product, which indicates how similar the query and key are. The resulting weighted sum provides a representation of the query that incorporates information from other relevant positions in the sequence, allowing the model to focus on specific parts of the input and understand their context.</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47</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2024-11-03T20:00:34Z</dcterms:created>
  <dcterms:modified xsi:type="dcterms:W3CDTF">2024-11-03T20:00:34Z</dcterms:modified>
</cp:coreProperties>
</file>