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CCCCCC"/>
                </a:solidFill>
                <a:latin typeface="Lato, sans-serif" pitchFamily="34" charset="0"/>
                <a:ea typeface="Lato, sans-serif" pitchFamily="34" charset="-122"/>
                <a:cs typeface="Lato,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Model Architectures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Experiments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paper describes two main model architectures used for the neural machine translation experiments: RNN Encoder-Decoder (RNNencdec) and the proposed RNNsearch model. The RNNencdec model, a common approach, involves encoding the entire input sentence into a fixed-length vector, which the decoder then uses to generate the translation. However, the RNNsearch model addresses a potential limitation of this approach by allowing the decoder to selectively attend to specific parts of the input sentence, rather than relying on a single fixed-length representation. This enables the RNNsearch model to handle longer sentences more effectively and to focus on the most relevant information for each generated target word. Both models are trained jointly to optimize the translation process, with the RNNsearch model demonstrating a significant improvement in performance, especially for longer sentences.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Training Procedure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Experiments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paper details the training procedures used for the models, which include stochastic gradient descent (SGD) with Adadelta for optimizing the model parameters. The learning rate for Adadelta is set to 10^-6 with a decay rate of 0.95. To ensure stability during training, the L2-norm of the gradient is normalized to a maximum of 1. Minibatches of 80 sentence pairs are used for each SGD update, and the training data is shuffled once before training and traversed sequentially. The learning process involves updating the parameters once per minibatch, and an epoch represents a complete pass through the training set. The paper reports the average conditional log-probabilities (NLL) for the training and development sets, highlighting the length of the sentences used in each set.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Model Initialization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Experiments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authors initialized the recurrent weight matrices (U, Uz, Ur, W, Wz, Wr, V, Vz, Vr) using random orthogonal matrices. The weight matrices Wa and Ua were initialized by sampling elements from a Gaussian distribution with a mean of 0 and a variance of 0.0012. Bias vectors were set to zero, and all other weight matrices were initialized by sampling from a Gaussian distribution with a mean of 0 and a variance of 0.012.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Model Architecture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Experiments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paper uses a gated hidden unit (similar to an LSTM unit) for the activation function of the recurrent neural network. This unit helps to better model and learn long-term dependencies. The alignment model is a single-layer multilayer perceptron, which helps minimize computational cost. The size of the hidden layer is 1000, the word embedding dimensionality is 620, the maxout hidden layer in the deep output is 500, and the number of hidden units in the alignment model is 1000.</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Training Statistics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Experiments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training statistics show the number of updates, epochs, hours, GPU used, training NLL, and development NLL for each model. The RNNsearch-50 model was trained for a longer duration, resulting in a lower NLL score on the development set. The paper highlights that the length of the sentences used in each set can vary, impacting the training statistics.</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Hyperparameters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Experiments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paper uses a single hidden layer of maxout units (Goodfellow et al., 2013) in the deep output layer. The size of the hidden layer (n) is 1000, the word embedding dimensionality (m) is 620, and the maxout hidden layer in the deep output (l) is 500. The number of hidden units in the alignment model (n’) is 1000. The learning rate for Adadelta is set to 10^-6 with a decay rate of 0.95. The L2-norm of the gradient is normalized to a maximum of 1. Minibatches of 80 sentence pairs are used for each SGD update. The training data is shuffled once before training and traversed sequentially.</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Quantitative Results:  RNNsearch Outperforms Existing Approaches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quantitative results, presented in Table 1, demonstrate the clear superiority of the proposed RNNsearch model over the conventional RNNencdec model and even surpasses the performance of the traditional phrase-based system, Moses, when considering sentences containing only known words.  This highlights the significant achievement of RNNsearch in achieving comparable translation performance to a system that utilizes a separate monolingual corpus for training.  Furthermore, the improvement in performance is particularly noticeable when dealing with longer sentences, indicating that the RNNsearch model is more robust to sentence length compared to the basic encoder-decoder model.  This suggests that the ability of the RNNsearch model to adaptively select relevant parts of the source sentence during decoding is a key factor in its success with longer sentences, effectively addressing the limitations of encoding entire sentences into fixed-length vectors.</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Alignment Visualization Reveals Model Strengths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model's ability to capture non-trivial alignments and handle long-distance reordering is visually demonstrated through the visualization of alignment weights. This visualization, shown in Figure 3, highlights the model's ability to map words between English and French in a way that is not always strictly monotonic, indicating its ability to handle reordering of words. For instance, in the example of the phrase "European Economic Area," the model correctly aligns "zone" with "Area," demonstrating its capacity to jump over words and then look back to correctly translate the entire phrase. This ability to handle long-distance reordering is crucial for producing grammatically correct translations, as words can be reordered significantly between languages. Furthermore, the model's use of soft alignment, where words are not rigidly mapped to each other, allows for more flexibility and adaptability in translating phrases of different lengths. This is a significant improvement over traditional hard alignment approaches, which can struggle to handle these variations in sentence structure. In conclusion, the visualization of alignment weights provides valuable insights into the model's ability to capture complex relationships between words in different languages and demonstrates its potential for producing more accurate and natural translations.</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Handling Long Sentences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Results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paper examines the performance of the proposed model and the basic encoder-decoder model on translating long sentences. The results demonstrate that the proposed model, RNNsearch, significantly outperforms the basic encoder-decoder model, RNNencdec, in handling longer sentences. The authors posit that this superior performance is due to RNNsearch's ability to selectively focus on relevant portions of the input sentence when generating each target word, rather than attempting to encode the entire sentence into a fixed-length vector. This approach allows RNNsearch to handle long sentences without compromising accuracy, as evidenced by the examples provided in the paper. The authors further highlight that RNNsearch's performance on long sentences surpasses that of the conventional phrase-based translation system, Moses, suggesting that the proposed model represents a significant advancement in handling long sentences for machine translation.</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Related Work in Alignment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Graves (2013) proposed a similar approach to aligning an output symbol with an input symbol in the context of handwriting synthesis. This work involved using a mixture of Gaussian kernels to predict the weights of annotations, where the location, width, and mixture coefficient of each kernel were predicted from an alignment model.  However, this work was restricted to predicting the location such that the location increases monotonically, limiting its applicability to tasks that involve reordering.  Our approach differs in that it computes the annotation weight of every word in the source sentence for each word in the translation, allowing for more flexible alignment and potentially better handling of long-distance reordering. </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Neural Machine Translation: A New Approach</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to 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Neural Machine Translation (NMT) represents a groundbreaking shift in machine translation, diverging from the traditional statistical machine translation paradigm. Unlike statistical methods that rely on complex pipelines of separate components, NMT aims to construct a single neural network that can seamlessly handle the entire translation process. This unified approach allows for end-to-end learning, optimizing the network's parameters to maximize the probability of generating accurate translations. The core idea behind NMT is to build a neural network that can directly learn the complex mapping between source and target languages, eliminating the need for intermediate steps and simplifying the overall translation process.</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Previous Alignment Models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Graves (2013) explored a similar alignment approach in handwriting synthesis. His model used a mixture of Gaussian kernels to predict the location of the annotations, with the location, width, and mixture coefficient of each kernel predicted from an alignment model. However, this approach restricted the prediction of annotations to move monotonically, which may not be suitable for long-distance reordering required in machine translation. In contrast, the proposed approach computes the annotation weight of every word in the source sentence for each word in the translation, allowing for greater flexibility and addressing the limitations of previous work. </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Neural Networks in Machine Translation: A Shift from Components to End-to-End Systems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Related Work</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While neural networks have been utilized in machine translation for some time, their role was primarily limited to enhancing existing statistical machine translation systems by providing additional features or reranking candidate translations. This involved using neural networks for tasks like feature extraction or scoring phrase pairs. However, the proposed neural machine translation approach represents a significant departure from these previous uses. Instead of being integrated as a component within a larger system, the model functions independently, directly generating translations from source sentences. This shift towards an end-to-end neural machine translation system marks a new direction, aiming to build a complete translation system solely based on neural networks, rather than relying on components from traditional statistical machine translation systems.</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Error Processing Content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Conclusion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Error processing content. Please try again.</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Thanks for Listening</a:t>
            </a: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Encoder-Decoder Model: A Common Architecture in NMT</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to 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encoder-decoder architecture is a foundational approach in Neural Machine Translation (NMT). It involves two key components: the encoder and the decoder. The encoder network is responsible for reading and processing the source sentence. It compresses the information contained in the source sentence into a fixed-length vector, known as the context vector. This vector serves as a condensed representation of the source sentence's meaning. The decoder network then takes this context vector as input and generates the translation sentence, word by word. The decoder uses the context vector to guide its translation process, predicting the most likely target words based on the encoded source information. This architecture allows the model to handle variable-length sentences and learn the complex relationships between source and target languages.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Bottleneck of Fixed-Length Vector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Introduction to Neural Machine Translation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basic encoder-decoder model, a popular architecture for neural machine translation, faces a limitation when processing long sentences. This limitation stems from its reliance on encoding the entire source sentence into a single fixed-length vector. This fixed-length representation is incapable of capturing the full complexity of longer sentences, potentially leading to information loss and a degradation in translation quality. This bottleneck highlights the need for alternative approaches that can handle longer sentences more effectively, such as allowing the model to dynamically focus on relevant parts of the source sentence during translation.</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Jointly Learning to Align and Translate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proposed architecture introduces a novel neural machine translation (NMT) model that jointly learns to align and translate. This model overcomes the limitations of traditional encoder-decoder architectures, which rely on fixed-length vectors to represent the entire source sentence. The key innovation is the introduction of an attention mechanism. This mechanism allows the decoder to dynamically focus on relevant parts of the source sentence while generating each target word.  The decoder can selectively attend to different parts of the source sentence based on the context of the previously generated words, effectively learning to align the source and target sentences on a word-by-word basis.  This approach allows the model to handle long sentences more effectively and to generate more accurate translations, especially for sentences with complex structures and relationships between words.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Decoder Architecture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decoder component of the proposed model, RNNsearch, is responsible for generating the translated sentence, word by word, based on the context vector derived from the source sentence annotations and the previously generated target words. The context vector is a weighted sum of the annotations, where the weights are determined by an alignment model that scores how well each source word aligns with the current target word. The decoder uses a gated recurrent neural network (RNN) to maintain a hidden state that encapsulates the context and previous target words, allowing it to predict the next target word based on this information. The model is trained jointly with the alignment model, ensuring that the alignment and translation processes are optimized together for improved performance.</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Bidirectional RNN Encoder</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Learning to Align and Translate</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encoder component uses a bidirectional recurrent neural network (BiRNN) to generate annotations of the source sentence. This approach differs from traditional unidirectional RNNs by considering both preceding and following words for each annotation. The BiRNN consists of a forward RNN that processes the input sequence in order and a backward RNN that processes it in reverse. By concatenating the hidden states from both directions, the model creates annotations that capture information from the context surrounding each word. This comprehensive representation of the input sentence provides valuable context for the decoder, allowing it to more effectively identify relevant parts of the source sentence during translation.</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Experimental Setup</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Experiments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This section details the experimental setup used to evaluate the proposed model, RNNsearch,  which is a neural machine translation model that jointly learns to align and translate. The evaluation focuses on the task of English-to-French translation and utilizes the WMT '14 dataset, a collection of English-French parallel corpora. Two models are trained: RNNencdec, a basic encoder-decoder model, and RNNsearch, the proposed model. Both models are trained twice, once with sentences up to 30 words and again with sentences up to 50 words. The training procedure involves using a minibatch stochastic gradient descent algorithm with Adadelta for optimization.  The performance of both models is assessed using the BLEU score, a metric that measures the similarity between the generated translations and the reference translations.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Dataset Details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Experiments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authors utilize the WMT '14 dataset, which includes the Europarl, news commentary, UN, and two crawled corpora, for a total of 850 million words. They reduce the size of the dataset to 348 million words using a data selection method by Axelrod et al. (2011). They do not utilize any monolingual data, although they acknowledge it could be beneficial. They concatenate news-test-2012 and news-test-2013 to make a development set. They use a shortlist of 30,000 most frequent words in each language to train their models, mapping any word not included in the shortlist to a special token. They do not apply any other special preprocessing. Finally, they evaluate their models on the news-test-2014 set, which consists of 3003 sentences not present in the training data.</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2024-11-03T19:40:58Z</dcterms:created>
  <dcterms:modified xsi:type="dcterms:W3CDTF">2024-11-03T19:40:58Z</dcterms:modified>
</cp:coreProperties>
</file>