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914400" y="1828800"/>
            <a:ext cx="7315200" cy="1371600"/>
          </a:xfrm>
          <a:prstGeom prst="rect">
            <a:avLst/>
          </a:prstGeom>
          <a:noFill/>
          <a:ln/>
        </p:spPr>
        <p:txBody>
          <a:bodyPr wrap="square" rtlCol="0" anchor="ctr"/>
          <a:lstStyle/>
          <a:p>
            <a:pPr algn="ctr" indent="0" marL="0">
              <a:buNone/>
            </a:pPr>
            <a:r>
              <a:rPr lang="en-US" sz="4400" b="1" dirty="0">
                <a:solidFill>
                  <a:srgbClr val="333333"/>
                </a:solidFill>
                <a:latin typeface="Arial, sans-serif" pitchFamily="34" charset="0"/>
                <a:ea typeface="Arial, sans-serif" pitchFamily="34" charset="-122"/>
                <a:cs typeface="Arial, sans-serif" pitchFamily="34" charset="-120"/>
              </a:rPr>
              <a:t>Welcome</a:t>
            </a:r>
            <a:endParaRPr lang="en-US" sz="4400" dirty="0"/>
          </a:p>
        </p:txBody>
      </p:sp>
      <p:sp>
        <p:nvSpPr>
          <p:cNvPr id="3" name="Text 1"/>
          <p:cNvSpPr/>
          <p:nvPr/>
        </p:nvSpPr>
        <p:spPr>
          <a:xfrm>
            <a:off x="914400" y="3200400"/>
            <a:ext cx="7315200" cy="457200"/>
          </a:xfrm>
          <a:prstGeom prst="rect">
            <a:avLst/>
          </a:prstGeom>
          <a:noFill/>
          <a:ln/>
        </p:spPr>
        <p:txBody>
          <a:bodyPr wrap="square" rtlCol="0" anchor="ctr"/>
          <a:lstStyle/>
          <a:p>
            <a:pPr algn="ctr" indent="0" marL="0">
              <a:buNone/>
            </a:pPr>
            <a:r>
              <a:rPr lang="en-US" sz="2400" dirty="0">
                <a:solidFill>
                  <a:srgbClr val="666666"/>
                </a:solidFill>
                <a:latin typeface="Arial, sans-serif" pitchFamily="34" charset="0"/>
                <a:ea typeface="Arial, sans-serif" pitchFamily="34" charset="-122"/>
                <a:cs typeface="Arial, sans-serif" pitchFamily="34" charset="-120"/>
              </a:rPr>
              <a:t>Author:</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914400" y="1828800"/>
            <a:ext cx="7315200" cy="1371600"/>
          </a:xfrm>
          <a:prstGeom prst="rect">
            <a:avLst/>
          </a:prstGeom>
          <a:noFill/>
          <a:ln/>
        </p:spPr>
        <p:txBody>
          <a:bodyPr wrap="square" rtlCol="0" anchor="ctr"/>
          <a:lstStyle/>
          <a:p>
            <a:pPr algn="ctr" indent="0" marL="0">
              <a:buNone/>
            </a:pPr>
            <a:r>
              <a:rPr lang="en-US" sz="4400" b="1" dirty="0">
                <a:solidFill>
                  <a:srgbClr val="333333"/>
                </a:solidFill>
                <a:latin typeface="Arial, sans-serif" pitchFamily="34" charset="0"/>
                <a:ea typeface="Arial, sans-serif" pitchFamily="34" charset="-122"/>
                <a:cs typeface="Arial, sans-serif" pitchFamily="34" charset="-120"/>
              </a:rPr>
              <a:t>Thanks for Listening</a:t>
            </a:r>
            <a:endParaRPr 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Ticket Booking Application Overview</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Ticket Booking Application in Java</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Ticket Booking Application assignment involves implementing a system for customers to book tickets in a venue with multiple sections. This assignment requires students to utilize fundamental Java concepts such as defining classes, handling CSV file input/output, working with arrays (including 2-dimensional arrays), and implementing constructors, getters, and setters. The application simulates a realistic scenario where customers book random numbers of tickets from randomly assigned sections within the venue. Each section has its own pricing structure, with maximum and minimum prices determined randomly within specified boundaries. Students are expected to implement classes for Ticket, Section, Venue, Customer, Query, TicketBookingApplication, and FileIO, demonstrating their understanding of object-oriented programming principles and data handling techniques.  The assignment culminates in the implementation of queries to retrieve information about the venue, sections, customers, and their booked tickets, showcasing the application's functionality and data manipulation capabilities.</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Venue Structure and Ticket Pricing</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Ticket Booking Application in Java</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venue consists of four sections, each with ten rows and sixty seats, totaling 600 tickets per section. Ticket pricing is determined randomly within specified boundaries for each section. The maximum price for Section 0 is randomly chosen between 4000 and 5001 (inclusive of 4000, exclusive of 5001), while the minimum price is randomly chosen between 3000 and 4000.  For subsequent sections, the boundaries for both maximum and minimum prices decrease by 500. For example, Section 1's maximum price boundaries are [3500, 4501) and its minimum price boundaries are [2500, 3500). The first row in each section has tickets priced at the maximum price, the second row has tickets priced at 80% of the maximum price, and the remaining rows have tickets with randomly determined prices between the section's minimum and maximum prices. This ensures that the pricing of tickets within each section is dynamic and unpredictable, adding an element of surprise and potentially influencing customer choices. </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Input Data (CSV File)</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Ticket Booking Application in Java</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CSV file provided for the Ticket Booking Application contains information on customers and their ticket bookings. Each row in the file represents a customer, with two key pieces of information: the customer's name and the number of tickets they intend to book. To add an element of randomness to the booking process, the section from which each customer will purchase tickets is determined randomly. This random selection ensures that customers are distributed across the venue's four sections, creating a more realistic simulation of ticket purchasing behavior. This data serves as the foundation for the Ticket Booking Application, allowing for the simulation of customer bookings and the analysis of various booking-related metrics.</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Class Design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Ticket Booking Application in Java</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"Ticket" class represents a single ticket with attributes such as section number, row number, seat number, price, and booking status.</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"Section" class represents a section of the venue with attributes including ID, number of rows, number of seats, maximum price, minimum price, and a 2D array to store "Ticket" objects.</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"Venue" class manages the entire venue with attributes like the number of sections and a 1D array to store "Section" objects.</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"Customer" class stores information about a customer, including their name, the number of booked tickets, and a 1D array to store "Ticket" objects.</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The "Query" class is responsible for handling queries related to ticket information, such as finding the section with the highest revenue, calculating the total revenue of the venue, and retrieving the most expensive ticket.</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Queries for Ticket Booking Application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Ticket Booking Application in Java</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**Highest Revenue Section:** Identify the section with the highest total revenue generated from ticket sales.</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 **Total Venue Revenue:** Calculate the total revenue earned from all ticket sales across all sections.</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 **Venue Occupancy Rate:** Determine the percentage of tickets that have been booked compared to the total available tickets.</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 **Highest Paying Customer:** Identify the customer who has purchased tickets with the highest total price.</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 **Most Expensive Ticket:** Find the ticket with the highest individual price.</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Example Output for Ticket Booking Application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Ticket Booking Application in Java</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Arial, sans-serif" pitchFamily="34" charset="0"/>
                <a:ea typeface="Arial, sans-serif" pitchFamily="34" charset="-122"/>
                <a:cs typeface="Arial, sans-serif" pitchFamily="34" charset="-120"/>
              </a:rPr>
              <a:t>The example output showcases the format for displaying booked and available tickets within a specific section of the venue. It uses the character 'X' to represent booked tickets and 'O' for available tickets, visually depicting the occupancy status. Additionally, the example provides results for various queries, including the total revenue, occupancy rate, and the most expensive ticket. This output demonstrates how the application effectively presents information about ticket bookings and provides insights into the overall performance of the venue.</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Important Notes and Constraints for the Assignment</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Ticket Booking Application in Java</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You are NOT allowed to use List / ArrayList interfaces in this homework.</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 You should use relative paths (e.g. Files/sample.csv) instead of absolute paths (e.g. C:\user\eclipse-workspace\MyProject\Files\sample.csv). Please be sure of it, otherwise there will be no output of your application and you certainly will lose points.</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 To support Turkish characters, you may need to change your project's text file encoding to UTF8: Right click on your project (in package explorer) → Properties → Text file encoding → Other → UTF8 → Apply.</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 You are expected to write clean, readable, and tester-friendly code. Please try to maximize reusability and prevent from redundancy in your methods.</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 In this lecture's homework, there is no cheating allowed. If any cheating has been detected, they will be graded as 0 and there will be no further discussion on this.</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E0E0E0"/>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333333"/>
                </a:solidFill>
                <a:latin typeface="Arial, sans-serif" pitchFamily="34" charset="0"/>
                <a:ea typeface="Arial, sans-serif" pitchFamily="34" charset="-122"/>
                <a:cs typeface="Arial, sans-serif" pitchFamily="34" charset="-120"/>
              </a:rPr>
              <a:t>Assignment Rules for Ticket Booking Application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666666"/>
                </a:solidFill>
                <a:latin typeface="Arial, sans-serif" pitchFamily="34" charset="0"/>
                <a:ea typeface="Arial, sans-serif" pitchFamily="34" charset="-122"/>
                <a:cs typeface="Arial, sans-serif" pitchFamily="34" charset="-120"/>
              </a:rPr>
              <a:t>Ticket Booking Application in Java</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Cheating is strictly prohibited and will result in a grade of 0.</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 Group submissions are required, with only one member submitting the project.</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 The project must be exported as a Visual Studio Code Java project.</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 Submissions should be made through Microsoft Teams, following a specific naming format: G05_CENG211_HW1.</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Arial, sans-serif" pitchFamily="34" charset="0"/>
                <a:ea typeface="Arial, sans-serif" pitchFamily="34" charset="-122"/>
                <a:cs typeface="Arial, sans-serif" pitchFamily="34" charset="-120"/>
              </a:rPr>
              <a:t> - The instructor may use anonymized submissions for research purposes, replacing names and IDs with non-identifying strings.</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2024-11-03T20:04:00Z</dcterms:created>
  <dcterms:modified xsi:type="dcterms:W3CDTF">2024-11-03T20:04:00Z</dcterms:modified>
</cp:coreProperties>
</file>