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notesMasterIdLst>
    <p:notesMasterId r:id="rId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Test Slide 1</a:t>
            </a:r>
            <a:endParaRPr lang="en-US" sz="3200" dirty="0"/>
          </a:p>
        </p:txBody>
      </p:sp>
      <p:sp>
        <p:nvSpPr>
          <p:cNvPr id="3" name="Text 1"/>
          <p:cNvSpPr/>
          <p:nvPr/>
        </p:nvSpPr>
        <p:spPr>
          <a:xfrm>
            <a:off x="457200" y="1371600"/>
            <a:ext cx="8503920" cy="640080"/>
          </a:xfrm>
          <a:prstGeom prst="rect">
            <a:avLst/>
          </a:prstGeom>
          <a:noFill/>
          <a:ln/>
        </p:spPr>
        <p:txBody>
          <a:bodyPr wrap="square" rtlCol="0" anchor="ctr"/>
          <a:lstStyle/>
          <a:p>
            <a:pPr indent="0" marL="0">
              <a:buNone/>
            </a:pPr>
            <a:r>
              <a:rPr lang="en-US" sz="1400" dirty="0">
                <a:solidFill>
                  <a:srgbClr val="333333"/>
                </a:solidFill>
                <a:latin typeface="Arial, sans-serif" pitchFamily="34" charset="0"/>
                <a:ea typeface="Arial, sans-serif" pitchFamily="34" charset="-122"/>
                <a:cs typeface="Arial, sans-serif" pitchFamily="34" charset="-120"/>
              </a:rPr>
              <a:t>Lorem ipsum dolor sit amet, consectetur adipiscing elit. Pellentesque urna magna, consequat in velit id.</a:t>
            </a:r>
            <a:endParaRPr lang="en-US" sz="1400" dirty="0"/>
          </a:p>
        </p:txBody>
      </p:sp>
      <p:sp>
        <p:nvSpPr>
          <p:cNvPr id="4" name="Text 2"/>
          <p:cNvSpPr/>
          <p:nvPr/>
        </p:nvSpPr>
        <p:spPr>
          <a:xfrm>
            <a:off x="457200" y="2011680"/>
            <a:ext cx="8503920" cy="640080"/>
          </a:xfrm>
          <a:prstGeom prst="rect">
            <a:avLst/>
          </a:prstGeom>
          <a:noFill/>
          <a:ln/>
        </p:spPr>
        <p:txBody>
          <a:bodyPr wrap="square" rtlCol="0" anchor="ctr"/>
          <a:lstStyle/>
          <a:p>
            <a:pPr indent="0" marL="0">
              <a:buNone/>
            </a:pPr>
            <a:r>
              <a:rPr lang="en-US" sz="1400" dirty="0">
                <a:solidFill>
                  <a:srgbClr val="333333"/>
                </a:solidFill>
                <a:latin typeface="Arial, sans-serif" pitchFamily="34" charset="0"/>
                <a:ea typeface="Arial, sans-serif" pitchFamily="34" charset="-122"/>
                <a:cs typeface="Arial, sans-serif" pitchFamily="34" charset="-120"/>
              </a:rPr>
              <a:t>Lorem ipsum dolor sit amet, consectetur adipiscing elit. Maecenas tristique risus odio, a venenatis quam elementum et. Nulla facilisi. Quisque feugiat tortor ipsum, eget vestibulum lectus faucibus at. Suspendisse sed.</a:t>
            </a:r>
            <a:endParaRPr lang="en-US" sz="1400" dirty="0"/>
          </a:p>
        </p:txBody>
      </p:sp>
      <p:sp>
        <p:nvSpPr>
          <p:cNvPr id="5" name="Text 3"/>
          <p:cNvSpPr/>
          <p:nvPr/>
        </p:nvSpPr>
        <p:spPr>
          <a:xfrm>
            <a:off x="457200" y="2651760"/>
            <a:ext cx="8503920" cy="640080"/>
          </a:xfrm>
          <a:prstGeom prst="rect">
            <a:avLst/>
          </a:prstGeom>
          <a:noFill/>
          <a:ln/>
        </p:spPr>
        <p:txBody>
          <a:bodyPr wrap="square" rtlCol="0" anchor="ctr"/>
          <a:lstStyle/>
          <a:p>
            <a:pPr indent="0" marL="0">
              <a:buNone/>
            </a:pPr>
            <a:r>
              <a:rPr lang="en-US" sz="1400" dirty="0">
                <a:solidFill>
                  <a:srgbClr val="333333"/>
                </a:solidFill>
                <a:latin typeface="Arial, sans-serif" pitchFamily="34" charset="0"/>
                <a:ea typeface="Arial, sans-serif" pitchFamily="34" charset="-122"/>
                <a:cs typeface="Arial, sans-serif" pitchFamily="34" charset="-120"/>
              </a:rPr>
              <a:t>Lorem ipsum dolor sit amet, consectetur adipiscing elit. Pellentesque urna magna, consequat in velit id.</a:t>
            </a:r>
            <a:endParaRPr lang="en-US" sz="1400" dirty="0"/>
          </a:p>
        </p:txBody>
      </p:sp>
      <p:sp>
        <p:nvSpPr>
          <p:cNvPr id="6" name="Text 4"/>
          <p:cNvSpPr/>
          <p:nvPr/>
        </p:nvSpPr>
        <p:spPr>
          <a:xfrm>
            <a:off x="457200" y="3291840"/>
            <a:ext cx="8503920" cy="640080"/>
          </a:xfrm>
          <a:prstGeom prst="rect">
            <a:avLst/>
          </a:prstGeom>
          <a:noFill/>
          <a:ln/>
        </p:spPr>
        <p:txBody>
          <a:bodyPr wrap="square" rtlCol="0" anchor="ctr"/>
          <a:lstStyle/>
          <a:p>
            <a:pPr indent="0" marL="0">
              <a:buNone/>
            </a:pPr>
            <a:r>
              <a:rPr lang="en-US" sz="1400" dirty="0">
                <a:solidFill>
                  <a:srgbClr val="333333"/>
                </a:solidFill>
                <a:latin typeface="Arial, sans-serif" pitchFamily="34" charset="0"/>
                <a:ea typeface="Arial, sans-serif" pitchFamily="34" charset="-122"/>
                <a:cs typeface="Arial, sans-serif" pitchFamily="34" charset="-120"/>
              </a:rPr>
              <a:t>Lorem ipsum dolor sit amet, consectetur adipiscing elit. Vivamus quis nisl at lorem scelerisque pharetra. Mauris ligula ligula, rhoncus sit amet lacus.</a:t>
            </a:r>
            <a:endParaRPr lang="en-US" sz="1400" dirty="0"/>
          </a:p>
        </p:txBody>
      </p:sp>
      <p:sp>
        <p:nvSpPr>
          <p:cNvPr id="7" name="Text 5"/>
          <p:cNvSpPr/>
          <p:nvPr/>
        </p:nvSpPr>
        <p:spPr>
          <a:xfrm>
            <a:off x="457200" y="3931920"/>
            <a:ext cx="8503920" cy="640080"/>
          </a:xfrm>
          <a:prstGeom prst="rect">
            <a:avLst/>
          </a:prstGeom>
          <a:noFill/>
          <a:ln/>
        </p:spPr>
        <p:txBody>
          <a:bodyPr wrap="square" rtlCol="0" anchor="ctr"/>
          <a:lstStyle/>
          <a:p>
            <a:pPr indent="0" marL="0">
              <a:buNone/>
            </a:pPr>
            <a:r>
              <a:rPr lang="en-US" sz="1400" dirty="0">
                <a:solidFill>
                  <a:srgbClr val="333333"/>
                </a:solidFill>
                <a:latin typeface="Arial, sans-serif" pitchFamily="34" charset="0"/>
                <a:ea typeface="Arial, sans-serif" pitchFamily="34" charset="-122"/>
                <a:cs typeface="Arial, sans-serif" pitchFamily="34" charset="-120"/>
              </a:rPr>
              <a:t>Lorem ipsum dolor sit amet, consectetur adipiscing elit. Pellentesque urna magna, consequat in velit id.</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Test Slide 2</a:t>
            </a:r>
            <a:endParaRPr lang="en-US" sz="3200" dirty="0"/>
          </a:p>
        </p:txBody>
      </p:sp>
      <p:sp>
        <p:nvSpPr>
          <p:cNvPr id="3" name="Text 1"/>
          <p:cNvSpPr/>
          <p:nvPr/>
        </p:nvSpPr>
        <p:spPr>
          <a:xfrm>
            <a:off x="457200" y="1371600"/>
            <a:ext cx="8503920" cy="3657600"/>
          </a:xfrm>
          <a:prstGeom prst="rect">
            <a:avLst/>
          </a:prstGeom>
          <a:noFill/>
          <a:ln/>
        </p:spPr>
        <p:txBody>
          <a:bodyPr wrap="square" rtlCol="0" anchor="ctr"/>
          <a:lstStyle/>
          <a:p>
            <a:pPr indent="0" marL="0">
              <a:buNone/>
            </a:pPr>
            <a:r>
              <a:rPr lang="en-US" sz="1400" dirty="0">
                <a:solidFill>
                  <a:srgbClr val="333333"/>
                </a:solidFill>
                <a:latin typeface="Arial, sans-serif" pitchFamily="34" charset="0"/>
                <a:ea typeface="Arial, sans-serif" pitchFamily="34" charset="-122"/>
                <a:cs typeface="Arial, sans-serif" pitchFamily="34" charset="-120"/>
              </a:rPr>
              <a:t>Lorem ipsum dolor sit amet, consectetur adipiscing elit. Etiam tortor massa, bibendum eu ultrices et, accumsan at nibh. Ut nec neque lacinia, placerat ipsum a, malesuada orci. Curabitur sit amet feugiat urna. Phasellus facilisis mollis orci, a porttitor purus congue ac. Nulla ut mi nec felis tempor elementum. Fusce sagittis mattis fringilla. Suspendisse tempus, lectus eu efficitur congue, libero diam luctus quam, ut convallis elit ex nec turpis. Pellentesque eget.</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Test Slide 3</a:t>
            </a:r>
            <a:endParaRPr lang="en-US" sz="3200" dirty="0"/>
          </a:p>
        </p:txBody>
      </p:sp>
      <p:sp>
        <p:nvSpPr>
          <p:cNvPr id="3" name="Text 1"/>
          <p:cNvSpPr/>
          <p:nvPr/>
        </p:nvSpPr>
        <p:spPr>
          <a:xfrm>
            <a:off x="457200" y="1371600"/>
            <a:ext cx="8503920" cy="640080"/>
          </a:xfrm>
          <a:prstGeom prst="rect">
            <a:avLst/>
          </a:prstGeom>
          <a:noFill/>
          <a:ln/>
        </p:spPr>
        <p:txBody>
          <a:bodyPr wrap="square" rtlCol="0" anchor="ctr"/>
          <a:lstStyle/>
          <a:p>
            <a:pPr indent="0" marL="0">
              <a:buNone/>
            </a:pPr>
            <a:r>
              <a:rPr lang="en-US" sz="1400" dirty="0">
                <a:solidFill>
                  <a:srgbClr val="333333"/>
                </a:solidFill>
                <a:latin typeface="Arial, sans-serif" pitchFamily="34" charset="0"/>
                <a:ea typeface="Arial, sans-serif" pitchFamily="34" charset="-122"/>
                <a:cs typeface="Arial, sans-serif" pitchFamily="34" charset="-120"/>
              </a:rPr>
              <a:t>Lorem ipsum dolor sit amet, consectetur adipiscing elit. Pellentesque urna magna, consequat in velit id.</a:t>
            </a:r>
            <a:endParaRPr lang="en-US" sz="1400" dirty="0"/>
          </a:p>
        </p:txBody>
      </p:sp>
      <p:sp>
        <p:nvSpPr>
          <p:cNvPr id="4" name="Text 2"/>
          <p:cNvSpPr/>
          <p:nvPr/>
        </p:nvSpPr>
        <p:spPr>
          <a:xfrm>
            <a:off x="457200" y="2011680"/>
            <a:ext cx="8503920" cy="640080"/>
          </a:xfrm>
          <a:prstGeom prst="rect">
            <a:avLst/>
          </a:prstGeom>
          <a:noFill/>
          <a:ln/>
        </p:spPr>
        <p:txBody>
          <a:bodyPr wrap="square" rtlCol="0" anchor="ctr"/>
          <a:lstStyle/>
          <a:p>
            <a:pPr indent="0" marL="0">
              <a:buNone/>
            </a:pPr>
            <a:r>
              <a:rPr lang="en-US" sz="1400" dirty="0">
                <a:solidFill>
                  <a:srgbClr val="333333"/>
                </a:solidFill>
                <a:latin typeface="Arial, sans-serif" pitchFamily="34" charset="0"/>
                <a:ea typeface="Arial, sans-serif" pitchFamily="34" charset="-122"/>
                <a:cs typeface="Arial, sans-serif" pitchFamily="34" charset="-120"/>
              </a:rPr>
              <a:t>Line 2</a:t>
            </a:r>
            <a:endParaRPr lang="en-US" sz="1400" dirty="0"/>
          </a:p>
        </p:txBody>
      </p:sp>
      <p:sp>
        <p:nvSpPr>
          <p:cNvPr id="5" name="Text 3"/>
          <p:cNvSpPr/>
          <p:nvPr/>
        </p:nvSpPr>
        <p:spPr>
          <a:xfrm>
            <a:off x="457200" y="2651760"/>
            <a:ext cx="8503920" cy="640080"/>
          </a:xfrm>
          <a:prstGeom prst="rect">
            <a:avLst/>
          </a:prstGeom>
          <a:noFill/>
          <a:ln/>
        </p:spPr>
        <p:txBody>
          <a:bodyPr wrap="square" rtlCol="0" anchor="ctr"/>
          <a:lstStyle/>
          <a:p>
            <a:pPr indent="0" marL="0">
              <a:buNone/>
            </a:pPr>
            <a:r>
              <a:rPr lang="en-US" sz="1400" dirty="0">
                <a:solidFill>
                  <a:srgbClr val="333333"/>
                </a:solidFill>
                <a:latin typeface="Arial, sans-serif" pitchFamily="34" charset="0"/>
                <a:ea typeface="Arial, sans-serif" pitchFamily="34" charset="-122"/>
                <a:cs typeface="Arial, sans-serif" pitchFamily="34" charset="-120"/>
              </a:rPr>
              <a:t>Lorem ipsum dolor sit amet, consectetur adipiscing elit. Pellentesque urna magna, consequat in velit id.</a:t>
            </a:r>
            <a:endParaRPr lang="en-US" sz="1400" dirty="0"/>
          </a:p>
        </p:txBody>
      </p:sp>
      <p:sp>
        <p:nvSpPr>
          <p:cNvPr id="6" name="Text 4"/>
          <p:cNvSpPr/>
          <p:nvPr/>
        </p:nvSpPr>
        <p:spPr>
          <a:xfrm>
            <a:off x="457200" y="3291840"/>
            <a:ext cx="8503920" cy="640080"/>
          </a:xfrm>
          <a:prstGeom prst="rect">
            <a:avLst/>
          </a:prstGeom>
          <a:noFill/>
          <a:ln/>
        </p:spPr>
        <p:txBody>
          <a:bodyPr wrap="square" rtlCol="0" anchor="ctr"/>
          <a:lstStyle/>
          <a:p>
            <a:pPr indent="0" marL="0">
              <a:buNone/>
            </a:pPr>
            <a:r>
              <a:rPr lang="en-US" sz="1400" dirty="0">
                <a:solidFill>
                  <a:srgbClr val="333333"/>
                </a:solidFill>
                <a:latin typeface="Arial, sans-serif" pitchFamily="34" charset="0"/>
                <a:ea typeface="Arial, sans-serif" pitchFamily="34" charset="-122"/>
                <a:cs typeface="Arial, sans-serif" pitchFamily="34" charset="-120"/>
              </a:rPr>
              <a:t>Lorem ipsum dolor sit amet, consectetur adipiscing elit. Pellentesque urna magna, consequat in velit id. Pellentesque urna magna, consequat in velit id.</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Slide 1</vt:lpstr>
      <vt:lpstr>Slide 2</vt:lpstr>
      <vt:lpstr>Slide 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2024-11-02T18:57:05Z</dcterms:created>
  <dcterms:modified xsi:type="dcterms:W3CDTF">2024-11-02T18:57:05Z</dcterms:modified>
</cp:coreProperties>
</file>