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Logistic Regression: Definition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Logistic regression is a supervised learning algorithm used for binary classification problems, where the output variable (y) can only take on one of two values, typically represented as 0 or 1. The core goal of logistic regression is to establish a relationship between the input features (x) and the probability of the output being 1. This relationship is modeled using a sigmoid function, which maps a linear combination of the input features to a value between 0 and 1, representing the probability. The algorithm aims to minimize the difference between its predictions and the actual values, optimizing the parameters (weights and bias) of the sigmoid function to achieve the best fit.</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Cat vs. No Cat Image Classification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Logistic regression is a machine learning algorithm used for classifying images into two categories: 'cat' or 'no cat'. It takes an image represented by a feature vector (x) as input and outputs the probability (ŷ) of the image containing a cat. This probability is calculated using the sigmoid function, which ensures the output falls between 0 and 1. The algorithm learns from labeled training data, aiming to minimize the error between its predictions and the actual labels. In simpler terms, it learns to identify patterns in the image data that indicate the presence or absence of a cat. The sigmoid function acts as a threshold, converting the linear output (w^Tx + b) into a probability. A higher probability indicates a higher likelihood of the image containing a cat, while a lower probability suggests the image is more likely to be a 'no cat' image.</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Logistic Regression Parameters</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Logistic Regression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input features vector *x* is a vector of real numbers, where *n&lt;sub&gt;x&lt;/sub&gt;* represents the number of features.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training label *y* is a binary value (0 or 1) representing the outcome of the prediction.</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weights *w* are also a vector of real numbers, with the same dimension as the input features vector.</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threshold *b* is a single real number that acts as a bias term.</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sigmoid function *σ(z)* transforms the linear combination of features and weights into a probability between 0 and 1.</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Sigmoid Function's Role in Logistic Regression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sigmoid function, denoted as σ(z), plays a crucial role in logistic regression by transforming the linear output of the model (w^T x + b) into a probability value that falls between 0 and 1. This constraint is essential because the output of a logistic regression model represents the probability of an event occurring, which must be within the range of 0 to 1. The sigmoid function's formula is σ(z) = 1 / (1 + e^(-z)), where z represents the linear output of the model. The function exhibits a characteristic S-shaped curve,  approaching 1 as z increases and approaching 0 as z decreases. This behavior ensures that the output of the logistic regression model is always a valid probability value, effectively addressing the need for a constrained output in the context of predicting probabilities.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Sigmoid Function Behavior</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sigmoid function, a key component of logistic regression, exhibits predictable behavior based on the value of *z*. When *z* is a large positive number, the sigmoid function approaches 1, indicating a high probability. Conversely, when *z* is a large negative number, the function approaches 0, signifying a low probability. At the critical point where *z* equals 0, the sigmoid function outputs 0.5, representing an equal likelihood. This behavior is crucial for logistic regression, as it ensures that the output of the model remains within the range of probabilities, between 0 and 1.</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2024-11-03T17:08:47Z</dcterms:created>
  <dcterms:modified xsi:type="dcterms:W3CDTF">2024-11-03T17:08:47Z</dcterms:modified>
</cp:coreProperties>
</file>