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Book Information</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Book Review: Türkiye'de Botanik Tarihi Araştırmaları</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book "Türkiye'de Botanik Tarihi Araştırmaları" by Asuman Baytop was published in 2003 by Çetin Matbaacılık in Istanbul. It is a compilation of 41 articles exploring the history of botany in Turkey, organized into eight sections. The book, edited by Feza Günergun, includes information about prominent botanists, historical expeditions, and educational developments in the field. It also features a section dedicated to the history of the Istanbul University Pharmacy Herbarium, along with a review of notable publications on Turkish flora. The book is a valuable resource for researchers and students interested in the history of botany in Turkey, with an ISBN of 975-288-447-4.</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Book Review: Türkiye'de Botanik Tarihi Araştırmaları - Content Overview</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Book Review: Türkiye'de Botanik Tarihi Araştırmaları</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Asuman Baytop's "Türkiye'de Botanik Tarihi Araştırmaları" delves into the history of botanical education and flora in Turkey. The book, compiled by Feza Günergun, presents a collection of 41 articles organized into eight chapters, each focusing on a specific theme. The first chapter examines the writings of 16th-century European travelers who explored the region, highlighting their observations of the Turkish flora. Subsequent chapters delve into the contributions of prominent botanists such as P.H. Davis, A.H. Morath, and E. Boissier, who significantly impacted our understanding of Turkish flora. The book further explores the evolution of botanical education in Turkey, starting with the establishment of the Mekteb-i Tıbbiye-i Şahane in 1839 and tracing its development through the 1933 University Reform. Additionally, it examines the history of pharmaceutical botany textbooks published in Turkey and the role of the İstanbul University Faculty of Pharmacy's herbarium. The book concludes with a section on the work of several notable botanists, including G.V. Aznavur, F.A. Shepard, and those who contributed to the study of essential oils in the Ottoman era. This comprehensive work offers valuable insights into the rich history of botanical research and education in Turkey.</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Journal Scope: Osmanlı Bilimi Araştırmaları</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Journal Information: Osmanlı Bilimi Araştırmaları</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Osmanlı Bilimi Araştırmaları (OBA) is a scholarly journal dedicated to exploring the history of science, technology, and medicine within the Ottoman Empire. The journal publishes research articles, translations, and reviews that shed light on the advancements and developments in these fields during the Ottoman period.  OBA's primary objective is to foster research and scholarship in the history of Ottoman science and to contribute to the understanding of the scientific and technological achievements of this significant historical era.</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Journal Information: Osmanlı Bilimi Araştırmaları</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Journal Information: Osmanlı Bilimi Araştırmaları</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Osmanlı Bilimi Araştırmaları (OBA) is a peer-reviewed journal that publishes articles, translations, and reviews related to the history of science, technology, and medicine, as well as the history of basic and applied sciences. The primary goal of the journal is to promote research in Turkish science history by publishing research and contributing to the development of this field. The journal is published in Turkish, but articles may also be published in English, French, and German. The journal has been published twice a year (summer and winter) since 2001. Manuscript submissions should be in Turkish, with four copies, a diskette containing the text (PC Word), and be no more than 40 pages, including figures, tables, and appendices. The first page should include the title of the work, the author(s) name(s) and address(es), and a 100-word abstract in Turkish and English. The journal uses blind peer review, and manuscripts are sent to three reviewers. Manuscripts are published if at least two reviewers approve of the work.</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Review Process for Osmanlı Bilimi Araştırmaları</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Journal Information: Osmanlı Bilimi Araştırmaları</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Osmanlı Bilimi Araştırmaları (OBA) employs a rigorous double-blind peer-review process for all submissions. This means that both the author's and reviewer's identities remain concealed throughout the evaluation. Authors submit their manuscripts in four hard copies and a digital version, and the editors forward these to three independent experts in the field.  These reviewers assess the scholarly merit, originality, and clarity of the work, providing detailed feedback and recommendations to the editors. The final decision on publication rests with the editors, who consider the reviewers' assessments, the journal's scope, and the overall quality of the submitted work. This robust peer-review system ensures that only the most rigorous and impactful research is published in OBA, contributing to the advancement of knowledge in the fields of science, technology, and medical history related to the Ottoman Empire.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Blind Peer Review</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Journal Information: Osmanlı Bilimi Araştırmaları</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The review process for OBA is double-blind, ensuring that both the author and reviewer remain anonymous throughout the evaluation.</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Arial, sans-serif" pitchFamily="34" charset="0"/>
                <a:ea typeface="Arial, sans-serif" pitchFamily="34" charset="-122"/>
                <a:cs typeface="Arial, sans-serif" pitchFamily="34" charset="-120"/>
              </a:rPr>
              <a:t>This anonymity helps to prevent bias and encourages reviewers to provide objective assessments based solely on the quality of the research.</a:t>
            </a:r>
            <a:endParaRPr lang="en-US" sz="1400" dirty="0"/>
          </a:p>
        </p:txBody>
      </p:sp>
      <p:sp>
        <p:nvSpPr>
          <p:cNvPr id="6" name="Shape 4"/>
          <p:cNvSpPr/>
          <p:nvPr/>
        </p:nvSpPr>
        <p:spPr>
          <a:xfrm>
            <a:off x="4389120" y="1371600"/>
            <a:ext cx="0" cy="3657600"/>
          </a:xfrm>
          <a:prstGeom prst="line">
            <a:avLst/>
          </a:prstGeom>
          <a:noFill/>
          <a:ln w="12700">
            <a:solidFill>
              <a:srgbClr val="999999"/>
            </a:solidFill>
            <a:prstDash val="soli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Key Aspects of OBA's Review Process</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Journal Information: Osmanlı Bilimi Araştırmaları</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OBA employs a double-blind peer-review system for all submissions.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Three independent experts review each manuscript.</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Reviewers assess the scholarly merit, originality, and clarity of the work.</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editors make the final decision on publication based on reviewer feedback and the journal's scope.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This rigorous process ensures the publication of high-quality research.</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Journal Information: Osmanlı Bilimi Araştırmaları</a:t>
            </a:r>
            <a:endParaRPr lang="en-US" sz="3200" dirty="0"/>
          </a:p>
        </p:txBody>
      </p:sp>
      <p:sp>
        <p:nvSpPr>
          <p:cNvPr id="3" name="Text 1"/>
          <p:cNvSpPr/>
          <p:nvPr/>
        </p:nvSpPr>
        <p:spPr>
          <a:xfrm>
            <a:off x="548640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Journal Information: Osmanlı Bilimi Araştırmaları</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To submit articles to the Osmanlı Bilimi Araştırmaları (OBA) journal, send four copies of the manuscript, along with a PC Word disk, to Feza Günergun, the editor at İstanbul Üniversitesi Edebiyat Fakültesi Bilim Tarihi Anabilim Dalı, Beyazıt, 34459 İstanbul.  The journal's contact information is: Tel: 0212 455 57 00/15978; Fax. 0212 511 43 71; E-posta: fezagun@attglobal.net.</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2024-11-03T18:18:37Z</dcterms:created>
  <dcterms:modified xsi:type="dcterms:W3CDTF">2024-11-03T18:18:37Z</dcterms:modified>
</cp:coreProperties>
</file>