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Logistic Regression: A Supervised Learning Algorithm</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Logistic regression is a type of supervised learning algorithm specifically designed for binary classification problems. In essence, it predicts the probability of an outcome belonging to one of two classes, often represented by 0 or 1. The core objective of logistic regression is to minimize the error between its predictions and the actual training data. This means the algorithm strives to find the best possible fit for the data, aiming to accurately classify new instances based on the patterns it learns from the training set. </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Logistic Regression Example: Cat vs. No-Cat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Logistic regression is a supervised learning algorithm used to classify images as either containing a cat or not. The algorithm takes a feature vector representing an image as input and outputs a probability score between 0 and 1, indicating the likelihood of a cat being present. This probability is calculated using a sigmoid function, which maps a linear combination of the features and weights to a value between 0 and 1.  The goal of logistic regression is to minimize the error between its predictions and the actual labels of the training data, enabling it to learn the relationship between the input features and the presence or absence of a cat in an image.</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Parameters of Logistic Regression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Logistic Regression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**Input Features Vector (x):** Represents the input data, a vector of features with each element representing a specific characteristic of the data point. The dimension of this vector (nx) indicates the number of features.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**Training Label (y):**  The target value for each data point, typically represented as 0 or 1 in binary classification problems.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**Weights (w):**  A vector of parameters that determine the importance of each feature in influencing the output. The dimension of this vector is the same as the number of features (nx).</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**Threshold (b):**  A scalar value that acts as a bias term, adjusting the overall output of the logistic function. It helps shift the decision boundary.</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 **Output (ŷ):** The predicted probability of the output belonging to the positive class (y=1). This is calculated using the sigmoid function applied to the weighted sum of features and the threshold.</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Sigmoid Function: Constraining Output for Probability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sigmoid function plays a crucial role in logistic regression, ensuring that the output is confined between 0 and 1, which is essential for representing probabilities. This function, mathematically expressed as σ(z) = 1/(1+e^-z),  transforms a linear combination of input features (w^T x + b) into a probability estimate.  The sigmoid function's shape exhibits a characteristic S-curve, where large positive values of z result in an output close to 1, while large negative values of z lead to an output close to 0.  Importantly, when z is zero, the sigmoid function outputs 0.5, representing a neutral probability. This constraint makes the sigmoid function ideal for logistic regression, allowing it to predict the likelihood of an event occurring based on the input features.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Sigmoid Function Observations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sigmoid function, a key component in logistic regression, exhibits predictable behavior based on input values. When the input (z) is a large positive number, the output (σ(z)) approaches 1. Conversely, for large negative input values, the output approaches 0. This behavior is crucial for modeling probabilities, as it ensures the output remains within the range of 0 to 1, representing a probability. Notably, when the input is 0, the output of the sigmoid function is 0.5, indicating a neutral probability.</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2024-11-03T20:21:23Z</dcterms:created>
  <dcterms:modified xsi:type="dcterms:W3CDTF">2024-11-03T20:21:23Z</dcterms:modified>
</cp:coreProperties>
</file>