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CCCCCC"/>
                </a:solidFill>
                <a:latin typeface="Lato, sans-serif" pitchFamily="34" charset="0"/>
                <a:ea typeface="Lato, sans-serif" pitchFamily="34" charset="-122"/>
                <a:cs typeface="Lato, sans-serif" pitchFamily="34" charset="-120"/>
              </a:rPr>
              <a:t>Author: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Data Collection from Reddit Communities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Methodology</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research focuses on collecting data from relevant Reddit communities to train and personalize a chatbot for international students.  The researchers selected three subreddits: '/phd', '/international student', and '/inttousa', as they represent a significant pool of international students sharing their experiences and seeking advice.  They collected the top 1000 posts and comments from each subreddit, ensuring a diverse and representative dataset for training.  To maintain data quality and ethical standards, the researchers implemented bias detection and removal techniques.  This involved using natural language processing algorithms to identify and flag potentially biased content, such as discriminatory language or offensive remarks.  Finally, the dataset was categorized into five themes: Admission Process and Application Procedures, University Selection, Recommendation Letters, Academic Stress and Mental Health, and Language Barrier and Cultural Adaptation. This detailed categorization ensures that the chatbot can provide accurate, relevant, and ethically sound information to students seeking guidance and support.</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Data Preprocessing for AI-Driven Chatbot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Methodology</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research meticulously preprocessed the data collected from Reddit to ensure accuracy, fairness, and ethical soundness for the AI-driven chatbot.  The initial step involved removing irrelevant information, such as ads, spam, and off-topic discussions, to create a clean dataset.  Next, advanced natural language processing techniques were used to identify and flag potentially biased content, such as discriminatory language or offensive remarks, which were then reviewed by experts and removed if found biased or unethical.  Finally, the data was categorized using NLP tools and manual review into five themes: Admission Process and Application Procedures, University Selection, Recommendation Letters, Academic Stress and Mental Health, and Language Barrier and Cultural Adaptation, ensuring a comprehensive and well-structured dataset for chatbot training.</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Data Preprocessing for AI-Driven Chatbot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Methodology</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research meticulously preprocessed the data collected from Reddit to ensure accuracy, fairness, and ethical soundness for the AI-driven chatbot.</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initial step involved removing irrelevant information, such as ads, spam, and off-topic discussions, to create a clean dataset.</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Next, advanced natural language processing techniques were used to identify and flag potentially biased content, such as discriminatory language or offensive remarks, which were then reviewed by experts and removed if found biased or unethical.</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Finally, the data was categorized using NLP tools and manual review into five themes: Admission Process and Application Procedures, University Selection, Recommendation Letters, Academic Stress and Mental Health, and Language Barrier and Cultural Adaptation, ensuring a comprehensive and well-structured dataset for chatbot training.</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This meticulous approach ensures the quality and reliability of the data used to train the AI-driven chatbot, leading to more accurate and unbiased responses.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Data Preprocessing for AI-Driven Chatbot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Methodology</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**Data Cleaning:** The research involved removing irrelevant information, such as ads, spam, and off-topic discussions, to create a clean dataset.</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**Bias Detection:** Advanced natural language processing techniques were used to identify and flag potentially biased content, such as discriminatory language or offensive remarks. These flagged instances were then reviewed by experts and removed if found biased or unethical.</a:t>
            </a:r>
            <a:endParaRPr lang="en-US" sz="1400" dirty="0"/>
          </a:p>
        </p:txBody>
      </p:sp>
      <p:sp>
        <p:nvSpPr>
          <p:cNvPr id="6" name="Shape 4"/>
          <p:cNvSpPr/>
          <p:nvPr/>
        </p:nvSpPr>
        <p:spPr>
          <a:xfrm>
            <a:off x="4389120" y="1371600"/>
            <a:ext cx="0" cy="3657600"/>
          </a:xfrm>
          <a:prstGeom prst="line">
            <a:avLst/>
          </a:prstGeom>
          <a:noFill/>
          <a:ln w="12700">
            <a:solidFill>
              <a:srgbClr val="BBBBBB"/>
            </a:solidFill>
            <a:prstDash val="soli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GPT-3.5 Configuration and RAG Integration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Methodology</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configuration of the GPT-3.5 model and its integration with RAG involves several steps. First, the necessary environment is set up, ensuring that all libraries and dependencies for GPT-3.5-turbo are in place. Next, the GPT-3.5-turbo model is connected to a retrieval system that can access the preprocessed dataset. This dataset is used to identify key phrases and topics that guide the retrieval system in finding relevant information from external sources. To implement the RAG component effectively, the retrieval mechanism efficiently searches the knowledge base for the best match to user questions. This process involves vector embedding of data using OpenAI's 'text-embedding-3-small' model, query processing to convert user queries into vectors, semantic search and data retrieval to find relevant content, response generation using GPT-3.5 to create tailored answers, and handling out-of-scope queries by informing the user when the system cannot provide an answer. This comprehensive configuration ensures that the GPT-3.5 model is effectively integrated with RAG, enabling the chatbot to provide accurate, relevant, and personalized support to international graduate students.</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RAG Implementation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Methodology</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RAG component efficiently retrieves relevant information from the chatbot's extensive knowledge base, ensuring accurate and contextually appropriate responses. This process involves several key steps: first, both user queries and data from the knowledge base are transformed into embedding vectors using OpenAI's 'text-embedding-3-small' model, enabling semantic similarity search. Next, the system searches the indexed vector database to identify and retrieve the most relevant posts and comments matching the user's query, considering the top two closest matches (k=2).  The GPT-3.5 model then uses the retrieved data to generate responses that are accurate and tailored to the specific context of the user's inquiry. Finally, for queries outside the available data, the system recognizes these limitations and informs the user accordingly, avoiding potentially inaccurate or misleading information.</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Evaluation Metrics for Chatbot Performance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Methodology</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**RAGAS (Retrieval-Augmented Generation Answer Similarity):** Measures the faithfulness, relevance, context precision, and context recall of generated responses against reference answers, assessing the accuracy of the RAG-enhanced chatbot.</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**BERTScore:** Uses pre-trained BERT models to compare the semantic similarity between generated responses and reference answers, computing precision, recall, and F1 scores.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**Faithfulness and Answer Relevancy:** These metrics assess the accuracy and relevance of the responses generated by the chatbot, with higher scores indicating better alignment with user queries.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**Context Precision and Recall:** These metrics evaluate the chatbot's ability to understand and maintain the context of user queries, ensuring that responses are coherent and contextually appropriate.</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**BERTScore Precision and Recall:** These metrics evaluate the semantic similarity between generated responses and expected answers, indicating the model's ability to generate responses that are relevant and appropriate to the context of the user's query.</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RAG-Enhanced Chatbot Performance Results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Results and Discussion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RAG-enhanced chatbot demonstrated significant improvements over the standard GPT-3.5 model, as evidenced by the evaluation metrics RAGAS and BERTScore. RAGAS, which measures faithfulness, relevance, context precision, and context recall, showed substantial improvements in all areas, indicating that the RAG-enhanced model generates more accurate and contextually relevant responses. The BERTScore metric, which assesses semantic similarity, also revealed significant improvements, with the RAG-enhanced model generating responses that are more semantically similar to expected answers. These findings suggest that the integration of RAG into the GPT-3.5 model significantly enhances the chatbot's ability to provide accurate, relevant, and contextually appropriate information to international graduate students. </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RAG-Enhanced vs. Baseline Model Performance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Results and Discussion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research team evaluated the performance of the RAG-enhanced model against the baseline GPT-3.5 model using metrics like RAGAS and BERTScore. The results highlighted significant improvements in the RAG-enhanced model's performance across various metrics, indicating its ability to provide more accurate, relevant, and contextually appropriate responses. Specifically, the RAG-enhanced model demonstrated significantly higher scores in faithfulness, answer relevancy, context precision, context recall, precision, recall, and F1 score, showcasing its superior ability to generate responses that are more faithful to the context, relevant to the user's query, and semantically similar to the expected answers. These findings underscore the effectiveness of RAG in enhancing the quality and reliability of responses generated by the GPT-3.5 model, particularly in the context of supporting international graduate students.</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RAG-Enhanced Chatbot Performance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Results and Discussion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experimental results demonstrate significant improvements achieved by incorporating RAG into the GPT-3.5 model. The RAG-enhanced model consistently outperforms the baseline model without RAG across all evaluation criteria. Notably, RAGAS and BERTScore metrics reveal improvements in faithfulness, answer relevancy, context precision, context recall, and semantic similarity. The RAG-enhanced model's responses are more accurate, relevant, and contextually appropriate, reflecting its ability to understand and maintain the context of user queries. These improvements underscore the effectiveness of RAG in enhancing the quality and reliability of generated responses, making the chatbot more effective in providing personalized and efficient support to international graduate students. </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Challenges Faced by International Graduate Students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and Problem Statement</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**Academic difficulties:** International students face challenges adapting to new educational systems, coursework requirements, and teaching methodologies. </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**Linguistic barriers:** Language differences hinder communication, academic engagement, and social integration. </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**Cultural adjustment:**  Difficulties in fitting into a new culture, understanding social norms, and navigating cultural differences can lead to isolation and stress. </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**Logistical challenges:** Finding accommodation, navigating unfamiliar educational systems, and adjusting to a new environment can be challenging. </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**Financial challenges:** International students often face financial difficulties, including tuition fees, living expenses, and visa costs. </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Research Findings and Contributions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Conclusion and Future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This research explored the integration of Retrieval-Augmented Generation (RAG) with GPT-3.5-turbo to support international graduate students. This approach aims to address the unique challenges faced by this student population. The study involved collecting data from Reddit, preprocessing it for privacy and relevance, and implementing RAG to enrich the model's responses. The experimental results, evaluated using metrics such as RAGAS and BERTScore, demonstrated that the RAG-enhanced model can provide more contextually relevant and accurate support compared to the base GPT-3.5 model. However, there are several areas for improvement. Future work should focus on integrating dynamic data sources to enhance responsiveness and incorporating more comprehensive human evaluations to offer deeper insights into the quality and usability of the responses. Another significant concern is the potential for biased or inappropriate responses. This is crucial and should be emphasized more in the preprocessing stage to reduce misinformation and potential biases in the dataset. These aspects are particularly important when handling sensitive information from platforms like Reddit, which are often unmoderated. Future work should include robust mechanisms for bias detection and continuous monitoring to ensure ethical standards. Expanding the knowledge base to include more diverse sources and perspectives can also improve the model's ability to address a wider range of queries. Moreover, exploring additional AI techniques, such as reinforcement learning and advanced NLP methods, could refine the model further. Implementing user feedback loops and adaptive learning algorithms can help the system evolve and better meet the needs of international graduate students. Details on how user feedback will be integrated into the system to continually improve the chatbot's responses should be added. While the chatbot aims to offer personalized guidance, its ability to fully understand the nuanced and context-specific needs of individual students is limited. Personalization is constrained by the data and the model's capacity to interpret complex, context-dependent issues. The dataset used comprises Reddit posts and comments, which may not fully represent the diverse experiences and challenges of international graduate students. This data might be biased towards individuals who are more likely to seek advice online, potentially overlooking the experiences of those who do not use Reddit or other online forums. Future work should discuss these limitations and explore alternate approaches, including different RAG frameworks, to improve the quality of the paper. In conclusion, while there are limitations, this research demonstrates the potential of RAG-enhanced GPT-3.5-turbo to offer personalized support for international graduate students. Addressing these challenges and building upon the current framework can lead to more robust and effective solutions in AI-driven student support systems.</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Limitations and Future Work</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Conclusion and Future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research acknowledges several limitations in the current approach. Notably, the reliance on a curated knowledge base restricts the model's ability to provide real-time updates and limits its ability to adapt to new information. Future work should focus on integrating dynamic data sources to enhance responsiveness and incorporating more comprehensive human evaluations to gain deeper insights into the quality and usability of the responses.  Additionally, the potential for biased or inappropriate responses is a significant concern, especially when handling sensitive information from platforms like Reddit. Further research should focus on implementing robust mechanisms for bias detection and continuous monitoring to ensure ethical standards. Expanding the knowledge base to include more diverse sources and perspectives can also improve the model's ability to address a wider range of queries. Moreover, exploring additional AI techniques, such as reinforcement learning and advanced NLP methods, could refine the model further. Implementing user feedback loops and adaptive learning algorithms can help the system evolve and better meet the needs of international graduate students. Details on how user feedback will be integrated into the system to continually improve the chatbot's responses should be added. While the chatbot aims to offer personalized guidance, its ability to fully understand the nuanced and context-specific needs of individual students is limited. Personalization is constrained by the data and the model's capacity to interpret complex, context-dependent issues. The dataset used comprises Reddit posts and comments, which may not fully represent the diverse experiences and challenges of international graduate students. This data might be biased towards individuals who are more likely to seek advice online, potentially overlooking the experiences of those who do not use Reddit or other online forums. Future work should discuss these limitations and explore alternate approaches, including different RAG frameworks, to improve the quality of the paper.  In conclusion, while there are limitations, this research demonstrates the potential of RAG-enhanced GPT-3.5-turbo to offer personalized support for international graduate students. Addressing these challenges and building upon the current framework can lead to more robust and effective solutions in AI-driven student support systems.</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RAG-Enhanced LLMs for Personalized Student Support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Conclusion and Future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study demonstrates the promising potential of RAG-enhanced LLMs for personalized student support, particularly for international graduate students facing unique challenges. By integrating information retrieval with generative capabilities, the model provides more accurate, relevant, and contextually appropriate responses. This approach addresses the limitations of traditional chatbots, which often provide generic advice, by delivering tailored guidance based on specific student needs. The research highlights the importance of addressing bias and ethical considerations in model development, ensuring responsible and trustworthy support. Future work focuses on expanding the knowledge base, integrating dynamic data sources, and incorporating user feedback to further enhance the model's effectiveness and responsiveness. This research paves the way for more robust and effective AI-driven solutions in student support systems, particularly for international students facing diverse challenges.</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Thanks for Listening</a:t>
            </a:r>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Limitations of Existing Support Systems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and Problem Statement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Existing support frameworks often fall short of meeting the immediate and specific needs of international students, resulting in significant disparities in their academic experiences and outcomes. Traditional support systems, such as international student offices, peer mentorship programs, and language courses, offer valuable assistance, but they may not always deliver timely and precise guidance, leading to inconsistent support. These systems often struggle to address the unique challenges faced by international students, who require tailored support that extends beyond academic issues to encompass linguistic barriers, cultural adaptation difficulties, and logistical hurdles. This research highlights the need for more personalized and timely guidance to address the specific and immediate needs of international students, bridging the gap between traditional support mechanisms and the dynamic realities of global academia.</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AI-Powered Chatbot for International Student Support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and Problem Statement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This research introduces an AI-powered chatbot designed to address the specific needs of international graduate students. The chatbot leverages the power of large language models (LLMs) and Retrieval-Augmented Generation (RAG) to provide personalized and relevant support. Unlike generic chatbots, this system is tailored with a dataset curated from Reddit communities frequented by international students. This ensures the chatbot can offer highly relevant and actionable advice. The chatbot combines the generative capabilities of GPT-3.5 with precise information retrieval to effectively guide students through academic procedures, cultural adjustments, and personal challenges. The research demonstrates that the RAG-enhanced model significantly outperforms standard GPT-3.5, demonstrating improvements in response accuracy and relevance. This AI-driven solution has the potential to enhance the educational experience of international graduate students by providing real-time assistance and addressing their unique challenges.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Comparison of Standard LLM and RAG-Enhanced LLM</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and Problem Statement</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The standard LLM provides general and sometimes inaccurate advice, lacking specific guidance. </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The RAG-enhanced LLM, tailored to international students, offers specific, actionable advice, leveraging both academic and social resources, demonstrating the potential of this approach to address complex challenges faced by this student population.</a:t>
            </a:r>
            <a:endParaRPr lang="en-US" sz="1400" dirty="0"/>
          </a:p>
        </p:txBody>
      </p:sp>
      <p:sp>
        <p:nvSpPr>
          <p:cNvPr id="6" name="Shape 4"/>
          <p:cNvSpPr/>
          <p:nvPr/>
        </p:nvSpPr>
        <p:spPr>
          <a:xfrm>
            <a:off x="4389120" y="1371600"/>
            <a:ext cx="0" cy="3657600"/>
          </a:xfrm>
          <a:prstGeom prst="line">
            <a:avLst/>
          </a:prstGeom>
          <a:noFill/>
          <a:ln w="12700">
            <a:solidFill>
              <a:srgbClr val="BBBBBB"/>
            </a:solidFill>
            <a:prstDash val="soli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Key Features of the Proposed Chatbot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and Problem Statement</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chatbot utilizes GPT-3.5-turbo for generating responses and RAG for retrieving information from a curated dataset.</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dataset is specifically designed for international students and includes discussions and interactions from relevant Reddit communities.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chatbot provides tailored and personalized support, addressing academic, cultural, and personal challenges faced by international students.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chatbot's performance is evaluated using RAGAS and BERTScore, demonstrating significant improvements compared to standard LLMs.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research highlights the potential of AI-driven solutions to address the unique needs of international graduate students and enhance their educational experience.</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International Student Challenges &amp; Support Systems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Related 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International graduate students face a multitude of challenges, impacting their academic and personal well-being. These challenges encompass academic, linguistic, cultural, and accommodation-related difficulties, stemming from differences in educational systems, curriculum structures, and teaching methodologies between home and host countries. Students often struggle to adapt to new coursework requirements, navigate unfamiliar educational systems, and master academic writing in a non-native language. Cultural adjustment and language barriers further complicate the experience, hindering effective communication, academic engagement, and social integration. These challenges can lead to increased stress, depression, and feelings of isolation, significantly impacting overall academic experiences and social integration. Existing support mechanisms, such as international student offices, peer mentorship programs, and language courses, provide valuable assistance but may not always deliver timely and precise guidance, resulting in inconsistent support. Recent advancements in artificial intelligence, particularly chatbots, have emerged as a promising technology to assist students in various aspects of their academic journey.  </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Chatbot Applications in Education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Related 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integration of chatbots into educational contexts has been explored across various domains, demonstrating their potential to enhance learning experiences and provide support to students. For instance, researchers have developed chatbots for language learning, leveraging user familiarity with social media platforms and facilitating interactive practice. Studies have highlighted the effectiveness of chatbots in specific courses, showcasing their ability to provide targeted support and guidance to students. Additionally, the integration of deep learning techniques in chatbot development has led to advancements in natural language processing capabilities, resulting in more accurate and personalized responses.  These advancements demonstrate the potential of chatbots as valuable tools for enhancing educational support systems and addressing the unique needs of students in diverse learning environments.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Benefits of Retrieval-Augmented Generation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Related Works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Retrieval-Augmented Generation (RAG) has emerged as a powerful technique for enhancing chatbot performance, particularly in educational contexts. RAG leverages the ability of large language models (LLMs) to retrieve relevant information from external knowledge bases, enhancing the accuracy and relevance of responses. By integrating RAG into chatbot systems, developers can address the limitations of traditional LLMs, which often struggle with providing contextually relevant and factually accurate answers. RAG enables chatbots to access and incorporate information from external sources, such as academic articles, research papers, and online databases, ensuring that responses are grounded in real-world knowledge. This approach not only improves the quality and reliability of chatbot responses but also enhances the overall user experience, making chatbots more informative and valuable in educational settings. </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2024-11-03T20:27:50Z</dcterms:created>
  <dcterms:modified xsi:type="dcterms:W3CDTF">2024-11-03T20:27:50Z</dcterms:modified>
</cp:coreProperties>
</file>