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CCCCCC"/>
                </a:solidFill>
                <a:latin typeface="Lato, sans-serif" pitchFamily="34" charset="0"/>
                <a:ea typeface="Lato, sans-serif" pitchFamily="34" charset="-122"/>
                <a:cs typeface="Lato, sans-serif" pitchFamily="34" charset="-120"/>
              </a:rPr>
              <a:t>Author:</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Logistic Regression: A Binary Classifier</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to Logistic Regression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Logistic regression is a supervised learning algorithm specifically designed for binary classification problems. It aims to predict the probability of an event belonging to one of two classes, typically represented as 0 or 1. The algorithm learns from labeled data, adjusting its parameters to minimize the discrepancy between its predictions and the actual outcomes. This means it strives to make accurate predictions about whether a data point falls into one category or the other.  Its applications span various fields, including healthcare, finance, and marketing, where it's used to model and predict outcomes based on available data.</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Logistic Regression: Cat Classification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to Logistic Regression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Logistic regression is a classification algorithm used to predict the probability of a certain outcome, such as whether an image contains a cat or not. It works by analyzing a feature vector representing the image, which captures various characteristics like color, shape, and texture. The algorithm uses a sigmoid function to convert the linear combination of features into a probability value between 0 and 1. This probability represents the confidence level of the model in classifying the image as containing a cat. The goal of logistic regression is to learn the weights and bias that minimize the error between predicted probabilities and the actual labels (cat or no cat).</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Probability Calculation in Logistic Regression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to Logistic Regression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Logistic regression predicts the probability of a positive outcome (like a cat being present in an image) based on input features. This probability, represented by ŷ, is calculated using the formula ŷ = P(y = 1|x). In this formula, 'y' represents the actual outcome (1 for cat present, 0 for cat absent), and 'x' represents the set of features describing the image. The formula essentially calculates the probability of the positive outcome (y = 1) given the specific feature values represented by 'x'. This probability is a value between 0 and 1, reflecting the model's confidence in the presence of the positive outcome. The goal of logistic regression is to minimize the error between these predicted probabilities and the actual outcomes observed in the training data, leading to more accurate predictions for new, unseen data.</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Components of Logistic Regression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to Logistic Regression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 **Input Features (x):** A vector representing the characteristics of the data point. The number of elements in this vector (nx) corresponds to the number of features.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**Training Label (y):** The target output for a given data point. In logistic regression, it's either 0 or 1.</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**Weights (w):**  A vector of coefficients that determine the influence of each input feature on the output. The number of elements in this vector is also nx.</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**Threshold (b):** A constant value that adjusts the final output of the model.</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**Output (ŷ):** The predicted probability of the target being 1, calculated using the sigmoid function.</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Sigmoid Function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Sigmoid Function and its Properties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sigmoid function, denoted as σ(z), is a crucial component in logistic regression. It takes any input value (z) and maps it to a probability between 0 and 1. The mathematical formula for the sigmoid function is σ(z) = 1 / (1 + e^-z). This function plays a key role in logistic regression by ensuring that the output of the model, representing the probability of a particular outcome, is always within the range of 0 to 1. The sigmoid function's graph is S-shaped, demonstrating its ability to smoothly transition between these probability limits. As the input value (z) increases, the sigmoid function approaches 1, indicating a high probability of the event occurring. Conversely, as the input value decreases, the sigmoid function approaches 0, representing a low probability of the event occurring. The sigmoid function's properties make it a valuable tool for modeling probabilities in machine learning, specifically in logistic regression models.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Linear Function in Sigmoid</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Sigmoid Function and its Properties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term 'z' in the sigmoid function represents the linear combination of input features and weights, expressed as (w^T x + b). This linear function, analogous to (ax + b), takes the input features (x) and multiplies them by their respective weights (w), effectively scaling their influence. The bias term (b) acts as a constant offset, shifting the entire function along the y-axis. This linear combination, represented by 'z', determines the input to the sigmoid function, which then maps it to a probability value between 0 and 1. The sigmoid function's role is to transform this linear combination into a probability, making it suitable for classification tasks where the output is a probability of belonging to a particular class.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Sigmoid Function Behavior</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Sigmoid Function and its Properties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sigmoid function, represented by the equation σ(z) = 1/(1+e^(-z)), exhibits distinct behaviors depending on the value of z. For large positive values of z, the sigmoid function approaches 1, indicating a high probability. Conversely, for large negative values of z, the function approaches 0, signifying a low probability. When z is equal to 0, the sigmoid function outputs 0.5, representing an equal likelihood of either outcome. These properties make the sigmoid function particularly useful in logistic regression, where it transforms the output of a linear model into a probability value within the range of 0 to 1.</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Thanks for Listening</a:t>
            </a:r>
            <a:endParaRPr lang="en-US" sz="4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2024-11-03T20:41:01Z</dcterms:created>
  <dcterms:modified xsi:type="dcterms:W3CDTF">2024-11-03T20:41:01Z</dcterms:modified>
</cp:coreProperties>
</file>