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challenges that impede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designed specifically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the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demonstrated significant improvements in faithfulness and answer relevancy compared to the base model without RAG.</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indicate that the responses generated with RAG are more accurate, reliable,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highlights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demonstrated significant improvements in context precision and recall.</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indicates that the model is better at understanding the context of user queries and providing more coherent and relevant responses.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results suggest that the model is successfully maintaining and understanding the context of user queries, leading to more accurate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meaning that they did not generate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highlights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highlighted the improved performance of the RAG-enhanced model.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BERTScore precision jumped from 0.22 to 0.59, while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ability to generate responses that are semantically similar to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improving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demonstrated that the RAG-enhanced model can provide more contextually relevant and accurate support compared to the base GPT-3.5 model.</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primary limitation is the reliance on a curated knowledge base, which restricts the model's ability to provide real-time updates.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Another significant concern is the potential for biased or inappropriate responses. This is crucial and should be emphasized more in the preprocessing stage to reduce misinformation and potential biases in the dataset.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challenges that hinder their academic progress and personal adjustment.</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are not limited to academic issues but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'/international student', and '/inttousa'.</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standards and prevent bias, advanced NLP techniques and machine learning algorithms were used to identify and flag potentially biased content.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ensures ethical data collection and unbiased chatbot responses.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GPT-3.5 model was configured and integrated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involved setting up the environment for GPT-3.5-turbo, ensuring all necessary libraries and dependencies were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GPT-3.5-turbo was connected to a retrieval system capable of accessing the knowledge base.</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was used to identify key phrases and topics that would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RAG was effectively implemented to enhance chatbot responsiveness by efficiently finding the best match for user questions from the extensive knowledge base.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retrieval mechanism involved several key steps: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1. **Vector Embedding:** Converting data into embedding vectors using OpenAI's "text-embedding-3-small" model for efficient indexing and retrieval based on semantic similarity.</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Converting user queries into vectors using the same embedding model for semantic searches.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Identifying and retrieving the most relevant posts and comments matching the semantic content of the user's query.</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4. **Response Generation:** Using the retrieved data, the GPT-3.5 model generated accurate and tailored responses.</a:t>
            </a: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5. **Handling Out-of-Scope Queries:** Informing the user if the query was outside the available data,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LLM demonstrated significant improvements in performance, evaluated based on various metrics, including RAGAS and BERTScore.</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model consistently outperformed the base model without RAG across all evaluation criteria.</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highlight the effectiveness of RAG in providing tailored support to international graduate students, demonstrating significant improvements in faithfulness, answer relevancy, context precision, context recall, and overall performance.</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model also demonstrated a lack of harmfulness, reflecting the ethical considerations embedded in the system's design.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2024-11-01T16:02:00Z</dcterms:created>
  <dcterms:modified xsi:type="dcterms:W3CDTF">2024-11-01T16:02:00Z</dcterms:modified>
</cp:coreProperties>
</file>