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Abstract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face unique challenges such as language barriers, cultural adjustments, and academic procedures, which hinder their academic and personal success.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introduces an AI-powered chatbot designed specifically for these students, utilizing advanced language models and Retrieval-Augmented Generation (RAG).</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chatbot is tailored with a dataset curated from Reddit communities frequented by international students, enabling it to provide highly relevant and actionable advice.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 combines GPT-3.5's generative capabilities with precise information retrieval to effectively guide students through academic procedures, cultural adjustments, and personal challenges.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 evaluation shows that our RAG-enhanced model outperforms standard GPT-3.5, demonstrating significant improvements in response accuracy and relevance.</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RAGAS Faithfulness and Answer Relevancy</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focuses on the results of the RAGAS metric, which assesses the faithfulness and relevance of the generated responses.</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faithfulness metric improved from 0.56 to 0.92 with the inclusion of RAG, indicating that the responses generated with RAG are more accurate and reliable.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Similarly, the answer relevancy increased from 0.65 to 0.95, demonstrating that the responses are more pertinent and closely aligned with the user queries.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underscore the effectiveness of RAG in enhancing the quality and reliability of the generated content.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RAGAS Context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excels at maintaining and understanding the context of user queries, resulting in more coherent and contextually appropriate responses.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context precision increased from 0.43 to 0.82, and context recall rose from 0.38 to 0.71.</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indicates that the RAG-enhanced model is better at understanding the context of user queries.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RAGAS Harmfulness</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systems scored zero for harmfulness, reflecting that neither generated harmful or inappropriate content.</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is a positive outcome as it reflects the importance of the preprocessing steps taken to ensure data quality and the ethical considerations embedded in the system's design.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BERTScore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and recall metrics further highlight the improved performance.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jumped from 0.22 to 0.59, while the recall improved from 0.32 to 0.66.</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scores reflect the model's enhanced capability to generate responses that are semantically similar to the expected answers, validating the relevance and appropriateness of the generated content.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E. BERTScore F1 Score</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overall F1 score is the mean value of precision and recall, improved from 0.26 to 0.62.</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significant increase indicates a well-rounded enhancement in the model's performance, with the RAG integration contributing to more accurate, and reliable outputs.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 Discussion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clearly demonstrate the advantages of integrating RAG with gpt-3.5-turbo for domain specific information retrieval.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not only provides more accurate and relevant responses but also better understands and maintains the context of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are crucial for offering personalized and efficient support to international graduate students.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V. CONCLUSION AND 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explored integrating Retrieval-Augmented Generation (RAG) with GPT-3.5-turbo to support international graduate students.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By combining GPT-3.5's generative capabilities with targeted information retrieval, we aimed to address the unique challenges faced by this student population.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Our methodology included data collection from Reddit, preprocessing to ensure privacy and relevance, and implementing RAG to enrich the model's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experimental results, evaluated using metrics such as RAGAS and BERTScore, demonstrated that the RAG-enhanced model can provide more contextually relevant and accurate support compared to the base GPT-3.5 model.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there are several areas for improvement.</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Areas for Improvement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primary limitation is the reliance on a curated knowledge base, which restricts the model's ability to provide real-time updates.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Future work should focus on integrating dynamic data sources to enhance responsiveness.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Additionally, incorporating more comprehensive human evaluations would offer deeper insights into the quality and usability of the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Another significant concern is the potential for biased or inappropriate responses.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is crucial and should be emphasized more in the preprocessing stage to reduce misinformation and potential biases in the dataset. These aspects are particularly important when handling sensitive information from platforms like Reddit, which are often unmoderated.</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Future Research</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Future work should include robust mechanisms for bias detection and continuous monitoring to ensure ethical standards.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Expanding the knowledge base to include more diverse sources and perspectives can also improve the model's ability to address a wider range of queries.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Moreover, exploring additional AI techniques, such as reinforcement learning and advanced NLP methods, could refine the model further.</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Implementing user feedback loops and adaptive learning algorithms can help the system evolve and better meet the needs of international graduate students.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Details on how user feedback will be integrated into the system to continually improve the chatbot's responses should be added.</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Conclusion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While the chatbot aims to offer personalized guidance, its ability to fully understand the nuanced and context-specific needs of individual students is limited.</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Personalization is constrained by the data and the model's capacity to interpret complex, context-dependent issues.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dataset used comprises Reddit posts and comments, which may not fully represent the diverse experiences and challenges of international graduate students.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data might be biased towards individuals who are more likely to seek advice online, potentially overlooking the experiences of those who do not use Reddit or other online forums.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Future work should discuss these limitations and explore alternate approaches, including different RAG frameworks, to improve the quality of the paper.</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 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are invaluable in global academia, bringing diverse perspectives that enrich the academic community and foster global collaboration.</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these students frequently face a variety of complex challenges that hinder both their academic progress and personal adjustment.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include linguistic barriers, cultural adaptation difficulties, and logistical challenges such as finding accommodation and adapting to unfamiliar educational systems.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Research indicates that these obstacles often require solutions that go beyond the capabilities of traditional institutional support systems.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Existing support frameworks often fail to meet the immediate and specific needs of international students, leading to significant disparities in their academic experiences and outcomes.</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Overall</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 conclusion, while there are limitations, this research demonstrates the potential of RAG-enhanced GPT-3.5-turbo to offer personalized support for international graduate students.</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Addressing these challenges and building upon the current framework can lead to more robust and effective solutions in AI-driven student support systems.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 RELATED WORKS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students face numerous challenges while pursuing education in foreign countries, significantly impacting their educational experience and overall well-being.</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primarily revolve around academic, linguistic, cultural, and accommodation-related difficulties.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Differences in educational systems, curriculum structures, and teaching methodologies between home countries and host institutions can lead to academic difficulties, such as navigating unfamiliar educational systems, adapting to new coursework requirements, striving to meet distinctive academic objectives, developing critical thinking skills, and mastering academic writing in a non-native language.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Cultural adjustment and language barriers also pose significant challenges for international students.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Fitting into a new culture can be demanding, and language barriers can hinder effective communication, academic engagement, and social integration.</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III. METHODOLOGY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objective of this research is to harness the power of LLM to enhance the support provided to international graduate students.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achieve this, a systematic methodology was drawn up and is detailed below.</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research consists of several steps: data collection and preprocessing, bias detection and data categorization, vector embedding, query processing, semantic search and data retrieval, response generation, and handling out-of-scope queries.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Data Collection and Preprocessing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build a dataset that fits our research goals, we mainly used Reddit as our main data source.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Reddit is known for its rich community-driven discussions and user-generated content.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our system's flexible setup allows for easy integration with other social media platforms, like Twitter or Facebook.</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gathering data, we carefully picked three well-known subreddits based on their relevance and popularity: '/phd' with a large following of 106k members, '/international student' with 21k users, and '/inttousa' with 7.2k dedicated participants.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collected the top 1000 posts and their comments from each subreddit.</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Bias Detection and Data Categorization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focuses on ensuring that the chatbot is ethical and unbiased. </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Advanced NLP techniques and machine learning algorithms are used to detect and flag potentially biased content like discriminatory language or offensive remarks. </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synonym dictionary helps expand the coverage of problematic terms. </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Flagged content is reviewed by experts and removed if found biased or unethical.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meticulous process ensures the chatbot remains unbiased and ethically sound.</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Configuring the GPT-3.5 Model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outlines the steps involved in configuring the GPT-3.5 model and integrating it with RAG using the preprocessed dataset.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process begins by setting up the environment for GPT-3.5-turbo, ensuring all necessary libraries and dependencies are in place.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GPT-3.5-turbo is then connected to a retrieval system that can access the preprocessed dataset.</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preprocessed dataset is used to identify key phrases and topics that guide the retrieval system in fetching relevant information from external sources.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Retrieval-Augmented Generation (RAG) Implementation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explains the implementation of the RAG component within the chatbot system.</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retrieval mechanism efficiently finds the best match for user questions from the extensive knowledge base.</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involves several key steps: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1. Vector Embedding: Each piece of data is transformed into embedding vectors using OpenAI's 'text-embedding-3-small' model, ensuring efficient indexing and retrieval based on semantic similarity.</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2. Query Processing: User queries are converted into vectors using the same embedding model, allowing for semantic searches against our pre-indexed dataset.  3. Semantic Search and Data Retrieval: The system searches the indexed vector database to identify and retrieve the most relevant posts and comments matching the semantic content of the user's query. We set the retrieval system to consider the top two closest matches (k=2) for well-informed and contextually appropriate responses. 4. Response Generation: The GPT-3.5 model uses the retrieved data to generate responses that are accurate and tailored to the specific context of the user's inquiry, ensuring relevance and usefulness. 5. Handling Out-of-Scope Queries: For queries outside the available data, the system recognizes these limitations and informs the user accordingly, avoiding potentially inaccurate or misleading information.</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IV. RESULTS AND DISCUSSION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presents the experimental results and a comprehensive analysis of the RAG-enhanced LLM's performance.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model is evaluated based on various metrics (Table I), including RAGAS and BERTScore, and its effectiveness in providing tailored support to international graduate students is discussed.</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2024-11-02T17:33:32Z</dcterms:created>
  <dcterms:modified xsi:type="dcterms:W3CDTF">2024-11-02T17:33:32Z</dcterms:modified>
</cp:coreProperties>
</file>