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Aim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To build and analyze various resistive networks in PySpice and to compare the analysis results with the theoretical analysis results.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Materials/Devices: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PySpice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Work to be done: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following circuit is a first order R-C circuit.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3774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Assume that the capacitor is initially discharged and 10V voltage source is applied at time zero.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8404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circuit diagram is shown on the slide.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Simulate the circuit and plot the capacitor voltage Vc(t).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1. Simulate the circuit and plot the capacitor voltage Vc(t).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Simulate the circuit and plot the capacitor voltage Vc(t).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Try these voltage sources and discuss the results: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source = circuit.VoltageSource('input', 'in', circuit.gnd, 10@u_V)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source = circuit.PieceWiseLinearVoltageSource('input', 'in', circuit.gnd, values=[(0,0), (0,10@u_V)])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source = circuit.PulseVoltageSource('input', 'in', circuit.gnd, initial_value=0@u_V, pulsed_value=10@u_V,pulse_width=100@u_ms, period=200@u_ms)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a. Try these voltage sources and discuss the results: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Try these voltage sources and discuss the results: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3774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source = circuit.VoltageSource('input', 'in', circuit.gnd, 10@u_V)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8404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source = circuit.PieceWiseLinearVoltageSource('input', 'in', circuit.gnd, values=[(0,0), (0,10@u_V)])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source = circuit.PulseVoltageSource('input', 'in', circuit.gnd, initial_value=0@u_V, pulsed_value=10@u_V,pulse_width=100@u_ms, period=200@u_ms)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b. What is Ve at t=20µs ? Find it both theoretically and by simulation.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Calculate the voltage across the capacitor at t=20µs using the RC time constant formula.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Simulate the circuit in PySpice and verify the result obtained theoretically.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Compare the results from both methods and discuss any discrepancies.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c. In transient simulation, change the "step_time" parameter and observe its effect.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Explore the effect of changing the "step_time" parameter in the transient simulation.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Observe how the simulation results change with different "step_time" values.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Discuss the trade-offs between accuracy and simulation time.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Final Remarks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Summarize the key concepts learned in this lab experiment.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Discuss the importance of understanding the behavior of RC circuits.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Highlight the advantages and limitations of using PySpice for circuit analysis.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2024-11-02T14:01:18Z</dcterms:created>
  <dcterms:modified xsi:type="dcterms:W3CDTF">2024-11-02T14:01:18Z</dcterms:modified>
</cp:coreProperties>
</file>