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Bullet Points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0" y="45720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CCCCCC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Test Slide 1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AAAAAA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Lorem ipsum dolor sit amet, consectetur adipiscing elit.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01168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AAAAAA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Lorem ipsum dolor sit amet, consectetur adipiscing elit.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65176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AAAAAA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Lorem ipsum dolor sit amet, consectetur adipiscing elit.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29184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AAAAAA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Lorem ipsum dolor sit amet, consectetur adipiscing elit.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AAAAAA"/>
                </a:solidFill>
                <a:latin typeface="Lato, sans-serif" pitchFamily="34" charset="0"/>
                <a:ea typeface="Lato, sans-serif" pitchFamily="34" charset="-122"/>
                <a:cs typeface="Lato, sans-serif" pitchFamily="34" charset="-120"/>
              </a:rPr>
              <a:t>Lorem ipsum dolor sit amet, consectetur adipiscing elit.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2024-11-03T11:02:29Z</dcterms:created>
  <dcterms:modified xsi:type="dcterms:W3CDTF">2024-11-03T11:02:29Z</dcterms:modified>
</cp:coreProperties>
</file>