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B. Bias Detection and Data Categorization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To ensure ethical standards, advanced NLP techniques and machine learning algorithms were used to identify and flag potentially biased content.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 synonym dictionary was used to expand the coverage of problematic terms.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Flagged content was reviewed by experts and removed if found biased or unethical.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F. Discussion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results clearly demonstrate the advantages of integrating RAG with gpt-3.5-turbo for domain specific information retrieval.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RAG-enhanced model not only provides more accurate and relevant responses but also better understands and maintains the context of user queries.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These improvements are crucial for offering personalized and efficient support to international graduate students.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V. CONCLUSION AND FUTURE WORK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91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This research explored integrating Retrieval-Augmented Generation (RAG) with GPT-3.5-turbo to support international graduate students.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20116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By combining GPT-3.5's generative capabilities with targeted information retrieval, we aimed to address the unique challenges faced by this student population.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310896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Our methodology included data collection from Reddit, preprocessing to ensure privacy and relevance, and implementing RAG to enrich the model's responses.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" y="420624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experimental results, evaluated using metrics such as RAGAS [19] and BERTScore [20], demonstrated that the RAG-enhanced model can provide more contextually relevant and accurate support compared to the base GPT-3.5 model.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However, there are several areas for improvement.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C. Configuring the GPT-3.5 Model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next step involved configuring the GPT-3.5 model and integrating it with RAG using the preprocessed dataset.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This included setting up the environment, ensuring all necessary libraries and dependencies were in place, and connecting the GPT-3.5-turbo with a retrieval system.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preprocessed dataset was then utilized to identify key phrases and topics that would guide the retrieval system in fetching relevant information from external sources.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D. Retrieval-Augmented Generation (RAG) Implementation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retrieval mechanism efficiently finds the best match for user questions from the extensive knowledge base.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This setup involved several key steps: vector embedding, query processing, semantic search and data retrieval, response generation, and handling out-of-scope queries.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IV. RESULTS AND DISCUSSION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results show that the RAG-enhanced LLM significantly outperforms the base model without RAG across all evaluation criteria.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performance of the RAG-enhanced model was evaluated using RAGAS and BERTScore metrics.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A. RAGAS Faithfulness and Answer Relevancy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faithfulness metric improved from 0.56 to 0.92 with the inclusion of RAG, indicating that the responses generated with RAG are more accurate and reliable.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Similarly, the answer relevancy increased from 0.65 to 0.95, demonstrating that the responses are more pertinent and closely aligned with the user queries.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These improvements underscore the effectiveness of RAG in enhancing the quality and reliability of the generated content.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B. RAGAS Context Precision and Recall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RAG-enhanced model excels at maintaining and understanding the context of user queries, resulting in more coherent and contextually appropriate responses.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This is shown by the significant improvements in the Context Precision (0.43 to 0.82) and Context Recall (0.38 to 0.71) metrics.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C. RAGAS Harmfulness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Both systems scored zero for harmfulness, reflecting that neither generated harmful or inappropriate content.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This outcome underscores the importance of the preprocessing steps taken to ensure data quality and the ethical considerations embedded in the system's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D. BERTScore Precision and Recall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37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BERTScore precision and recall metrics further highlight the improved performance.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320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BERTScore precision jumped from 0.22 to 0.59, while the recall improved from 0.32 to 0.66.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" y="5029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These scores reflect the model's enhanced capability to generate responses that are semantically similar to the expected answers, validating the relevance and appropriateness of the generated content.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E. BERTScore F1 Score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" y="1828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The overall F1 score is the mean value of precision and recall, improved from 0.26 to 0.62.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Arial, sans-serif" pitchFamily="34" charset="0"/>
                <a:ea typeface="Arial, sans-serif" pitchFamily="34" charset="-122"/>
                <a:cs typeface="Arial, sans-serif" pitchFamily="34" charset="-120"/>
              </a:rPr>
              <a:t>This significant increase indicates a well-rounded enhancement in the model's performance, with the RAG integration contributing to more accurate, and reliable outputs.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2024-11-01T22:28:51Z</dcterms:created>
  <dcterms:modified xsi:type="dcterms:W3CDTF">2024-11-01T22:28:51Z</dcterms:modified>
</cp:coreProperties>
</file>