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RAGAS Faithfulness and Answer Relevancy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RAGAS, a metric for evaluating the accuracy and reliability of responses, showed that the RAG-enhanced model significantly improved in both faithfulness and answer relevancy.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RAG-enhanced model's responses were found to be more accurate and aligned with user queries, highlighting the effectiveness of RAG in enhancing the quality and reliability of generated content.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improvement is evident in the increased scores for faithfulness (0.56 to 0.92) and answer relevancy (0.65 to 0.95) when comparing the RAG-enhanced model to the standard GPT-3.5 model.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RAGAS Context Precision and Recall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Context precision and recall, metrics that measure the model's ability to maintain and understand the context of user queries, also saw significant improvements.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RAG-enhanced model showed a substantial increase in both context precision (0.43 to 0.82) and context recall (0.38 to 0.71), indicating its enhanced capability to generate more coherent and contextually appropriate responses.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These improvements demonstrate the model's ability to effectively capture and utilize the context of user queries, leading to more relevant and insightful responses.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RAGAS Harmfulness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Both the standard GPT-3.5 model and the RAG-enhanced model scored zero for harmfulness, indicating that neither generated harmful or inappropriate content.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outcome highlights the effectiveness of the data preprocessing steps taken to ensure data quality and ethical considerations embedded in the system's design.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model's ability to avoid generating harmful content is crucial for providing safe and trustworthy support to international graduate students.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BERTScore Precision and Recall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BERTScore, a metric that measures the semantic similarity between generated responses and reference answers, also revealed significant improvements in the RAG-enhanced model.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BERTScore precision increased from 0.22 to 0.59, and the recall improved from 0.32 to 0.66.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These improvements suggest that the RAG-enhanced model is better able to generate responses that are semantically similar to expected answers, validating the relevance and appropriateness of the generated content.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BERTScore F1 Score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BERTScore F1 score, which represents the average of precision and recall, showed a substantial increase from 0.26 to 0.62.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significant improvement highlights the overall enhancement in the model's performance, indicating that the integration of RAG contributes to more accurate and reliable outputs.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improvements in both precision and recall, combined with the significant increase in the F1 score, provide strong evidence that the RAG-enhanced model outperforms the standard GPT-3.5 model in generating relevant and accurate responses.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2024-11-01T22:08:18Z</dcterms:created>
  <dcterms:modified xsi:type="dcterms:W3CDTF">2024-11-01T22:08:18Z</dcterms:modified>
</cp:coreProperties>
</file>