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Lst>
  <p:notesMasterIdLst>
    <p:notesMasterId r:id="rId9"/>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esProps" Target="presProps.xml"/><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Binary Classification Definition</a:t>
            </a:r>
            <a:endParaRPr lang="en-US" sz="3200" dirty="0"/>
          </a:p>
        </p:txBody>
      </p:sp>
      <p:sp>
        <p:nvSpPr>
          <p:cNvPr id="3" name="Text 1"/>
          <p:cNvSpPr/>
          <p:nvPr/>
        </p:nvSpPr>
        <p:spPr>
          <a:xfrm>
            <a:off x="621792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Binary Image Classification with Feature Vectors</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Binary classification is a type of machine learning that classifies data into two categories, often represented as 0 and 1. It's like a yes or no question, where the algorithm decides whether a given input belongs to one category or the other. For example, in image classification, a binary classifier might determine if an image contains a cat (1) or not (0). The input to a binary classifier is a feature vector, which is a numerical representation of the data, like the pixel intensities of an image. The classifier then uses this vector to predict the category based on learned patterns.</a:t>
            </a:r>
            <a:endParaRPr lang="en-US"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Binary Classification Examples</a:t>
            </a:r>
            <a:endParaRPr lang="en-US" sz="3200" dirty="0"/>
          </a:p>
        </p:txBody>
      </p:sp>
      <p:sp>
        <p:nvSpPr>
          <p:cNvPr id="3" name="Text 1"/>
          <p:cNvSpPr/>
          <p:nvPr/>
        </p:nvSpPr>
        <p:spPr>
          <a:xfrm>
            <a:off x="621792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Binary Image Classification with Feature Vectors</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Binary classification is a fundamental concept in machine learning, where the goal is to categorize data into two distinct classes.  Examples of such problems include identifying whether an account has been hacked (1) or not (0) and determining if a tumor is malignant (1) or benign (0). In the context of image classification, a common example is distinguishing between cat images (1) and non-cat images (0).  Here, an image is represented by a feature vector, which is a numerical representation of the image's pixel intensities, and the classifier learns to predict the correct class based on this feature vector.  By understanding these basic examples, we can grasp the core principles of binary classification and its applications in various fields.</a:t>
            </a:r>
            <a:endParaRPr lang="en-US"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Cat vs Non-Cat Classification</a:t>
            </a:r>
            <a:endParaRPr lang="en-US" sz="3200" dirty="0"/>
          </a:p>
        </p:txBody>
      </p:sp>
      <p:sp>
        <p:nvSpPr>
          <p:cNvPr id="3" name="Text 1"/>
          <p:cNvSpPr/>
          <p:nvPr/>
        </p:nvSpPr>
        <p:spPr>
          <a:xfrm>
            <a:off x="621792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Binary Image Classification with Feature Vectors</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The goal of binary image classification is to train a classifier that can accurately identify whether an image contains a cat or not. This is achieved by representing the image as a feature vector, which is essentially a numerical representation of the image's characteristics.  The feature vector is created by extracting pixel intensity values from the image's red, green, and blue color channels and 'unrolling' them into a single vector.  This vector then serves as input to the classifier, which uses machine learning algorithms to learn patterns associated with cat images and non-cat images.  The classifier's output is a binary decision, indicating whether the input image is classified as a cat (1) or not (0).</a:t>
            </a:r>
            <a:endParaRPr lang="en-US"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Image Representation</a:t>
            </a:r>
            <a:endParaRPr lang="en-US" sz="3200" dirty="0"/>
          </a:p>
        </p:txBody>
      </p:sp>
      <p:sp>
        <p:nvSpPr>
          <p:cNvPr id="3" name="Text 1"/>
          <p:cNvSpPr/>
          <p:nvPr/>
        </p:nvSpPr>
        <p:spPr>
          <a:xfrm>
            <a:off x="621792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Binary Image Classification with Feature Vectors</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Images are stored in computer memory as three separate matrices corresponding to the Red, Green, and Blue color channels of the image. Each matrix has the same size as the image, for example, a 64x64 pixel image would be represented by three 64x64 matrices. Each cell in these matrices represents the pixel intensity of the corresponding color channel, which is a value between 0 and 255. To create a feature vector, the pixel intensities from these matrices are 'unrolled' or 'reshaped' into a single vector. This process involves concatenating all the pixel intensity values from the Red, Green, and Blue matrices into a single vector, which represents the image as a numerical feature vector. The dimension of this feature vector is determined by the size of the image and the number of color channels, with a 64x64 pixel image resulting in a feature vector of size 64*64*3 = 12288.</a:t>
            </a:r>
            <a:endParaRPr lang="en-US"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Image Resolution</a:t>
            </a:r>
            <a:endParaRPr lang="en-US" sz="3200" dirty="0"/>
          </a:p>
        </p:txBody>
      </p:sp>
      <p:sp>
        <p:nvSpPr>
          <p:cNvPr id="3" name="Text 1"/>
          <p:cNvSpPr/>
          <p:nvPr/>
        </p:nvSpPr>
        <p:spPr>
          <a:xfrm>
            <a:off x="621792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Binary Image Classification with Feature Vectors</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The example image used in this binary classification problem is a cat image. This cat image is stored in the computer as three separate matrices, corresponding to the Red, Green, and Blue color channels of the image. These matrices have the same size as the image, which is 64 pixels by 64 pixels. Therefore, each matrix is also 64 x 64, resulting in a total of 12288 pixels (64 x 64 x 3). This resolution represents the image's detail and is crucial in creating a feature vector for classification.</a:t>
            </a:r>
            <a:endParaRPr lang="en-US"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Pixel Intensity in Feature Vectors</a:t>
            </a:r>
            <a:endParaRPr lang="en-US" sz="3200" dirty="0"/>
          </a:p>
        </p:txBody>
      </p:sp>
      <p:sp>
        <p:nvSpPr>
          <p:cNvPr id="3" name="Text 1"/>
          <p:cNvSpPr/>
          <p:nvPr/>
        </p:nvSpPr>
        <p:spPr>
          <a:xfrm>
            <a:off x="621792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Binary Image Classification with Feature Vectors</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In binary image classification, a feature vector represents an image by encoding its pixel intensity values. Each pixel's intensity is a numerical representation of its brightness or color. These values are arranged into a single vector, effectively transforming a 2D image into a 1D representation. The dimension of this feature vector is determined by the image's size and color depth. For instance, a 64x64 pixel image with three color channels (RGB) would have a feature vector with 12,288 dimensions (64x64x3). This vector serves as input to the classifier, allowing it to learn patterns and make predictions based on the intensity values, ultimately determining whether the image belongs to a specific class, like a cat or non-cat.</a:t>
            </a:r>
            <a:endParaRPr lang="en-US"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Feature Vector Dimension</a:t>
            </a:r>
            <a:endParaRPr lang="en-US" sz="3200" dirty="0"/>
          </a:p>
        </p:txBody>
      </p:sp>
      <p:sp>
        <p:nvSpPr>
          <p:cNvPr id="3" name="Text 1"/>
          <p:cNvSpPr/>
          <p:nvPr/>
        </p:nvSpPr>
        <p:spPr>
          <a:xfrm>
            <a:off x="621792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Binary Image Classification with Feature Vectors</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The dimension of the input feature vector is calculated by multiplying the number of pixels in each color channel (red, green, blue) by the total number of color channels.  For example, if an image has 64 pixels by 64 pixels and three color channels, the dimension of the input feature vector would be 64 * 64 * 3 = 12288.  This means that the feature vector will have 12288 elements, each representing the intensity of a single pixel in one of the three color channels.  This feature vector is then used by a classifier to determine whether the image contains a specific object or not.</a:t>
            </a:r>
            <a:endParaRPr lang="en-US" sz="1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Slide 1</vt:lpstr>
      <vt:lpstr>Slide 2</vt:lpstr>
      <vt:lpstr>Slide 3</vt:lpstr>
      <vt:lpstr>Slide 4</vt:lpstr>
      <vt:lpstr>Slide 5</vt:lpstr>
      <vt:lpstr>Slide 6</vt:lpstr>
      <vt:lpstr>Slide 7</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2024-11-03T16:53:14Z</dcterms:created>
  <dcterms:modified xsi:type="dcterms:W3CDTF">2024-11-03T16:53:14Z</dcterms:modified>
</cp:coreProperties>
</file>