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Welcome</a:t>
            </a:r>
            <a:endParaRPr lang="en-US" sz="4400" dirty="0"/>
          </a:p>
        </p:txBody>
      </p:sp>
      <p:sp>
        <p:nvSpPr>
          <p:cNvPr id="3" name="Text 1"/>
          <p:cNvSpPr/>
          <p:nvPr/>
        </p:nvSpPr>
        <p:spPr>
          <a:xfrm>
            <a:off x="914400" y="3200400"/>
            <a:ext cx="7315200" cy="457200"/>
          </a:xfrm>
          <a:prstGeom prst="rect">
            <a:avLst/>
          </a:prstGeom>
          <a:noFill/>
          <a:ln/>
        </p:spPr>
        <p:txBody>
          <a:bodyPr wrap="square" rtlCol="0" anchor="ctr"/>
          <a:lstStyle/>
          <a:p>
            <a:pPr algn="ctr" indent="0" marL="0">
              <a:buNone/>
            </a:pPr>
            <a:r>
              <a:rPr lang="en-US" sz="2400" dirty="0">
                <a:solidFill>
                  <a:srgbClr val="CCCCCC"/>
                </a:solidFill>
                <a:latin typeface="Lato, sans-serif" pitchFamily="34" charset="0"/>
                <a:ea typeface="Lato, sans-serif" pitchFamily="34" charset="-122"/>
                <a:cs typeface="Lato, sans-serif" pitchFamily="34" charset="-120"/>
              </a:rPr>
              <a:t>Author: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914400" y="1828800"/>
            <a:ext cx="7315200" cy="1371600"/>
          </a:xfrm>
          <a:prstGeom prst="rect">
            <a:avLst/>
          </a:prstGeom>
          <a:noFill/>
          <a:ln/>
        </p:spPr>
        <p:txBody>
          <a:bodyPr wrap="square" rtlCol="0" anchor="ctr"/>
          <a:lstStyle/>
          <a:p>
            <a:pPr algn="ctr" indent="0" marL="0">
              <a:buNone/>
            </a:pPr>
            <a:r>
              <a:rPr lang="en-US" sz="4400" b="1" dirty="0">
                <a:solidFill>
                  <a:srgbClr val="FFFFFF"/>
                </a:solidFill>
                <a:latin typeface="Lato, sans-serif" pitchFamily="34" charset="0"/>
                <a:ea typeface="Lato, sans-serif" pitchFamily="34" charset="-122"/>
                <a:cs typeface="Lato, sans-serif" pitchFamily="34" charset="-120"/>
              </a:rPr>
              <a:t>Thanks for Listening</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Binary Classification: A Discrete Choice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Binary Classification 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Binary classification is a type of machine learning problem where the model predicts a discrete output, typically represented as either 1 or 0. Think of it like a yes/no question. The goal is to train a classifier that can accurately determine whether an input belongs to one category (represented by 1) or another (represented by 0). For example, a classifier might be trained to determine if an image contains a cat (1) or not (0). The input to the classifier is often a feature vector, which is a numerical representation of the data. This vector might contain information about the image's pixels, shape, or other relevant features. The classifier then uses this information to make a prediction about the category of the input.</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Binary Classification Examples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Binary Classification 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Binary classification problems involve classifying data into one of two categories. Two examples are account hacking detection and tumor malignancy diagnosis. In account hacking detection, the classifier determines whether an account has been hacked (1) or not (0).  Similarly, in tumor malignancy diagnosis, the classifier identifies if a tumor is malignant (1) or benign (0). These examples demonstrate the versatility of binary classification in various fields, including cybersecurity and healthcare.</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Cat vs Non-Cat: A Binary Classification Example</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Binary Classification Introduction</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Binary classification aims to categorize data into two distinct classes.  A classic example is the 'Cat vs Non-Cat' problem. Here, an image is represented as a feature vector, essentially a long list of numbers. Each number corresponds to the pixel intensity of the image, capturing the color information in the Red, Green, and Blue channels.  The goal of a classifier is to learn the relationship between these features and the corresponding label (1 for 'Cat', 0 for 'Non-Cat'). This allows it to predict whether a new image contains a cat or not. </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Image Representation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Image Data and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Images are stored in computers as matrices, each representing a color channel: Red, Green, and Blue (RGB). Each matrix has the same size as the image, with each cell containing a pixel intensity value. These matrices are then "unrolled" or "reshaped" into a single feature vector, where each element represents a pixel intensity value. This allows for a more efficient processing of images by machine learning algorithms, which work with numerical data.</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Image Resolution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Image Data and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example cat image has a resolution of 64 pixels by 64 pixels for each of the red, green, and blue color channels. This means that the image is represented by three separate matrices, each with dimensions of 64x64, corresponding to the color channels.  The values within each matrix represent the pixel intensity, which is a numerical value indicating the brightness of the pixel for that specific color. These matrices are then 'unrolled' or 'reshaped' into a single vector, creating a feature vector that represents the image as a whole.</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Feature Vector Creation from Pixel Intensities</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Image Data and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A feature vector, a fundamental representation in image processing, is constructed using the pixel intensity values of an image. Each pixel's intensity, which represents the brightness of that pixel, is extracted and arranged into a vector.  This process involves 'unrolling' or 'reshaping' the pixel intensity values from the image's three color channels (Red, Green, and Blue) into a single, long vector.  The dimension of this feature vector, which determines the number of elements in the vector, is calculated by multiplying the image's dimensions (width and height) by the number of color channels.  The resulting feature vector can then be used by machine learning algorithms to classify images based on their visual characteristics.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Feature Vector Construction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Image Data and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process of transforming an image into a feature vector involves 'unrolling' or 'reshaping' the pixel intensity values. This means taking the values in the image's Red, Green, and Blue matrices and arranging them into a single, long vector. Each pixel's intensity values are combined into a single row of the feature vector, with the order determined by the matrix and color channel. This 'unrolling' process effectively flattens the image's spatial information into a one-dimensional representation, making it suitable for machine learning algorithms that require numerical input. The dimension of the resulting feature vector is determined by multiplying the number of pixels in each dimension of the image by the number of color channels (typically 3 for RGB images).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Feature Vector Dimension</a:t>
            </a:r>
            <a:endParaRPr lang="en-US" sz="3200" dirty="0"/>
          </a:p>
        </p:txBody>
      </p:sp>
      <p:sp>
        <p:nvSpPr>
          <p:cNvPr id="3" name="Text 1"/>
          <p:cNvSpPr/>
          <p:nvPr/>
        </p:nvSpPr>
        <p:spPr>
          <a:xfrm>
            <a:off x="5669280" y="4389120"/>
            <a:ext cx="3657600" cy="457200"/>
          </a:xfrm>
          <a:prstGeom prst="rect">
            <a:avLst/>
          </a:prstGeom>
          <a:noFill/>
          <a:ln/>
        </p:spPr>
        <p:txBody>
          <a:bodyPr wrap="square" rtlCol="0" anchor="ctr"/>
          <a:lstStyle/>
          <a:p>
            <a:pPr algn="ctr" indent="0" marL="0">
              <a:buNone/>
            </a:pPr>
            <a:r>
              <a:rPr lang="en-US" sz="2000" dirty="0">
                <a:solidFill>
                  <a:srgbClr val="CCCCCC"/>
                </a:solidFill>
                <a:latin typeface="Lato, sans-serif" pitchFamily="34" charset="0"/>
                <a:ea typeface="Lato, sans-serif" pitchFamily="34" charset="-122"/>
                <a:cs typeface="Lato, sans-serif" pitchFamily="34" charset="-120"/>
              </a:rPr>
              <a:t>Image Data and Feature Vectors</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The dimension of the feature vector for the cat image example is calculated as 12288. This is derived by multiplying the image's width (64 pixels), height (64 pixels), and the number of color channels (3: red, green, and blue). Each pixel's intensity value is represented as a number within the feature vector, creating a large vector that captures the entire image's information. This vector serves as the input for machine learning algorithms, enabling them to learn patterns and classify images based on their features.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2024-11-03T20:38:43Z</dcterms:created>
  <dcterms:modified xsi:type="dcterms:W3CDTF">2024-11-03T20:38:43Z</dcterms:modified>
</cp:coreProperties>
</file>