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CCCCCC"/>
                </a:solidFill>
                <a:latin typeface="Lato, sans-serif" pitchFamily="34" charset="0"/>
                <a:ea typeface="Lato, sans-serif" pitchFamily="34" charset="-122"/>
                <a:cs typeface="Lato,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Secondary Information Recall</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 and Discussion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study found that students who created topic-subtopic slides were marginally better at recalling secondary details than those who created assertion-evidence slides. This is likely due to the inclusion of more secondary details in the bulleted lists of the topic-subtopic slides. However, while the topic-subtopic group was better at remembering secondary details, they were not as adept at remembering the concrete steps of the main process, highlighting the importance of assertion-evidence slides in facilitating a deeper understanding of the main process.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Assertion-Evidence Slides: Improved Comprehension and Recall</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Conclusions and Recommendations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study revealed a significant advantage for students who created assertion-evidence slides, demonstrating their superior comprehension and recall of the complex technical process. Students using the assertion-evidence format exhibited higher scores on the post-essay test, indicating a deeper understanding of the material. This method also resulted in fewer misconceptions, suggesting a more accurate grasp of the concepts. The analysis highlighted the effectiveness of assertion-evidence slides in promoting deeper learning and retention, particularly when dealing with intricate technical processes. These findings underscore the importance of slide design as a tool for enhancing student comprehension and recall in engineering education.</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Assertion-Evidence Slide Design for Effective Learning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Conclusions and Recommendations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study's findings strongly advocate for the use of assertion-evidence slide design in technical presentations to enhance student learning. The research revealed that students who created assertion-evidence slides demonstrated significantly higher comprehension scores and fewer misconceptions compared to those who used the traditional topic-subtopic structure. This suggests that the assertion-evidence format, with its emphasis on clear main points supported by visual evidence, effectively promotes deeper understanding and retention of complex technical concepts.  The researchers recommend adopting this slide design as a more effective approach to help students grasp technical content in their presentations.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MRI Process Explained</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Appendix A: Script for Test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script for the experiment focuses on Magnetic Resonance Imaging (MRI), describing the process using a large superconducting magnet, radio frequency transceiver, and gradient magnets. These components work together to create a magnetic field that aligns the spins of hydrogen atoms in the body. Radio frequency waves are then transmitted to excite these atoms, causing them to release energy. This energy is detected by the transceiver, creating a spectrum for each type of tissue. Gradient magnets are used to pinpoint the location of these signals by creating a magnetic field in small volumes called voxels. By altering the timing of the energy release from these voxels, the transceiver can identify the specific location of the signals. The script also mentions the importance of MRI in detecting cancerous tumors, as the clarity and sharpness of the images allow physicians to identify tumors in their early stages.</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Comprehension Test Questions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Appendix B: Comprehension Test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comprehension test given to the students after creating the slides consisted of four essay questions regarding the process of magnetic resonance imaging (MRI). The first question assessed the students' basic understanding of the overall MRI process, while the remaining questions focused on specific technical details. The questions encouraged the students to incorporate images and explanations to support their answers, demonstrating their comprehension of the complex process. The questions covered various aspects of the MRI process, from the roles of the main components to the atomic and molecular level processes involved. The test aimed to evaluate the students' understanding of the technical information presented in the script and their ability to apply that knowledge in answering the complex questions.</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MRI Essay Score Sheet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Appendix C: Score Sheet for MRI Essay Questions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score sheet for evaluating student essays on magnetic resonance imaging (MRI) is presented, outlining specific criteria and point values. Each question focuses on a particular aspect of the MRI process, covering topics such as the roles of main components, atomic and molecular level processes, tissue identification, and additional information.  Scores are assigned for correct understanding of each item, with points deducted for misconceptions or missing information. The sheet also includes a section for evaluating the quality of secondary information provided by the students, demonstrating a comprehensive approach to assessing student comprehension of MRI principles.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Thanks for Listening</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Presentations as Assessment in Engineering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Study Design and 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Engineering faculty often utilize presentations as a means to assess student understanding of project content.  This practice, common in design courses such as Purdue's EPICS, requires students to create slides that demonstrate their grasp of the design process. This approach raises a key question: does the way students design their slides significantly impact their understanding of the material?  This paper explores this question by examining the potential effects of different slide design structures on student comprehension.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Slide Design and Presenter Understanding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Study Design and 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This study explores the potential impact of slide design on a presenter's understanding of technical content. The theoretical framework draws upon the assertion-evidence structure, which suggests that clear separation of main points and supporting evidence enhances comprehension.  Additionally, Paivio's Principle of Dual Coding is invoked, emphasizing the importance of integrating visual and verbal elements to foster deeper understanding. The researchers posit that slides adhering to the assertion-evidence structure, with concise headlines and visual evidence, can lead to a more thorough grasp of complex material compared to slides using a traditional topic-subtopic structure. The study aims to demonstrate this through a comparison of student comprehension scores after creating slides in different formats. </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Methods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Study Design and 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study involved two groups of undergraduate engineering students, each with more than 50 participants. Both groups read the same article explaining a complex engineering process: magnetic resonance imaging.  Afterward, each student was instructed to create five slides describing a technical portion of the process. The slides were designed to serve as a classroom presentation on magnetic resonance imaging, with the audience being undergraduate engineers. While the scripts for both groups were identical, the instructions differed in the slide format to be used: assertion-evidence or the slide format of their choice. The assertion-evidence group was instructed to create slides following a specific structure, while the other group was free to choose their preferred format. Both groups had 60 minutes to complete their slides.  After completing their slides, the students were asked to answer how well they knew the MRI process from their past studies using a scale of 1 to 7, with 1 indicating no knowledge and 7 indicating full knowledge. The results showed that both groups had a similar response, with most participants indicating a score of about 2.  </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Slide Analysis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Study Design and 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To categorize slides, the researchers analyzed headlines and slide bodies, focusing on the types of headlines and the content within the slide body. Topic-subtopic slides were identified by their use of topic-phrase headlines and bulleted lists of subtopics, while assertion-evidence slides featured sentence headlines and visual evidence to support the main message. Slides that did not clearly fit into either category were excluded from the analysis, ensuring a clear distinction between the two groups. This categorization allowed for a focused comparison of the comprehension levels of students who created slides using each structure.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Comprehension Assessment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Study Design and Methodology</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A post-essay test was administered to evaluate student comprehension of the MRI process. The test included essay questions designed to assess both general understanding of the overall process and specific details about the technical information involved. Two raters, blinded to student group assignments, scored the essays using a rubric that analyzed 22 different steps or details of the MRI process. This scoring method allowed for a detailed evaluation of student comprehension and provided a basis for comparing the performance of students who created assertion-evidence slides versus those who created topic-subtopic slides.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Comprehension Test Results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 and Discussion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comprehension test results revealed a statistically significant difference in performance between students who created assertion-evidence slides and those who created topic-subtopic slides. Students who created assertion-evidence slides demonstrated a significantly higher overall score on the comprehension test, indicating a better understanding of the material. This was particularly evident in their ability to answer questions about the more complex aspects of the MRI process, suggesting that creating assertion-evidence slides fostered a deeper understanding of the subject matter. Additionally, students who created assertion-evidence slides had fewer misconceptions about the MRI process, indicating a more accurate grasp of the concepts. However, students who created topic-subtopic slides were more successful at recalling secondary details related to the MRI process, potentially due to the inclusion of bulleted lists in their slide designs. These findings suggest that while both slide design methods have their strengths and weaknesses, assertion-evidence slides may offer a more effective approach for helping students learn and retain complex technical information.</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Assertion-Evidence Group Outperformed</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 and Discussion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study revealed that students who created assertion-evidence (AE) slides scored statistically significantly higher on the total score for the exam questions than those students who created topic-subtopic slides.  This was a significant finding, as it indicated that the AE group not only retained more information but also demonstrated a deeper understanding of the material, as evidenced by their lower number of misconceptions.  The AE group scored an average of 12.55 out of 20 on the three questions with an average of .93 misconceptions, while the common practice group scored an average of 10.68 out of 20 with an average of 1.12 misconceptions. This suggests that the structure of the AE slides, with their emphasis on clear assertions and supporting evidence, facilitated a more effective learning process for the students.  The AE group also performed significantly better on the question that focused on the most complex and technical aspect of the MRI process, indicating that this method of slide design was particularly effective for understanding and retaining complex information.  The results of this study provide compelling evidence that the use of assertion-evidence slides can be a valuable tool for enhancing student learning and comprehension of technical concepts.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Reasons for Performance Differences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 and Discussion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researchers propose two primary explanations for the observed performance disparity. Firstly, they suggest that the act of crafting a concise assertion statement compels presenters to engage in deeper processing of the material, leading to a more thorough understanding. This is supported by the fact that students who created assertion-evidence slides performed significantly better on the question about the most complex aspect of the MRI process, indicating a deeper grasp of the challenging concepts. Secondly, the visual evidence incorporated within assertion-evidence slides is posited as a memory aid. The use of images and visual representations alongside the assertion statement facilitates the creation of a more cohesive mental model, enhancing recall and understanding of the process. This is further supported by the finding that students who created assertion-evidence slides were able to recall more relevant secondary information, suggesting a more comprehensive understanding of the process.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2024-11-03T20:29:20Z</dcterms:created>
  <dcterms:modified xsi:type="dcterms:W3CDTF">2024-11-03T20:29:20Z</dcterms:modified>
</cp:coreProperties>
</file>