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30243145" cy="42844720"/>
  <p:notesSz cx="6858000" cy="9144000"/>
  <p:defaultTextStyle>
    <a:defPPr>
      <a:defRPr lang="en-US"/>
    </a:defPPr>
    <a:lvl1pPr marL="0" algn="l" defTabSz="4176395" rtl="0" eaLnBrk="1" latinLnBrk="0" hangingPunct="1">
      <a:defRPr sz="8300" kern="1200">
        <a:solidFill>
          <a:schemeClr val="tx1"/>
        </a:solidFill>
        <a:latin typeface="+mn-lt"/>
        <a:ea typeface="+mn-ea"/>
        <a:cs typeface="+mn-cs"/>
      </a:defRPr>
    </a:lvl1pPr>
    <a:lvl2pPr marL="2087880" algn="l" defTabSz="4176395" rtl="0" eaLnBrk="1" latinLnBrk="0" hangingPunct="1">
      <a:defRPr sz="8300" kern="1200">
        <a:solidFill>
          <a:schemeClr val="tx1"/>
        </a:solidFill>
        <a:latin typeface="+mn-lt"/>
        <a:ea typeface="+mn-ea"/>
        <a:cs typeface="+mn-cs"/>
      </a:defRPr>
    </a:lvl2pPr>
    <a:lvl3pPr marL="4176395" algn="l" defTabSz="4176395" rtl="0" eaLnBrk="1" latinLnBrk="0" hangingPunct="1">
      <a:defRPr sz="8300" kern="1200">
        <a:solidFill>
          <a:schemeClr val="tx1"/>
        </a:solidFill>
        <a:latin typeface="+mn-lt"/>
        <a:ea typeface="+mn-ea"/>
        <a:cs typeface="+mn-cs"/>
      </a:defRPr>
    </a:lvl3pPr>
    <a:lvl4pPr marL="6264275" algn="l" defTabSz="4176395" rtl="0" eaLnBrk="1" latinLnBrk="0" hangingPunct="1">
      <a:defRPr sz="8300" kern="1200">
        <a:solidFill>
          <a:schemeClr val="tx1"/>
        </a:solidFill>
        <a:latin typeface="+mn-lt"/>
        <a:ea typeface="+mn-ea"/>
        <a:cs typeface="+mn-cs"/>
      </a:defRPr>
    </a:lvl4pPr>
    <a:lvl5pPr marL="8352155" algn="l" defTabSz="4176395" rtl="0" eaLnBrk="1" latinLnBrk="0" hangingPunct="1">
      <a:defRPr sz="8300" kern="1200">
        <a:solidFill>
          <a:schemeClr val="tx1"/>
        </a:solidFill>
        <a:latin typeface="+mn-lt"/>
        <a:ea typeface="+mn-ea"/>
        <a:cs typeface="+mn-cs"/>
      </a:defRPr>
    </a:lvl5pPr>
    <a:lvl6pPr marL="10440670" algn="l" defTabSz="4176395" rtl="0" eaLnBrk="1" latinLnBrk="0" hangingPunct="1">
      <a:defRPr sz="8300" kern="1200">
        <a:solidFill>
          <a:schemeClr val="tx1"/>
        </a:solidFill>
        <a:latin typeface="+mn-lt"/>
        <a:ea typeface="+mn-ea"/>
        <a:cs typeface="+mn-cs"/>
      </a:defRPr>
    </a:lvl6pPr>
    <a:lvl7pPr marL="12528550" algn="l" defTabSz="4176395" rtl="0" eaLnBrk="1" latinLnBrk="0" hangingPunct="1">
      <a:defRPr sz="8300" kern="1200">
        <a:solidFill>
          <a:schemeClr val="tx1"/>
        </a:solidFill>
        <a:latin typeface="+mn-lt"/>
        <a:ea typeface="+mn-ea"/>
        <a:cs typeface="+mn-cs"/>
      </a:defRPr>
    </a:lvl7pPr>
    <a:lvl8pPr marL="14617065" algn="l" defTabSz="4176395" rtl="0" eaLnBrk="1" latinLnBrk="0" hangingPunct="1">
      <a:defRPr sz="8300" kern="1200">
        <a:solidFill>
          <a:schemeClr val="tx1"/>
        </a:solidFill>
        <a:latin typeface="+mn-lt"/>
        <a:ea typeface="+mn-ea"/>
        <a:cs typeface="+mn-cs"/>
      </a:defRPr>
    </a:lvl8pPr>
    <a:lvl9pPr marL="16704945" algn="l" defTabSz="4176395" rtl="0" eaLnBrk="1" latinLnBrk="0" hangingPunct="1">
      <a:defRPr sz="8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04" y="-72"/>
      </p:cViewPr>
      <p:guideLst>
        <p:guide orient="horz" pos="13494"/>
        <p:guide pos="95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hasCustomPrompt="1"/>
          </p:nvPr>
        </p:nvSpPr>
        <p:spPr>
          <a:xfrm>
            <a:off x="2268261" y="13309737"/>
            <a:ext cx="25706944" cy="9183913"/>
          </a:xfrm>
        </p:spPr>
        <p:txBody>
          <a:bodyPr/>
          <a:lstStyle/>
          <a:p>
            <a:r>
              <a:rPr lang="tr-TR" smtClean="0"/>
              <a:t>Asıl başlık stili için tıklatın</a:t>
            </a:r>
            <a:endParaRPr lang="en-US"/>
          </a:p>
        </p:txBody>
      </p:sp>
      <p:sp>
        <p:nvSpPr>
          <p:cNvPr id="3" name="Alt Başlık 2"/>
          <p:cNvSpPr>
            <a:spLocks noGrp="1"/>
          </p:cNvSpPr>
          <p:nvPr>
            <p:ph type="subTitle" idx="1" hasCustomPrompt="1"/>
          </p:nvPr>
        </p:nvSpPr>
        <p:spPr>
          <a:xfrm>
            <a:off x="4536521" y="24278855"/>
            <a:ext cx="21170424" cy="10949287"/>
          </a:xfrm>
        </p:spPr>
        <p:txBody>
          <a:bodyPr/>
          <a:lstStyle>
            <a:lvl1pPr marL="0" indent="0" algn="ctr">
              <a:buNone/>
              <a:defRPr>
                <a:solidFill>
                  <a:schemeClr val="tx1">
                    <a:tint val="75000"/>
                  </a:schemeClr>
                </a:solidFill>
              </a:defRPr>
            </a:lvl1pPr>
            <a:lvl2pPr marL="2087880" indent="0" algn="ctr">
              <a:buNone/>
              <a:defRPr>
                <a:solidFill>
                  <a:schemeClr val="tx1">
                    <a:tint val="75000"/>
                  </a:schemeClr>
                </a:solidFill>
              </a:defRPr>
            </a:lvl2pPr>
            <a:lvl3pPr marL="4176395" indent="0" algn="ctr">
              <a:buNone/>
              <a:defRPr>
                <a:solidFill>
                  <a:schemeClr val="tx1">
                    <a:tint val="75000"/>
                  </a:schemeClr>
                </a:solidFill>
              </a:defRPr>
            </a:lvl3pPr>
            <a:lvl4pPr marL="6264275" indent="0" algn="ctr">
              <a:buNone/>
              <a:defRPr>
                <a:solidFill>
                  <a:schemeClr val="tx1">
                    <a:tint val="75000"/>
                  </a:schemeClr>
                </a:solidFill>
              </a:defRPr>
            </a:lvl4pPr>
            <a:lvl5pPr marL="8352155" indent="0" algn="ctr">
              <a:buNone/>
              <a:defRPr>
                <a:solidFill>
                  <a:schemeClr val="tx1">
                    <a:tint val="75000"/>
                  </a:schemeClr>
                </a:solidFill>
              </a:defRPr>
            </a:lvl5pPr>
            <a:lvl6pPr marL="10440670" indent="0" algn="ctr">
              <a:buNone/>
              <a:defRPr>
                <a:solidFill>
                  <a:schemeClr val="tx1">
                    <a:tint val="75000"/>
                  </a:schemeClr>
                </a:solidFill>
              </a:defRPr>
            </a:lvl6pPr>
            <a:lvl7pPr marL="12528550" indent="0" algn="ctr">
              <a:buNone/>
              <a:defRPr>
                <a:solidFill>
                  <a:schemeClr val="tx1">
                    <a:tint val="75000"/>
                  </a:schemeClr>
                </a:solidFill>
              </a:defRPr>
            </a:lvl7pPr>
            <a:lvl8pPr marL="14617065" indent="0" algn="ctr">
              <a:buNone/>
              <a:defRPr>
                <a:solidFill>
                  <a:schemeClr val="tx1">
                    <a:tint val="75000"/>
                  </a:schemeClr>
                </a:solidFill>
              </a:defRPr>
            </a:lvl8pPr>
            <a:lvl9pPr marL="16704945" indent="0" algn="ctr">
              <a:buNone/>
              <a:defRPr>
                <a:solidFill>
                  <a:schemeClr val="tx1">
                    <a:tint val="75000"/>
                  </a:schemeClr>
                </a:solidFill>
              </a:defRPr>
            </a:lvl9pPr>
          </a:lstStyle>
          <a:p>
            <a:r>
              <a:rPr lang="tr-TR" smtClean="0"/>
              <a:t>Asıl alt başlık stilini düzenlemek için tıklatın</a:t>
            </a:r>
            <a:endParaRPr lang="en-US"/>
          </a:p>
        </p:txBody>
      </p:sp>
      <p:sp>
        <p:nvSpPr>
          <p:cNvPr id="4" name="Veri Yer Tutucusu 3"/>
          <p:cNvSpPr>
            <a:spLocks noGrp="1"/>
          </p:cNvSpPr>
          <p:nvPr>
            <p:ph type="dt" sz="half" idx="10"/>
          </p:nvPr>
        </p:nvSpPr>
        <p:spPr/>
        <p:txBody>
          <a:bodyPr/>
          <a:lstStyle/>
          <a:p>
            <a:fld id="{6FFEF892-7205-4230-9E90-856FA941FDA9}"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hasCustomPrompt="1"/>
          </p:nvPr>
        </p:nvSpPr>
        <p:spPr/>
        <p:txBody>
          <a:bodyPr vert="eaVert"/>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10"/>
          </p:nvPr>
        </p:nvSpPr>
        <p:spPr/>
        <p:txBody>
          <a:bodyPr/>
          <a:lstStyle/>
          <a:p>
            <a:fld id="{6FFEF892-7205-4230-9E90-856FA941FDA9}"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60434421" y="8102877"/>
            <a:ext cx="18755147" cy="172738891"/>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hasCustomPrompt="1"/>
          </p:nvPr>
        </p:nvSpPr>
        <p:spPr>
          <a:xfrm>
            <a:off x="4168977" y="8102877"/>
            <a:ext cx="55761385" cy="172738891"/>
          </a:xfrm>
        </p:spPr>
        <p:txBody>
          <a:bodyPr vert="eaVert"/>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10"/>
          </p:nvPr>
        </p:nvSpPr>
        <p:spPr/>
        <p:txBody>
          <a:bodyPr/>
          <a:lstStyle/>
          <a:p>
            <a:fld id="{6FFEF892-7205-4230-9E90-856FA941FDA9}"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a:lstStyle/>
          <a:p>
            <a:r>
              <a:rPr lang="tr-TR" smtClean="0"/>
              <a:t>Asıl başlık stili için tıklatın</a:t>
            </a:r>
            <a:endParaRPr lang="en-US"/>
          </a:p>
        </p:txBody>
      </p:sp>
      <p:sp>
        <p:nvSpPr>
          <p:cNvPr id="3" name="İçerik Yer Tutucusu 2"/>
          <p:cNvSpPr>
            <a:spLocks noGrp="1"/>
          </p:cNvSpPr>
          <p:nvPr>
            <p:ph idx="1" hasCustomPrompt="1"/>
          </p:nvPr>
        </p:nvSpPr>
        <p:spPr/>
        <p:txBody>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10"/>
          </p:nvPr>
        </p:nvSpPr>
        <p:spPr/>
        <p:txBody>
          <a:bodyPr/>
          <a:lstStyle/>
          <a:p>
            <a:fld id="{6FFEF892-7205-4230-9E90-856FA941FDA9}"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2389026" y="27531908"/>
            <a:ext cx="25706944" cy="8509501"/>
          </a:xfrm>
        </p:spPr>
        <p:txBody>
          <a:bodyPr anchor="t"/>
          <a:lstStyle>
            <a:lvl1pPr algn="l">
              <a:defRPr sz="18300" b="1" cap="all"/>
            </a:lvl1pPr>
          </a:lstStyle>
          <a:p>
            <a:r>
              <a:rPr lang="tr-TR" smtClean="0"/>
              <a:t>Asıl başlık stili için tıklatın</a:t>
            </a:r>
            <a:endParaRPr lang="en-US"/>
          </a:p>
        </p:txBody>
      </p:sp>
      <p:sp>
        <p:nvSpPr>
          <p:cNvPr id="3" name="Metin Yer Tutucusu 2"/>
          <p:cNvSpPr>
            <a:spLocks noGrp="1"/>
          </p:cNvSpPr>
          <p:nvPr>
            <p:ph type="body" idx="1" hasCustomPrompt="1"/>
          </p:nvPr>
        </p:nvSpPr>
        <p:spPr>
          <a:xfrm>
            <a:off x="2389026" y="18159557"/>
            <a:ext cx="25706944" cy="9372350"/>
          </a:xfrm>
        </p:spPr>
        <p:txBody>
          <a:bodyPr anchor="b"/>
          <a:lstStyle>
            <a:lvl1pPr marL="0" indent="0">
              <a:buNone/>
              <a:defRPr sz="9100">
                <a:solidFill>
                  <a:schemeClr val="tx1">
                    <a:tint val="75000"/>
                  </a:schemeClr>
                </a:solidFill>
              </a:defRPr>
            </a:lvl1pPr>
            <a:lvl2pPr marL="2087880" indent="0">
              <a:buNone/>
              <a:defRPr sz="8300">
                <a:solidFill>
                  <a:schemeClr val="tx1">
                    <a:tint val="75000"/>
                  </a:schemeClr>
                </a:solidFill>
              </a:defRPr>
            </a:lvl2pPr>
            <a:lvl3pPr marL="4176395" indent="0">
              <a:buNone/>
              <a:defRPr sz="7400">
                <a:solidFill>
                  <a:schemeClr val="tx1">
                    <a:tint val="75000"/>
                  </a:schemeClr>
                </a:solidFill>
              </a:defRPr>
            </a:lvl3pPr>
            <a:lvl4pPr marL="6264275" indent="0">
              <a:buNone/>
              <a:defRPr sz="6400">
                <a:solidFill>
                  <a:schemeClr val="tx1">
                    <a:tint val="75000"/>
                  </a:schemeClr>
                </a:solidFill>
              </a:defRPr>
            </a:lvl4pPr>
            <a:lvl5pPr marL="8352155" indent="0">
              <a:buNone/>
              <a:defRPr sz="6400">
                <a:solidFill>
                  <a:schemeClr val="tx1">
                    <a:tint val="75000"/>
                  </a:schemeClr>
                </a:solidFill>
              </a:defRPr>
            </a:lvl5pPr>
            <a:lvl6pPr marL="10440670" indent="0">
              <a:buNone/>
              <a:defRPr sz="6400">
                <a:solidFill>
                  <a:schemeClr val="tx1">
                    <a:tint val="75000"/>
                  </a:schemeClr>
                </a:solidFill>
              </a:defRPr>
            </a:lvl6pPr>
            <a:lvl7pPr marL="12528550" indent="0">
              <a:buNone/>
              <a:defRPr sz="6400">
                <a:solidFill>
                  <a:schemeClr val="tx1">
                    <a:tint val="75000"/>
                  </a:schemeClr>
                </a:solidFill>
              </a:defRPr>
            </a:lvl7pPr>
            <a:lvl8pPr marL="14617065" indent="0">
              <a:buNone/>
              <a:defRPr sz="6400">
                <a:solidFill>
                  <a:schemeClr val="tx1">
                    <a:tint val="75000"/>
                  </a:schemeClr>
                </a:solidFill>
              </a:defRPr>
            </a:lvl8pPr>
            <a:lvl9pPr marL="16704945" indent="0">
              <a:buNone/>
              <a:defRPr sz="6400">
                <a:solidFill>
                  <a:schemeClr val="tx1">
                    <a:tint val="75000"/>
                  </a:schemeClr>
                </a:solidFill>
              </a:defRPr>
            </a:lvl9pPr>
          </a:lstStyle>
          <a:p>
            <a:pPr lvl="0"/>
            <a:r>
              <a:rPr lang="tr-TR" smtClean="0"/>
              <a:t>Asıl metin stillerini düzenlemek için tıklatın</a:t>
            </a:r>
            <a:endParaRPr lang="tr-TR" smtClean="0"/>
          </a:p>
        </p:txBody>
      </p:sp>
      <p:sp>
        <p:nvSpPr>
          <p:cNvPr id="4" name="Veri Yer Tutucusu 3"/>
          <p:cNvSpPr>
            <a:spLocks noGrp="1"/>
          </p:cNvSpPr>
          <p:nvPr>
            <p:ph type="dt" sz="half" idx="10"/>
          </p:nvPr>
        </p:nvSpPr>
        <p:spPr/>
        <p:txBody>
          <a:bodyPr/>
          <a:lstStyle/>
          <a:p>
            <a:fld id="{6FFEF892-7205-4230-9E90-856FA941FDA9}" type="datetimeFigureOut">
              <a:rPr lang="en-US" smtClean="0"/>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a:lstStyle/>
          <a:p>
            <a:r>
              <a:rPr lang="tr-TR" smtClean="0"/>
              <a:t>Asıl başlık stili için tıklatın</a:t>
            </a:r>
            <a:endParaRPr lang="en-US"/>
          </a:p>
        </p:txBody>
      </p:sp>
      <p:sp>
        <p:nvSpPr>
          <p:cNvPr id="3" name="İçerik Yer Tutucusu 2"/>
          <p:cNvSpPr>
            <a:spLocks noGrp="1"/>
          </p:cNvSpPr>
          <p:nvPr>
            <p:ph sz="half" idx="1" hasCustomPrompt="1"/>
          </p:nvPr>
        </p:nvSpPr>
        <p:spPr>
          <a:xfrm>
            <a:off x="4168978" y="47238643"/>
            <a:ext cx="37258267" cy="133603124"/>
          </a:xfrm>
        </p:spPr>
        <p:txBody>
          <a:bodyPr/>
          <a:lstStyle>
            <a:lvl1pPr>
              <a:defRPr sz="12800"/>
            </a:lvl1pPr>
            <a:lvl2pPr>
              <a:defRPr sz="10900"/>
            </a:lvl2pPr>
            <a:lvl3pPr>
              <a:defRPr sz="9100"/>
            </a:lvl3pPr>
            <a:lvl4pPr>
              <a:defRPr sz="8300"/>
            </a:lvl4pPr>
            <a:lvl5pPr>
              <a:defRPr sz="8300"/>
            </a:lvl5pPr>
            <a:lvl6pPr>
              <a:defRPr sz="8300"/>
            </a:lvl6pPr>
            <a:lvl7pPr>
              <a:defRPr sz="8300"/>
            </a:lvl7pPr>
            <a:lvl8pPr>
              <a:defRPr sz="8300"/>
            </a:lvl8pPr>
            <a:lvl9pPr>
              <a:defRPr sz="83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İçerik Yer Tutucusu 3"/>
          <p:cNvSpPr>
            <a:spLocks noGrp="1"/>
          </p:cNvSpPr>
          <p:nvPr>
            <p:ph sz="half" idx="2" hasCustomPrompt="1"/>
          </p:nvPr>
        </p:nvSpPr>
        <p:spPr>
          <a:xfrm>
            <a:off x="41931302" y="47238643"/>
            <a:ext cx="37258267" cy="133603124"/>
          </a:xfrm>
        </p:spPr>
        <p:txBody>
          <a:bodyPr/>
          <a:lstStyle>
            <a:lvl1pPr>
              <a:defRPr sz="12800"/>
            </a:lvl1pPr>
            <a:lvl2pPr>
              <a:defRPr sz="10900"/>
            </a:lvl2pPr>
            <a:lvl3pPr>
              <a:defRPr sz="9100"/>
            </a:lvl3pPr>
            <a:lvl4pPr>
              <a:defRPr sz="8300"/>
            </a:lvl4pPr>
            <a:lvl5pPr>
              <a:defRPr sz="8300"/>
            </a:lvl5pPr>
            <a:lvl6pPr>
              <a:defRPr sz="8300"/>
            </a:lvl6pPr>
            <a:lvl7pPr>
              <a:defRPr sz="8300"/>
            </a:lvl7pPr>
            <a:lvl8pPr>
              <a:defRPr sz="8300"/>
            </a:lvl8pPr>
            <a:lvl9pPr>
              <a:defRPr sz="83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5" name="Veri Yer Tutucusu 4"/>
          <p:cNvSpPr>
            <a:spLocks noGrp="1"/>
          </p:cNvSpPr>
          <p:nvPr>
            <p:ph type="dt" sz="half" idx="10"/>
          </p:nvPr>
        </p:nvSpPr>
        <p:spPr/>
        <p:txBody>
          <a:bodyPr/>
          <a:lstStyle/>
          <a:p>
            <a:fld id="{6FFEF892-7205-4230-9E90-856FA941FDA9}" type="datetimeFigureOut">
              <a:rPr lang="en-US" smtClean="0"/>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12174" y="1715789"/>
            <a:ext cx="27219117" cy="7140840"/>
          </a:xfrm>
        </p:spPr>
        <p:txBody>
          <a:bodyPr/>
          <a:lstStyle>
            <a:lvl1pPr>
              <a:defRPr/>
            </a:lvl1pPr>
          </a:lstStyle>
          <a:p>
            <a:r>
              <a:rPr lang="tr-TR" smtClean="0"/>
              <a:t>Asıl başlık stili için tıklatın</a:t>
            </a:r>
            <a:endParaRPr lang="en-US"/>
          </a:p>
        </p:txBody>
      </p:sp>
      <p:sp>
        <p:nvSpPr>
          <p:cNvPr id="3" name="Metin Yer Tutucusu 2"/>
          <p:cNvSpPr>
            <a:spLocks noGrp="1"/>
          </p:cNvSpPr>
          <p:nvPr>
            <p:ph type="body" idx="1" hasCustomPrompt="1"/>
          </p:nvPr>
        </p:nvSpPr>
        <p:spPr>
          <a:xfrm>
            <a:off x="1512173" y="9590548"/>
            <a:ext cx="13362782" cy="3996883"/>
          </a:xfrm>
        </p:spPr>
        <p:txBody>
          <a:bodyPr anchor="b"/>
          <a:lstStyle>
            <a:lvl1pPr marL="0" indent="0">
              <a:buNone/>
              <a:defRPr sz="10900" b="1"/>
            </a:lvl1pPr>
            <a:lvl2pPr marL="2087880" indent="0">
              <a:buNone/>
              <a:defRPr sz="9100" b="1"/>
            </a:lvl2pPr>
            <a:lvl3pPr marL="4176395" indent="0">
              <a:buNone/>
              <a:defRPr sz="8300" b="1"/>
            </a:lvl3pPr>
            <a:lvl4pPr marL="6264275" indent="0">
              <a:buNone/>
              <a:defRPr sz="7400" b="1"/>
            </a:lvl4pPr>
            <a:lvl5pPr marL="8352155" indent="0">
              <a:buNone/>
              <a:defRPr sz="7400" b="1"/>
            </a:lvl5pPr>
            <a:lvl6pPr marL="10440670" indent="0">
              <a:buNone/>
              <a:defRPr sz="7400" b="1"/>
            </a:lvl6pPr>
            <a:lvl7pPr marL="12528550" indent="0">
              <a:buNone/>
              <a:defRPr sz="7400" b="1"/>
            </a:lvl7pPr>
            <a:lvl8pPr marL="14617065" indent="0">
              <a:buNone/>
              <a:defRPr sz="7400" b="1"/>
            </a:lvl8pPr>
            <a:lvl9pPr marL="16704945" indent="0">
              <a:buNone/>
              <a:defRPr sz="7400" b="1"/>
            </a:lvl9pPr>
          </a:lstStyle>
          <a:p>
            <a:pPr lvl="0"/>
            <a:r>
              <a:rPr lang="tr-TR" smtClean="0"/>
              <a:t>Asıl metin stillerini düzenlemek için tıklatın</a:t>
            </a:r>
            <a:endParaRPr lang="tr-TR" smtClean="0"/>
          </a:p>
        </p:txBody>
      </p:sp>
      <p:sp>
        <p:nvSpPr>
          <p:cNvPr id="4" name="İçerik Yer Tutucusu 3"/>
          <p:cNvSpPr>
            <a:spLocks noGrp="1"/>
          </p:cNvSpPr>
          <p:nvPr>
            <p:ph sz="half" idx="2" hasCustomPrompt="1"/>
          </p:nvPr>
        </p:nvSpPr>
        <p:spPr>
          <a:xfrm>
            <a:off x="1512173" y="13587431"/>
            <a:ext cx="13362782" cy="24685490"/>
          </a:xfrm>
        </p:spPr>
        <p:txBody>
          <a:bodyPr/>
          <a:lstStyle>
            <a:lvl1pPr>
              <a:defRPr sz="10900"/>
            </a:lvl1pPr>
            <a:lvl2pPr>
              <a:defRPr sz="9100"/>
            </a:lvl2pPr>
            <a:lvl3pPr>
              <a:defRPr sz="8300"/>
            </a:lvl3pPr>
            <a:lvl4pPr>
              <a:defRPr sz="7400"/>
            </a:lvl4pPr>
            <a:lvl5pPr>
              <a:defRPr sz="7400"/>
            </a:lvl5pPr>
            <a:lvl6pPr>
              <a:defRPr sz="7400"/>
            </a:lvl6pPr>
            <a:lvl7pPr>
              <a:defRPr sz="7400"/>
            </a:lvl7pPr>
            <a:lvl8pPr>
              <a:defRPr sz="7400"/>
            </a:lvl8pPr>
            <a:lvl9pPr>
              <a:defRPr sz="74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5" name="Metin Yer Tutucusu 4"/>
          <p:cNvSpPr>
            <a:spLocks noGrp="1"/>
          </p:cNvSpPr>
          <p:nvPr>
            <p:ph type="body" sz="quarter" idx="3" hasCustomPrompt="1"/>
          </p:nvPr>
        </p:nvSpPr>
        <p:spPr>
          <a:xfrm>
            <a:off x="15363262" y="9590548"/>
            <a:ext cx="13368030" cy="3996883"/>
          </a:xfrm>
        </p:spPr>
        <p:txBody>
          <a:bodyPr anchor="b"/>
          <a:lstStyle>
            <a:lvl1pPr marL="0" indent="0">
              <a:buNone/>
              <a:defRPr sz="10900" b="1"/>
            </a:lvl1pPr>
            <a:lvl2pPr marL="2087880" indent="0">
              <a:buNone/>
              <a:defRPr sz="9100" b="1"/>
            </a:lvl2pPr>
            <a:lvl3pPr marL="4176395" indent="0">
              <a:buNone/>
              <a:defRPr sz="8300" b="1"/>
            </a:lvl3pPr>
            <a:lvl4pPr marL="6264275" indent="0">
              <a:buNone/>
              <a:defRPr sz="7400" b="1"/>
            </a:lvl4pPr>
            <a:lvl5pPr marL="8352155" indent="0">
              <a:buNone/>
              <a:defRPr sz="7400" b="1"/>
            </a:lvl5pPr>
            <a:lvl6pPr marL="10440670" indent="0">
              <a:buNone/>
              <a:defRPr sz="7400" b="1"/>
            </a:lvl6pPr>
            <a:lvl7pPr marL="12528550" indent="0">
              <a:buNone/>
              <a:defRPr sz="7400" b="1"/>
            </a:lvl7pPr>
            <a:lvl8pPr marL="14617065" indent="0">
              <a:buNone/>
              <a:defRPr sz="7400" b="1"/>
            </a:lvl8pPr>
            <a:lvl9pPr marL="16704945" indent="0">
              <a:buNone/>
              <a:defRPr sz="7400" b="1"/>
            </a:lvl9pPr>
          </a:lstStyle>
          <a:p>
            <a:pPr lvl="0"/>
            <a:r>
              <a:rPr lang="tr-TR" smtClean="0"/>
              <a:t>Asıl metin stillerini düzenlemek için tıklatın</a:t>
            </a:r>
            <a:endParaRPr lang="tr-TR" smtClean="0"/>
          </a:p>
        </p:txBody>
      </p:sp>
      <p:sp>
        <p:nvSpPr>
          <p:cNvPr id="6" name="İçerik Yer Tutucusu 5"/>
          <p:cNvSpPr>
            <a:spLocks noGrp="1"/>
          </p:cNvSpPr>
          <p:nvPr>
            <p:ph sz="quarter" idx="4" hasCustomPrompt="1"/>
          </p:nvPr>
        </p:nvSpPr>
        <p:spPr>
          <a:xfrm>
            <a:off x="15363262" y="13587431"/>
            <a:ext cx="13368030" cy="24685490"/>
          </a:xfrm>
        </p:spPr>
        <p:txBody>
          <a:bodyPr/>
          <a:lstStyle>
            <a:lvl1pPr>
              <a:defRPr sz="10900"/>
            </a:lvl1pPr>
            <a:lvl2pPr>
              <a:defRPr sz="9100"/>
            </a:lvl2pPr>
            <a:lvl3pPr>
              <a:defRPr sz="8300"/>
            </a:lvl3pPr>
            <a:lvl4pPr>
              <a:defRPr sz="7400"/>
            </a:lvl4pPr>
            <a:lvl5pPr>
              <a:defRPr sz="7400"/>
            </a:lvl5pPr>
            <a:lvl6pPr>
              <a:defRPr sz="7400"/>
            </a:lvl6pPr>
            <a:lvl7pPr>
              <a:defRPr sz="7400"/>
            </a:lvl7pPr>
            <a:lvl8pPr>
              <a:defRPr sz="7400"/>
            </a:lvl8pPr>
            <a:lvl9pPr>
              <a:defRPr sz="74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7" name="Veri Yer Tutucusu 6"/>
          <p:cNvSpPr>
            <a:spLocks noGrp="1"/>
          </p:cNvSpPr>
          <p:nvPr>
            <p:ph type="dt" sz="half" idx="10"/>
          </p:nvPr>
        </p:nvSpPr>
        <p:spPr/>
        <p:txBody>
          <a:bodyPr/>
          <a:lstStyle/>
          <a:p>
            <a:fld id="{6FFEF892-7205-4230-9E90-856FA941FDA9}" type="datetimeFigureOut">
              <a:rPr lang="en-US" smtClean="0"/>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6FFEF892-7205-4230-9E90-856FA941FDA9}" type="datetimeFigureOut">
              <a:rPr lang="en-US" smtClean="0"/>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FFEF892-7205-4230-9E90-856FA941FDA9}" type="datetimeFigureOut">
              <a:rPr lang="en-US" smtClean="0"/>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12176" y="1705867"/>
            <a:ext cx="9949892" cy="7259854"/>
          </a:xfrm>
        </p:spPr>
        <p:txBody>
          <a:bodyPr anchor="b"/>
          <a:lstStyle>
            <a:lvl1pPr algn="l">
              <a:defRPr sz="9100" b="1"/>
            </a:lvl1pPr>
          </a:lstStyle>
          <a:p>
            <a:r>
              <a:rPr lang="tr-TR" smtClean="0"/>
              <a:t>Asıl başlık stili için tıklatın</a:t>
            </a:r>
            <a:endParaRPr lang="en-US"/>
          </a:p>
        </p:txBody>
      </p:sp>
      <p:sp>
        <p:nvSpPr>
          <p:cNvPr id="3" name="İçerik Yer Tutucusu 2"/>
          <p:cNvSpPr>
            <a:spLocks noGrp="1"/>
          </p:cNvSpPr>
          <p:nvPr>
            <p:ph idx="1" hasCustomPrompt="1"/>
          </p:nvPr>
        </p:nvSpPr>
        <p:spPr>
          <a:xfrm>
            <a:off x="11824357" y="1705872"/>
            <a:ext cx="16906935" cy="36567054"/>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Metin Yer Tutucusu 3"/>
          <p:cNvSpPr>
            <a:spLocks noGrp="1"/>
          </p:cNvSpPr>
          <p:nvPr>
            <p:ph type="body" sz="half" idx="2" hasCustomPrompt="1"/>
          </p:nvPr>
        </p:nvSpPr>
        <p:spPr>
          <a:xfrm>
            <a:off x="1512176" y="8965726"/>
            <a:ext cx="9949892" cy="29307200"/>
          </a:xfrm>
        </p:spPr>
        <p:txBody>
          <a:bodyPr/>
          <a:lstStyle>
            <a:lvl1pPr marL="0" indent="0">
              <a:buNone/>
              <a:defRPr sz="6400"/>
            </a:lvl1pPr>
            <a:lvl2pPr marL="2087880" indent="0">
              <a:buNone/>
              <a:defRPr sz="5500"/>
            </a:lvl2pPr>
            <a:lvl3pPr marL="4176395" indent="0">
              <a:buNone/>
              <a:defRPr sz="4600"/>
            </a:lvl3pPr>
            <a:lvl4pPr marL="6264275" indent="0">
              <a:buNone/>
              <a:defRPr sz="4100"/>
            </a:lvl4pPr>
            <a:lvl5pPr marL="8352155" indent="0">
              <a:buNone/>
              <a:defRPr sz="4100"/>
            </a:lvl5pPr>
            <a:lvl6pPr marL="10440670" indent="0">
              <a:buNone/>
              <a:defRPr sz="4100"/>
            </a:lvl6pPr>
            <a:lvl7pPr marL="12528550" indent="0">
              <a:buNone/>
              <a:defRPr sz="4100"/>
            </a:lvl7pPr>
            <a:lvl8pPr marL="14617065" indent="0">
              <a:buNone/>
              <a:defRPr sz="4100"/>
            </a:lvl8pPr>
            <a:lvl9pPr marL="16704945" indent="0">
              <a:buNone/>
              <a:defRPr sz="4100"/>
            </a:lvl9pPr>
          </a:lstStyle>
          <a:p>
            <a:pPr lvl="0"/>
            <a:r>
              <a:rPr lang="tr-TR" smtClean="0"/>
              <a:t>Asıl metin stillerini düzenlemek için tıklatın</a:t>
            </a:r>
            <a:endParaRPr lang="tr-TR" smtClean="0"/>
          </a:p>
        </p:txBody>
      </p:sp>
      <p:sp>
        <p:nvSpPr>
          <p:cNvPr id="5" name="Veri Yer Tutucusu 4"/>
          <p:cNvSpPr>
            <a:spLocks noGrp="1"/>
          </p:cNvSpPr>
          <p:nvPr>
            <p:ph type="dt" sz="half" idx="10"/>
          </p:nvPr>
        </p:nvSpPr>
        <p:spPr/>
        <p:txBody>
          <a:bodyPr/>
          <a:lstStyle/>
          <a:p>
            <a:fld id="{6FFEF892-7205-4230-9E90-856FA941FDA9}" type="datetimeFigureOut">
              <a:rPr lang="en-US" smtClean="0"/>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5927931" y="29991527"/>
            <a:ext cx="18146078" cy="3540670"/>
          </a:xfrm>
        </p:spPr>
        <p:txBody>
          <a:bodyPr anchor="b"/>
          <a:lstStyle>
            <a:lvl1pPr algn="l">
              <a:defRPr sz="9100" b="1"/>
            </a:lvl1pPr>
          </a:lstStyle>
          <a:p>
            <a:r>
              <a:rPr lang="tr-TR" smtClean="0"/>
              <a:t>Asıl başlık stili için tıklatın</a:t>
            </a:r>
            <a:endParaRPr lang="en-US"/>
          </a:p>
        </p:txBody>
      </p:sp>
      <p:sp>
        <p:nvSpPr>
          <p:cNvPr id="3" name="Resim Yer Tutucusu 2"/>
          <p:cNvSpPr>
            <a:spLocks noGrp="1"/>
          </p:cNvSpPr>
          <p:nvPr>
            <p:ph type="pic" idx="1"/>
          </p:nvPr>
        </p:nvSpPr>
        <p:spPr>
          <a:xfrm>
            <a:off x="5927931" y="3828283"/>
            <a:ext cx="18146078" cy="25707023"/>
          </a:xfrm>
        </p:spPr>
        <p:txBody>
          <a:bodyPr/>
          <a:lstStyle>
            <a:lvl1pPr marL="0" indent="0">
              <a:buNone/>
              <a:defRPr sz="14600"/>
            </a:lvl1pPr>
            <a:lvl2pPr marL="2087880" indent="0">
              <a:buNone/>
              <a:defRPr sz="12800"/>
            </a:lvl2pPr>
            <a:lvl3pPr marL="4176395" indent="0">
              <a:buNone/>
              <a:defRPr sz="10900"/>
            </a:lvl3pPr>
            <a:lvl4pPr marL="6264275" indent="0">
              <a:buNone/>
              <a:defRPr sz="9100"/>
            </a:lvl4pPr>
            <a:lvl5pPr marL="8352155" indent="0">
              <a:buNone/>
              <a:defRPr sz="9100"/>
            </a:lvl5pPr>
            <a:lvl6pPr marL="10440670" indent="0">
              <a:buNone/>
              <a:defRPr sz="9100"/>
            </a:lvl6pPr>
            <a:lvl7pPr marL="12528550" indent="0">
              <a:buNone/>
              <a:defRPr sz="9100"/>
            </a:lvl7pPr>
            <a:lvl8pPr marL="14617065" indent="0">
              <a:buNone/>
              <a:defRPr sz="9100"/>
            </a:lvl8pPr>
            <a:lvl9pPr marL="16704945" indent="0">
              <a:buNone/>
              <a:defRPr sz="9100"/>
            </a:lvl9pPr>
          </a:lstStyle>
          <a:p>
            <a:endParaRPr lang="en-US"/>
          </a:p>
        </p:txBody>
      </p:sp>
      <p:sp>
        <p:nvSpPr>
          <p:cNvPr id="4" name="Metin Yer Tutucusu 3"/>
          <p:cNvSpPr>
            <a:spLocks noGrp="1"/>
          </p:cNvSpPr>
          <p:nvPr>
            <p:ph type="body" sz="half" idx="2" hasCustomPrompt="1"/>
          </p:nvPr>
        </p:nvSpPr>
        <p:spPr>
          <a:xfrm>
            <a:off x="5927931" y="33532196"/>
            <a:ext cx="18146078" cy="5028338"/>
          </a:xfrm>
        </p:spPr>
        <p:txBody>
          <a:bodyPr/>
          <a:lstStyle>
            <a:lvl1pPr marL="0" indent="0">
              <a:buNone/>
              <a:defRPr sz="6400"/>
            </a:lvl1pPr>
            <a:lvl2pPr marL="2087880" indent="0">
              <a:buNone/>
              <a:defRPr sz="5500"/>
            </a:lvl2pPr>
            <a:lvl3pPr marL="4176395" indent="0">
              <a:buNone/>
              <a:defRPr sz="4600"/>
            </a:lvl3pPr>
            <a:lvl4pPr marL="6264275" indent="0">
              <a:buNone/>
              <a:defRPr sz="4100"/>
            </a:lvl4pPr>
            <a:lvl5pPr marL="8352155" indent="0">
              <a:buNone/>
              <a:defRPr sz="4100"/>
            </a:lvl5pPr>
            <a:lvl6pPr marL="10440670" indent="0">
              <a:buNone/>
              <a:defRPr sz="4100"/>
            </a:lvl6pPr>
            <a:lvl7pPr marL="12528550" indent="0">
              <a:buNone/>
              <a:defRPr sz="4100"/>
            </a:lvl7pPr>
            <a:lvl8pPr marL="14617065" indent="0">
              <a:buNone/>
              <a:defRPr sz="4100"/>
            </a:lvl8pPr>
            <a:lvl9pPr marL="16704945" indent="0">
              <a:buNone/>
              <a:defRPr sz="4100"/>
            </a:lvl9pPr>
          </a:lstStyle>
          <a:p>
            <a:pPr lvl="0"/>
            <a:r>
              <a:rPr lang="tr-TR" smtClean="0"/>
              <a:t>Asıl metin stillerini düzenlemek için tıklatın</a:t>
            </a:r>
            <a:endParaRPr lang="tr-TR" smtClean="0"/>
          </a:p>
        </p:txBody>
      </p:sp>
      <p:sp>
        <p:nvSpPr>
          <p:cNvPr id="5" name="Veri Yer Tutucusu 4"/>
          <p:cNvSpPr>
            <a:spLocks noGrp="1"/>
          </p:cNvSpPr>
          <p:nvPr>
            <p:ph type="dt" sz="half" idx="10"/>
          </p:nvPr>
        </p:nvSpPr>
        <p:spPr/>
        <p:txBody>
          <a:bodyPr/>
          <a:lstStyle/>
          <a:p>
            <a:fld id="{6FFEF892-7205-4230-9E90-856FA941FDA9}" type="datetimeFigureOut">
              <a:rPr lang="en-US" smtClean="0"/>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B9933CA1-C88E-4A23-8883-69F6330EC6D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512174" y="1715789"/>
            <a:ext cx="27219117" cy="7140840"/>
          </a:xfrm>
          <a:prstGeom prst="rect">
            <a:avLst/>
          </a:prstGeom>
        </p:spPr>
        <p:txBody>
          <a:bodyPr vert="horz" lIns="417623" tIns="208812" rIns="417623" bIns="208812"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1512174" y="9997178"/>
            <a:ext cx="27219117" cy="28275744"/>
          </a:xfrm>
          <a:prstGeom prst="rect">
            <a:avLst/>
          </a:prstGeom>
        </p:spPr>
        <p:txBody>
          <a:bodyPr vert="horz" lIns="417623" tIns="208812" rIns="417623" bIns="208812" rtlCol="0">
            <a:normAutofit/>
          </a:bodyPr>
          <a:lstStyle/>
          <a:p>
            <a:pPr lvl="0"/>
            <a:r>
              <a:rPr lang="tr-TR" smtClean="0"/>
              <a:t>Asıl metin stillerini düzenlemek için tıklatın</a:t>
            </a:r>
            <a:endParaRPr lang="tr-TR" smtClean="0"/>
          </a:p>
          <a:p>
            <a:pPr lvl="1"/>
            <a:r>
              <a:rPr lang="tr-TR" smtClean="0"/>
              <a:t>İkinci düzey</a:t>
            </a:r>
            <a:endParaRPr lang="tr-TR" smtClean="0"/>
          </a:p>
          <a:p>
            <a:pPr lvl="2"/>
            <a:r>
              <a:rPr lang="tr-TR" smtClean="0"/>
              <a:t>Üçüncü düzey</a:t>
            </a:r>
            <a:endParaRPr lang="tr-TR" smtClean="0"/>
          </a:p>
          <a:p>
            <a:pPr lvl="3"/>
            <a:r>
              <a:rPr lang="tr-TR" smtClean="0"/>
              <a:t>Dördüncü düzey</a:t>
            </a:r>
            <a:endParaRPr lang="tr-TR" smtClean="0"/>
          </a:p>
          <a:p>
            <a:pPr lvl="4"/>
            <a:r>
              <a:rPr lang="tr-TR" smtClean="0"/>
              <a:t>Beşinci düzey</a:t>
            </a:r>
            <a:endParaRPr lang="en-US"/>
          </a:p>
        </p:txBody>
      </p:sp>
      <p:sp>
        <p:nvSpPr>
          <p:cNvPr id="4" name="Veri Yer Tutucusu 3"/>
          <p:cNvSpPr>
            <a:spLocks noGrp="1"/>
          </p:cNvSpPr>
          <p:nvPr>
            <p:ph type="dt" sz="half" idx="2"/>
          </p:nvPr>
        </p:nvSpPr>
        <p:spPr>
          <a:xfrm>
            <a:off x="1512175" y="39711006"/>
            <a:ext cx="7056808" cy="2281102"/>
          </a:xfrm>
          <a:prstGeom prst="rect">
            <a:avLst/>
          </a:prstGeom>
        </p:spPr>
        <p:txBody>
          <a:bodyPr vert="horz" lIns="417623" tIns="208812" rIns="417623" bIns="208812" rtlCol="0" anchor="ctr"/>
          <a:lstStyle>
            <a:lvl1pPr algn="l">
              <a:defRPr sz="5500">
                <a:solidFill>
                  <a:schemeClr val="tx1">
                    <a:tint val="75000"/>
                  </a:schemeClr>
                </a:solidFill>
              </a:defRPr>
            </a:lvl1pPr>
          </a:lstStyle>
          <a:p>
            <a:fld id="{6FFEF892-7205-4230-9E90-856FA941FDA9}" type="datetimeFigureOut">
              <a:rPr lang="en-US" smtClean="0"/>
            </a:fld>
            <a:endParaRPr lang="en-US"/>
          </a:p>
        </p:txBody>
      </p:sp>
      <p:sp>
        <p:nvSpPr>
          <p:cNvPr id="5" name="Altbilgi Yer Tutucusu 4"/>
          <p:cNvSpPr>
            <a:spLocks noGrp="1"/>
          </p:cNvSpPr>
          <p:nvPr>
            <p:ph type="ftr" sz="quarter" idx="3"/>
          </p:nvPr>
        </p:nvSpPr>
        <p:spPr>
          <a:xfrm>
            <a:off x="10333184" y="39711006"/>
            <a:ext cx="9577097" cy="2281102"/>
          </a:xfrm>
          <a:prstGeom prst="rect">
            <a:avLst/>
          </a:prstGeom>
        </p:spPr>
        <p:txBody>
          <a:bodyPr vert="horz" lIns="417623" tIns="208812" rIns="417623" bIns="208812" rtlCol="0" anchor="ctr"/>
          <a:lstStyle>
            <a:lvl1pPr algn="ctr">
              <a:defRPr sz="55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21674483" y="39711006"/>
            <a:ext cx="7056808" cy="2281102"/>
          </a:xfrm>
          <a:prstGeom prst="rect">
            <a:avLst/>
          </a:prstGeom>
        </p:spPr>
        <p:txBody>
          <a:bodyPr vert="horz" lIns="417623" tIns="208812" rIns="417623" bIns="208812" rtlCol="0" anchor="ctr"/>
          <a:lstStyle>
            <a:lvl1pPr algn="r">
              <a:defRPr sz="5500">
                <a:solidFill>
                  <a:schemeClr val="tx1">
                    <a:tint val="75000"/>
                  </a:schemeClr>
                </a:solidFill>
              </a:defRPr>
            </a:lvl1pPr>
          </a:lstStyle>
          <a:p>
            <a:fld id="{B9933CA1-C88E-4A23-8883-69F6330EC6D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395" rtl="0" eaLnBrk="1" latinLnBrk="0" hangingPunct="1">
        <a:spcBef>
          <a:spcPct val="0"/>
        </a:spcBef>
        <a:buNone/>
        <a:defRPr sz="20000" kern="1200">
          <a:solidFill>
            <a:schemeClr val="tx1"/>
          </a:solidFill>
          <a:latin typeface="+mj-lt"/>
          <a:ea typeface="+mj-ea"/>
          <a:cs typeface="+mj-cs"/>
        </a:defRPr>
      </a:lvl1pPr>
    </p:titleStyle>
    <p:bodyStyle>
      <a:lvl1pPr marL="1565910" indent="-1565910" algn="l" defTabSz="4176395"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440" indent="-1304925" algn="l" defTabSz="4176395"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335" indent="-1043940" algn="l" defTabSz="4176395"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308215" indent="-1043940" algn="l" defTabSz="4176395"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730" indent="-1043940" algn="l" defTabSz="4176395"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4610" indent="-1043940" algn="l" defTabSz="4176395"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2490" indent="-1043940" algn="l" defTabSz="4176395"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005" indent="-1043940" algn="l" defTabSz="4176395"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8885" indent="-1043940" algn="l" defTabSz="4176395"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6395" rtl="0" eaLnBrk="1" latinLnBrk="0" hangingPunct="1">
        <a:defRPr sz="8300" kern="1200">
          <a:solidFill>
            <a:schemeClr val="tx1"/>
          </a:solidFill>
          <a:latin typeface="+mn-lt"/>
          <a:ea typeface="+mn-ea"/>
          <a:cs typeface="+mn-cs"/>
        </a:defRPr>
      </a:lvl1pPr>
      <a:lvl2pPr marL="2087880" algn="l" defTabSz="4176395" rtl="0" eaLnBrk="1" latinLnBrk="0" hangingPunct="1">
        <a:defRPr sz="8300" kern="1200">
          <a:solidFill>
            <a:schemeClr val="tx1"/>
          </a:solidFill>
          <a:latin typeface="+mn-lt"/>
          <a:ea typeface="+mn-ea"/>
          <a:cs typeface="+mn-cs"/>
        </a:defRPr>
      </a:lvl2pPr>
      <a:lvl3pPr marL="4176395" algn="l" defTabSz="4176395" rtl="0" eaLnBrk="1" latinLnBrk="0" hangingPunct="1">
        <a:defRPr sz="8300" kern="1200">
          <a:solidFill>
            <a:schemeClr val="tx1"/>
          </a:solidFill>
          <a:latin typeface="+mn-lt"/>
          <a:ea typeface="+mn-ea"/>
          <a:cs typeface="+mn-cs"/>
        </a:defRPr>
      </a:lvl3pPr>
      <a:lvl4pPr marL="6264275" algn="l" defTabSz="4176395" rtl="0" eaLnBrk="1" latinLnBrk="0" hangingPunct="1">
        <a:defRPr sz="8300" kern="1200">
          <a:solidFill>
            <a:schemeClr val="tx1"/>
          </a:solidFill>
          <a:latin typeface="+mn-lt"/>
          <a:ea typeface="+mn-ea"/>
          <a:cs typeface="+mn-cs"/>
        </a:defRPr>
      </a:lvl4pPr>
      <a:lvl5pPr marL="8352155" algn="l" defTabSz="4176395" rtl="0" eaLnBrk="1" latinLnBrk="0" hangingPunct="1">
        <a:defRPr sz="8300" kern="1200">
          <a:solidFill>
            <a:schemeClr val="tx1"/>
          </a:solidFill>
          <a:latin typeface="+mn-lt"/>
          <a:ea typeface="+mn-ea"/>
          <a:cs typeface="+mn-cs"/>
        </a:defRPr>
      </a:lvl5pPr>
      <a:lvl6pPr marL="10440670" algn="l" defTabSz="4176395" rtl="0" eaLnBrk="1" latinLnBrk="0" hangingPunct="1">
        <a:defRPr sz="8300" kern="1200">
          <a:solidFill>
            <a:schemeClr val="tx1"/>
          </a:solidFill>
          <a:latin typeface="+mn-lt"/>
          <a:ea typeface="+mn-ea"/>
          <a:cs typeface="+mn-cs"/>
        </a:defRPr>
      </a:lvl6pPr>
      <a:lvl7pPr marL="12528550" algn="l" defTabSz="4176395" rtl="0" eaLnBrk="1" latinLnBrk="0" hangingPunct="1">
        <a:defRPr sz="8300" kern="1200">
          <a:solidFill>
            <a:schemeClr val="tx1"/>
          </a:solidFill>
          <a:latin typeface="+mn-lt"/>
          <a:ea typeface="+mn-ea"/>
          <a:cs typeface="+mn-cs"/>
        </a:defRPr>
      </a:lvl7pPr>
      <a:lvl8pPr marL="14617065" algn="l" defTabSz="4176395" rtl="0" eaLnBrk="1" latinLnBrk="0" hangingPunct="1">
        <a:defRPr sz="8300" kern="1200">
          <a:solidFill>
            <a:schemeClr val="tx1"/>
          </a:solidFill>
          <a:latin typeface="+mn-lt"/>
          <a:ea typeface="+mn-ea"/>
          <a:cs typeface="+mn-cs"/>
        </a:defRPr>
      </a:lvl8pPr>
      <a:lvl9pPr marL="16704945" algn="l" defTabSz="4176395"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Yuvarlatılmış Dikdörtgen 3"/>
          <p:cNvSpPr/>
          <p:nvPr/>
        </p:nvSpPr>
        <p:spPr>
          <a:xfrm>
            <a:off x="512649" y="828017"/>
            <a:ext cx="29219433" cy="6274168"/>
          </a:xfrm>
          <a:prstGeom prst="roundRect">
            <a:avLst/>
          </a:prstGeom>
          <a:solidFill>
            <a:schemeClr val="bg1"/>
          </a:solidFill>
          <a:ln w="38100">
            <a:solidFill>
              <a:schemeClr val="tx2">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116006" tIns="58003" rIns="116006" bIns="58003" rtlCol="0" anchor="ctr"/>
          <a:lstStyle/>
          <a:p>
            <a:pPr algn="ctr"/>
            <a:endParaRPr lang="tr-TR"/>
          </a:p>
        </p:txBody>
      </p:sp>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9531" y="1243545"/>
            <a:ext cx="3446481" cy="5055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Metin kutusu 7"/>
          <p:cNvSpPr txBox="1"/>
          <p:nvPr/>
        </p:nvSpPr>
        <p:spPr>
          <a:xfrm>
            <a:off x="3551280" y="5024309"/>
            <a:ext cx="23140933" cy="1348245"/>
          </a:xfrm>
          <a:prstGeom prst="rect">
            <a:avLst/>
          </a:prstGeom>
          <a:noFill/>
        </p:spPr>
        <p:txBody>
          <a:bodyPr wrap="none" lIns="116006" tIns="58003" rIns="116006" bIns="58003" rtlCol="0">
            <a:spAutoFit/>
          </a:bodyPr>
          <a:lstStyle/>
          <a:p>
            <a:pPr algn="ctr"/>
            <a:r>
              <a:rPr lang="tr-TR" sz="4000" i="1" dirty="0">
                <a:latin typeface="+mj-lt"/>
              </a:rPr>
              <a:t>MME 4006 </a:t>
            </a:r>
            <a:r>
              <a:rPr lang="en-US" sz="4000" i="1" dirty="0">
                <a:latin typeface="+mj-lt"/>
              </a:rPr>
              <a:t>Application of Materials Processing and Design II</a:t>
            </a:r>
            <a:endParaRPr lang="tr-TR" sz="4000" i="1" dirty="0">
              <a:latin typeface="+mj-lt"/>
            </a:endParaRPr>
          </a:p>
          <a:p>
            <a:pPr algn="ctr"/>
            <a:r>
              <a:rPr lang="tr-TR" sz="4000" i="1" dirty="0">
                <a:latin typeface="+mj-lt"/>
              </a:rPr>
              <a:t>Muğla Sıtkı Koçman University, Faculty of Engineering, Department of Metallurgical and Materials Engineering</a:t>
            </a:r>
            <a:endParaRPr lang="tr-TR" sz="4000" i="1" dirty="0">
              <a:latin typeface="+mj-lt"/>
            </a:endParaRPr>
          </a:p>
        </p:txBody>
      </p:sp>
      <p:sp>
        <p:nvSpPr>
          <p:cNvPr id="6" name="Metin kutusu 5"/>
          <p:cNvSpPr txBox="1"/>
          <p:nvPr/>
        </p:nvSpPr>
        <p:spPr>
          <a:xfrm>
            <a:off x="13480890" y="1489748"/>
            <a:ext cx="3281680" cy="1038860"/>
          </a:xfrm>
          <a:prstGeom prst="rect">
            <a:avLst/>
          </a:prstGeom>
          <a:noFill/>
        </p:spPr>
        <p:txBody>
          <a:bodyPr wrap="none" lIns="116006" tIns="58003" rIns="116006" bIns="58003" rtlCol="0">
            <a:spAutoFit/>
          </a:bodyPr>
          <a:lstStyle/>
          <a:p>
            <a:pPr algn="ctr"/>
            <a:r>
              <a:rPr lang="en-US" sz="6000" dirty="0"/>
              <a:t> </a:t>
            </a:r>
            <a:r>
              <a:rPr lang="tr-TR" sz="6000" b="1" dirty="0">
                <a:latin typeface="Arial" panose="020B0604020202020204" pitchFamily="34" charset="0"/>
                <a:cs typeface="Arial" panose="020B0604020202020204" pitchFamily="34" charset="0"/>
              </a:rPr>
              <a:t>TUBOX</a:t>
            </a:r>
            <a:r>
              <a:rPr lang="tr-TR" sz="6000" b="1" dirty="0">
                <a:latin typeface="Arial" panose="020B0604020202020204" pitchFamily="34" charset="0"/>
                <a:cs typeface="Arial" panose="020B0604020202020204" pitchFamily="34" charset="0"/>
              </a:rPr>
              <a:t> </a:t>
            </a:r>
            <a:endParaRPr lang="tr-TR" sz="6000" b="1" dirty="0">
              <a:latin typeface="Arial" panose="020B0604020202020204" pitchFamily="34" charset="0"/>
              <a:cs typeface="Arial" panose="020B0604020202020204" pitchFamily="34" charset="0"/>
            </a:endParaRPr>
          </a:p>
        </p:txBody>
      </p:sp>
      <p:sp>
        <p:nvSpPr>
          <p:cNvPr id="7" name="Metin kutusu 6"/>
          <p:cNvSpPr txBox="1"/>
          <p:nvPr/>
        </p:nvSpPr>
        <p:spPr>
          <a:xfrm>
            <a:off x="3652843" y="3498564"/>
            <a:ext cx="24517985" cy="1654175"/>
          </a:xfrm>
          <a:prstGeom prst="rect">
            <a:avLst/>
          </a:prstGeom>
          <a:noFill/>
        </p:spPr>
        <p:txBody>
          <a:bodyPr wrap="none" lIns="116006" tIns="58003" rIns="116006" bIns="58003" rtlCol="0">
            <a:spAutoFit/>
          </a:bodyPr>
          <a:lstStyle/>
          <a:p>
            <a:pPr algn="ctr"/>
            <a:r>
              <a:rPr lang="tr-TR" sz="5000" dirty="0">
                <a:latin typeface="Arial" panose="020B0604020202020204" pitchFamily="34" charset="0"/>
                <a:cs typeface="Arial" panose="020B0604020202020204" pitchFamily="34" charset="0"/>
              </a:rPr>
              <a:t>Ahmet Bekir SOLAK-Berkay HOPAL-Sıla İNAN-Mertcan Muhammet AYDIN</a:t>
            </a:r>
            <a:endParaRPr lang="tr-TR" sz="5000" dirty="0">
              <a:latin typeface="Arial" panose="020B0604020202020204" pitchFamily="34" charset="0"/>
              <a:cs typeface="Arial" panose="020B0604020202020204" pitchFamily="34" charset="0"/>
            </a:endParaRPr>
          </a:p>
          <a:p>
            <a:pPr algn="ctr"/>
            <a:r>
              <a:rPr lang="tr-TR" sz="5000" dirty="0">
                <a:latin typeface="Arial" panose="020B0604020202020204" pitchFamily="34" charset="0"/>
                <a:cs typeface="Arial" panose="020B0604020202020204" pitchFamily="34" charset="0"/>
              </a:rPr>
              <a:t>Merve Döker- Yunus Emre ALTAŞ-Evren KAĞAN-Oğulcan HAKSEVER-Çınar ÖNCEL </a:t>
            </a:r>
            <a:endParaRPr lang="tr-TR" sz="5000" i="1" dirty="0">
              <a:latin typeface="Arial" panose="020B0604020202020204" pitchFamily="34" charset="0"/>
              <a:cs typeface="Arial" panose="020B0604020202020204" pitchFamily="34" charset="0"/>
            </a:endParaRPr>
          </a:p>
        </p:txBody>
      </p:sp>
      <p:sp>
        <p:nvSpPr>
          <p:cNvPr id="2" name="Text Box 1"/>
          <p:cNvSpPr txBox="1"/>
          <p:nvPr/>
        </p:nvSpPr>
        <p:spPr>
          <a:xfrm>
            <a:off x="12827000" y="9973310"/>
            <a:ext cx="5513705" cy="1198880"/>
          </a:xfrm>
          <a:prstGeom prst="rect">
            <a:avLst/>
          </a:prstGeom>
          <a:noFill/>
        </p:spPr>
        <p:txBody>
          <a:bodyPr wrap="square" rtlCol="0">
            <a:spAutoFit/>
          </a:bodyPr>
          <a:p>
            <a:pPr algn="ctr"/>
            <a:r>
              <a:rPr lang="tr-TR" altLang="en-US" sz="3600" b="1"/>
              <a:t>MOTIVATION OF PROJECT</a:t>
            </a:r>
            <a:endParaRPr lang="tr-TR" altLang="en-US" sz="3600" b="1"/>
          </a:p>
          <a:p>
            <a:pPr algn="ctr"/>
            <a:endParaRPr lang="tr-TR" altLang="en-US" sz="3600" b="1"/>
          </a:p>
        </p:txBody>
      </p:sp>
      <p:cxnSp>
        <p:nvCxnSpPr>
          <p:cNvPr id="3" name="Straight Connector 2"/>
          <p:cNvCxnSpPr/>
          <p:nvPr/>
        </p:nvCxnSpPr>
        <p:spPr>
          <a:xfrm>
            <a:off x="647700" y="7957185"/>
            <a:ext cx="29136975" cy="508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12673330" y="7308850"/>
            <a:ext cx="6685280" cy="645160"/>
          </a:xfrm>
          <a:prstGeom prst="rect">
            <a:avLst/>
          </a:prstGeom>
          <a:noFill/>
        </p:spPr>
        <p:txBody>
          <a:bodyPr wrap="square" rtlCol="0">
            <a:spAutoFit/>
          </a:bodyPr>
          <a:p>
            <a:pPr algn="ctr"/>
            <a:r>
              <a:rPr lang="tr-TR" altLang="en-US" sz="3600" b="1"/>
              <a:t>ABSTRACT</a:t>
            </a:r>
            <a:endParaRPr lang="tr-TR" altLang="en-US" sz="3600" b="1"/>
          </a:p>
        </p:txBody>
      </p:sp>
      <p:cxnSp>
        <p:nvCxnSpPr>
          <p:cNvPr id="11" name="Straight Connector 10"/>
          <p:cNvCxnSpPr/>
          <p:nvPr/>
        </p:nvCxnSpPr>
        <p:spPr>
          <a:xfrm>
            <a:off x="647700" y="10621010"/>
            <a:ext cx="29136975" cy="508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1080135" y="8404860"/>
            <a:ext cx="28369895" cy="1568450"/>
          </a:xfrm>
          <a:prstGeom prst="rect">
            <a:avLst/>
          </a:prstGeom>
          <a:noFill/>
        </p:spPr>
        <p:txBody>
          <a:bodyPr wrap="square" rtlCol="0">
            <a:spAutoFit/>
          </a:bodyPr>
          <a:p>
            <a:pPr algn="just"/>
            <a:r>
              <a:rPr lang="en-US" sz="3200"/>
              <a:t>In this study, aim is combining two different types of high temperature laboratory furnaces into one compact furnace.  Tube furnaces and box furnaces have different usage areas and have different abilities. Main idea of combining these different type of furnaces is combining of their properties and abilities. At the end of the combining these furnaces, get one compact furnace that have contain abilities of both.</a:t>
            </a:r>
            <a:endParaRPr lang="en-US" sz="3200"/>
          </a:p>
        </p:txBody>
      </p:sp>
      <p:cxnSp>
        <p:nvCxnSpPr>
          <p:cNvPr id="14" name="Straight Connector 13"/>
          <p:cNvCxnSpPr/>
          <p:nvPr/>
        </p:nvCxnSpPr>
        <p:spPr>
          <a:xfrm flipH="1">
            <a:off x="15481300" y="14002385"/>
            <a:ext cx="102870" cy="2318956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1080135" y="10876280"/>
            <a:ext cx="28370530" cy="2061210"/>
          </a:xfrm>
          <a:prstGeom prst="rect">
            <a:avLst/>
          </a:prstGeom>
          <a:noFill/>
        </p:spPr>
        <p:txBody>
          <a:bodyPr wrap="square" rtlCol="0">
            <a:spAutoFit/>
          </a:bodyPr>
          <a:p>
            <a:pPr algn="just"/>
            <a:r>
              <a:rPr lang="tr-TR" altLang="en-US" sz="3200">
                <a:latin typeface="Times New Roman" panose="02020603050405020304" charset="0"/>
                <a:cs typeface="Times New Roman" panose="02020603050405020304" charset="0"/>
              </a:rPr>
              <a:t>The general purpose of the project is to produce a furnace that can be used at any temperature up to 1600 C, which can be both a tube furnace and a chamber furnace at the same time. In this way, in addition to all the experiments that can be done in the chamber furnace, it is our goal to commercially produce and promote a new furnace where all the experiments that can be done with atmosphere control in the tube furnace can be done. In this way, an economical and space-saving product will be developed for users. When this goal is achieved, a new product that is unique in the market and that we have a patent will be produced.</a:t>
            </a:r>
            <a:endParaRPr lang="tr-TR" altLang="en-US" sz="3200">
              <a:latin typeface="Times New Roman" panose="02020603050405020304" charset="0"/>
              <a:cs typeface="Times New Roman" panose="02020603050405020304" charset="0"/>
            </a:endParaRPr>
          </a:p>
        </p:txBody>
      </p:sp>
      <p:pic>
        <p:nvPicPr>
          <p:cNvPr id="16" name="Picture 3" descr="REFRAKTERLERRRr"/>
          <p:cNvPicPr>
            <a:picLocks noChangeAspect="1"/>
          </p:cNvPicPr>
          <p:nvPr/>
        </p:nvPicPr>
        <p:blipFill>
          <a:blip r:embed="rId2"/>
          <a:stretch>
            <a:fillRect/>
          </a:stretch>
        </p:blipFill>
        <p:spPr>
          <a:xfrm>
            <a:off x="935990" y="27327225"/>
            <a:ext cx="5685155" cy="4054475"/>
          </a:xfrm>
          <a:prstGeom prst="rect">
            <a:avLst/>
          </a:prstGeom>
        </p:spPr>
      </p:pic>
      <p:sp>
        <p:nvSpPr>
          <p:cNvPr id="18" name="Text Box 17"/>
          <p:cNvSpPr txBox="1"/>
          <p:nvPr/>
        </p:nvSpPr>
        <p:spPr>
          <a:xfrm>
            <a:off x="5196205" y="21569045"/>
            <a:ext cx="5513705" cy="645160"/>
          </a:xfrm>
          <a:prstGeom prst="rect">
            <a:avLst/>
          </a:prstGeom>
          <a:noFill/>
        </p:spPr>
        <p:txBody>
          <a:bodyPr wrap="square" rtlCol="0">
            <a:spAutoFit/>
          </a:bodyPr>
          <a:p>
            <a:pPr algn="ctr"/>
            <a:r>
              <a:rPr lang="tr-TR" altLang="en-US" sz="3600" b="1"/>
              <a:t>Alumina Tube</a:t>
            </a:r>
            <a:endParaRPr lang="tr-TR" altLang="en-US" sz="3600" b="1"/>
          </a:p>
        </p:txBody>
      </p:sp>
      <p:cxnSp>
        <p:nvCxnSpPr>
          <p:cNvPr id="19" name="Straight Connector 18"/>
          <p:cNvCxnSpPr/>
          <p:nvPr/>
        </p:nvCxnSpPr>
        <p:spPr>
          <a:xfrm>
            <a:off x="720090" y="14005560"/>
            <a:ext cx="29018865" cy="7175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4752340" y="13357225"/>
            <a:ext cx="5513705" cy="645160"/>
          </a:xfrm>
          <a:prstGeom prst="rect">
            <a:avLst/>
          </a:prstGeom>
          <a:noFill/>
        </p:spPr>
        <p:txBody>
          <a:bodyPr wrap="square" rtlCol="0">
            <a:spAutoFit/>
          </a:bodyPr>
          <a:p>
            <a:pPr algn="ctr"/>
            <a:r>
              <a:rPr lang="tr-TR" altLang="en-US" sz="3600" b="1"/>
              <a:t>OUTER CASE</a:t>
            </a:r>
            <a:endParaRPr lang="tr-TR" altLang="en-US" sz="3600" b="1"/>
          </a:p>
        </p:txBody>
      </p:sp>
      <p:cxnSp>
        <p:nvCxnSpPr>
          <p:cNvPr id="21" name="Straight Connector 20"/>
          <p:cNvCxnSpPr/>
          <p:nvPr/>
        </p:nvCxnSpPr>
        <p:spPr>
          <a:xfrm>
            <a:off x="15593695" y="29199205"/>
            <a:ext cx="14401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6" descr="WhatsApp Image 2021-01-14 at 00.59.25 (1)"/>
          <p:cNvPicPr>
            <a:picLocks noChangeAspect="1"/>
          </p:cNvPicPr>
          <p:nvPr/>
        </p:nvPicPr>
        <p:blipFill>
          <a:blip r:embed="rId3"/>
          <a:stretch>
            <a:fillRect/>
          </a:stretch>
        </p:blipFill>
        <p:spPr>
          <a:xfrm>
            <a:off x="1080135" y="14509750"/>
            <a:ext cx="5620385" cy="3578860"/>
          </a:xfrm>
          <a:prstGeom prst="rect">
            <a:avLst/>
          </a:prstGeom>
        </p:spPr>
      </p:pic>
      <p:sp>
        <p:nvSpPr>
          <p:cNvPr id="24" name="Text Box 23"/>
          <p:cNvSpPr txBox="1"/>
          <p:nvPr/>
        </p:nvSpPr>
        <p:spPr>
          <a:xfrm>
            <a:off x="7044055" y="14257020"/>
            <a:ext cx="8082280" cy="3784600"/>
          </a:xfrm>
          <a:prstGeom prst="rect">
            <a:avLst/>
          </a:prstGeom>
          <a:noFill/>
        </p:spPr>
        <p:txBody>
          <a:bodyPr wrap="square" rtlCol="0">
            <a:spAutoFit/>
          </a:bodyPr>
          <a:p>
            <a:pPr algn="just"/>
            <a:r>
              <a:rPr lang="tr-TR" altLang="en-US" sz="3000"/>
              <a:t>Outer case of the furnace is another important designing parameter. Most important thing is outer case of the furnace, casing material must be protect the furnace from any damage and must be carry inner load. According to these needs, steel casing material is chose. In every material choosing stage, costs are considered. </a:t>
            </a:r>
            <a:endParaRPr lang="tr-TR" altLang="en-US" sz="3000"/>
          </a:p>
          <a:p>
            <a:pPr algn="just"/>
            <a:endParaRPr lang="tr-TR" altLang="en-US" sz="3000"/>
          </a:p>
        </p:txBody>
      </p:sp>
      <p:sp>
        <p:nvSpPr>
          <p:cNvPr id="25" name="Text Box 24"/>
          <p:cNvSpPr txBox="1"/>
          <p:nvPr/>
        </p:nvSpPr>
        <p:spPr>
          <a:xfrm>
            <a:off x="1080135" y="18326100"/>
            <a:ext cx="14039850" cy="2861310"/>
          </a:xfrm>
          <a:prstGeom prst="rect">
            <a:avLst/>
          </a:prstGeom>
          <a:noFill/>
        </p:spPr>
        <p:txBody>
          <a:bodyPr wrap="square" rtlCol="0">
            <a:spAutoFit/>
          </a:bodyPr>
          <a:p>
            <a:pPr algn="just"/>
            <a:r>
              <a:rPr lang="tr-TR" altLang="en-US" sz="3000">
                <a:sym typeface="+mn-ea"/>
              </a:rPr>
              <a:t>The right surface, bottom surface and left surface of the furnace are composed of one piece Top and back lids will be installed later. The back and top lid are designed to be opened easily in case of any problem in the furnace. The furnace consists of two main parts, upper and lower parts. The upper section meets the main function of the furnace. The lower section consists of the control panel and electrical accents. These two main parts can be easily removed because of the rail system</a:t>
            </a:r>
            <a:endParaRPr lang="tr-TR" altLang="en-US" sz="3000"/>
          </a:p>
        </p:txBody>
      </p:sp>
      <p:pic>
        <p:nvPicPr>
          <p:cNvPr id="26" name="Picture 25" descr="indir"/>
          <p:cNvPicPr>
            <a:picLocks noChangeAspect="1"/>
          </p:cNvPicPr>
          <p:nvPr/>
        </p:nvPicPr>
        <p:blipFill>
          <a:blip r:embed="rId4"/>
          <a:stretch>
            <a:fillRect/>
          </a:stretch>
        </p:blipFill>
        <p:spPr>
          <a:xfrm>
            <a:off x="863600" y="23078440"/>
            <a:ext cx="4368165" cy="3272155"/>
          </a:xfrm>
          <a:prstGeom prst="rect">
            <a:avLst/>
          </a:prstGeom>
        </p:spPr>
      </p:pic>
      <p:cxnSp>
        <p:nvCxnSpPr>
          <p:cNvPr id="27" name="Straight Connector 26"/>
          <p:cNvCxnSpPr/>
          <p:nvPr/>
        </p:nvCxnSpPr>
        <p:spPr>
          <a:xfrm>
            <a:off x="575945" y="22214205"/>
            <a:ext cx="15008225"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5112385" y="26318845"/>
            <a:ext cx="5513705" cy="645160"/>
          </a:xfrm>
          <a:prstGeom prst="rect">
            <a:avLst/>
          </a:prstGeom>
          <a:noFill/>
        </p:spPr>
        <p:txBody>
          <a:bodyPr wrap="square" rtlCol="0">
            <a:spAutoFit/>
          </a:bodyPr>
          <a:p>
            <a:pPr algn="ctr"/>
            <a:r>
              <a:rPr lang="tr-TR" altLang="en-US" sz="3600" b="1"/>
              <a:t>Refractory Materials</a:t>
            </a:r>
            <a:endParaRPr lang="tr-TR" altLang="en-US" sz="3600" b="1"/>
          </a:p>
        </p:txBody>
      </p:sp>
      <p:sp>
        <p:nvSpPr>
          <p:cNvPr id="29" name="Text Box 28"/>
          <p:cNvSpPr txBox="1"/>
          <p:nvPr/>
        </p:nvSpPr>
        <p:spPr>
          <a:xfrm>
            <a:off x="5832475" y="23006685"/>
            <a:ext cx="9294495" cy="2399665"/>
          </a:xfrm>
          <a:prstGeom prst="rect">
            <a:avLst/>
          </a:prstGeom>
          <a:noFill/>
        </p:spPr>
        <p:txBody>
          <a:bodyPr wrap="square" rtlCol="0">
            <a:spAutoFit/>
          </a:bodyPr>
          <a:p>
            <a:pPr algn="just"/>
            <a:r>
              <a:rPr lang="tr-TR" altLang="en-US" sz="3000"/>
              <a:t>For the tube furnace, high purity alumina tube is selected according to the operation temperature and thermal stability. The reason  for usage of the tube is to provide the required atmosphere to the samples that need to be processed in a different atmosphere environment.</a:t>
            </a:r>
            <a:endParaRPr lang="tr-TR" altLang="en-US" sz="3000"/>
          </a:p>
        </p:txBody>
      </p:sp>
      <p:sp>
        <p:nvSpPr>
          <p:cNvPr id="30" name="Text Box 29"/>
          <p:cNvSpPr txBox="1"/>
          <p:nvPr/>
        </p:nvSpPr>
        <p:spPr>
          <a:xfrm>
            <a:off x="6984365" y="27327225"/>
            <a:ext cx="8136255" cy="1938020"/>
          </a:xfrm>
          <a:prstGeom prst="rect">
            <a:avLst/>
          </a:prstGeom>
          <a:noFill/>
        </p:spPr>
        <p:txBody>
          <a:bodyPr wrap="square" rtlCol="0">
            <a:spAutoFit/>
          </a:bodyPr>
          <a:p>
            <a:pPr algn="just"/>
            <a:r>
              <a:rPr lang="en-US" sz="3000"/>
              <a:t>A refractory material or refractory is a material that is resistant to decomposition by heat, pressure, or chemical attack, and retains strength and form at high temperatures</a:t>
            </a:r>
            <a:endParaRPr lang="en-US" sz="3000"/>
          </a:p>
        </p:txBody>
      </p:sp>
      <p:sp>
        <p:nvSpPr>
          <p:cNvPr id="31" name="Text Box 30"/>
          <p:cNvSpPr txBox="1"/>
          <p:nvPr/>
        </p:nvSpPr>
        <p:spPr>
          <a:xfrm>
            <a:off x="836930" y="31970980"/>
            <a:ext cx="14283690" cy="1476375"/>
          </a:xfrm>
          <a:prstGeom prst="rect">
            <a:avLst/>
          </a:prstGeom>
          <a:noFill/>
        </p:spPr>
        <p:txBody>
          <a:bodyPr wrap="square" rtlCol="0">
            <a:spAutoFit/>
          </a:bodyPr>
          <a:p>
            <a:pPr algn="just"/>
            <a:r>
              <a:rPr lang="en-US" sz="3000"/>
              <a:t>Since the furnace will operate at 1600 °C , as the  first layer a ceramic board resistant to 1600 °C  then , as the next layer refractory brick resistant to 1350 °C, and as the last layer glass wool resistant to 250 °C  are inwarded.</a:t>
            </a:r>
            <a:endParaRPr lang="en-US" sz="3000"/>
          </a:p>
        </p:txBody>
      </p:sp>
      <p:sp>
        <p:nvSpPr>
          <p:cNvPr id="32" name="Text Box 31"/>
          <p:cNvSpPr txBox="1"/>
          <p:nvPr/>
        </p:nvSpPr>
        <p:spPr>
          <a:xfrm>
            <a:off x="779145" y="33447355"/>
            <a:ext cx="14347825" cy="3322955"/>
          </a:xfrm>
          <a:prstGeom prst="rect">
            <a:avLst/>
          </a:prstGeom>
          <a:noFill/>
        </p:spPr>
        <p:txBody>
          <a:bodyPr wrap="square" rtlCol="0">
            <a:spAutoFit/>
          </a:bodyPr>
          <a:p>
            <a:pPr algn="just"/>
            <a:r>
              <a:rPr lang="en-US" sz="3000"/>
              <a:t>One of the purposes of refractory use is to minimize the heat loss of the furnace. Heat is transmitted by three ways: convection, conduction and radiation. With the refractory materials used ,  the heat loss caused by conduction and convection can be reduced , but another material is needed to prevent heat loss caused by radiation. Aluminum foil is ideal for this application as it is durable  at 600 °C and has reflectivity higher than %90 along with being cheap.</a:t>
            </a:r>
            <a:r>
              <a:rPr lang="tr-TR" altLang="en-US" sz="3000"/>
              <a:t>Since it is durable 600 C it should be placed between refractory brick and glass wool.</a:t>
            </a:r>
            <a:endParaRPr lang="tr-TR" altLang="en-US" sz="3000"/>
          </a:p>
        </p:txBody>
      </p:sp>
      <p:sp>
        <p:nvSpPr>
          <p:cNvPr id="33" name="Text Box 32"/>
          <p:cNvSpPr txBox="1"/>
          <p:nvPr/>
        </p:nvSpPr>
        <p:spPr>
          <a:xfrm>
            <a:off x="6984365" y="29265245"/>
            <a:ext cx="8135620" cy="2399665"/>
          </a:xfrm>
          <a:prstGeom prst="rect">
            <a:avLst/>
          </a:prstGeom>
          <a:noFill/>
        </p:spPr>
        <p:txBody>
          <a:bodyPr wrap="square" rtlCol="0">
            <a:spAutoFit/>
          </a:bodyPr>
          <a:p>
            <a:pPr algn="just"/>
            <a:r>
              <a:rPr lang="en-US" sz="3000"/>
              <a:t>Ceramic board, chamotte brick and glass wool will be used as refractory materials. These materials were selected according to their refractoriness properties and the required thicknesses were calculated.</a:t>
            </a:r>
            <a:endParaRPr lang="en-US" sz="3000"/>
          </a:p>
        </p:txBody>
      </p:sp>
      <p:cxnSp>
        <p:nvCxnSpPr>
          <p:cNvPr id="35" name="Straight Connector 34"/>
          <p:cNvCxnSpPr/>
          <p:nvPr/>
        </p:nvCxnSpPr>
        <p:spPr>
          <a:xfrm>
            <a:off x="344170" y="37191950"/>
            <a:ext cx="2953893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21026120" y="13429615"/>
            <a:ext cx="4020820" cy="645160"/>
          </a:xfrm>
          <a:prstGeom prst="rect">
            <a:avLst/>
          </a:prstGeom>
          <a:noFill/>
        </p:spPr>
        <p:txBody>
          <a:bodyPr wrap="square" rtlCol="0">
            <a:spAutoFit/>
          </a:bodyPr>
          <a:p>
            <a:r>
              <a:rPr lang="tr-TR" altLang="en-US" sz="3600" b="1"/>
              <a:t>HEATING ELEMENTS</a:t>
            </a:r>
            <a:endParaRPr lang="tr-TR" altLang="en-US" sz="3600" b="1"/>
          </a:p>
        </p:txBody>
      </p:sp>
      <p:sp>
        <p:nvSpPr>
          <p:cNvPr id="40" name="Text Box 39"/>
          <p:cNvSpPr txBox="1"/>
          <p:nvPr/>
        </p:nvSpPr>
        <p:spPr>
          <a:xfrm>
            <a:off x="21745575" y="14638020"/>
            <a:ext cx="7734300" cy="3322955"/>
          </a:xfrm>
          <a:prstGeom prst="rect">
            <a:avLst/>
          </a:prstGeom>
          <a:noFill/>
        </p:spPr>
        <p:txBody>
          <a:bodyPr wrap="square" rtlCol="0">
            <a:spAutoFit/>
          </a:bodyPr>
          <a:p>
            <a:pPr algn="just"/>
            <a:r>
              <a:rPr lang="tr-TR" altLang="en-US" sz="3000"/>
              <a:t>A heating element provides convertion of electrical energy into heat through the process of Joule heating. Electric current through the element encounters resistance and this results in heating of the element. Differently from Peltier effect, this process is independent of the direction of current.</a:t>
            </a:r>
            <a:endParaRPr lang="tr-TR" altLang="en-US" sz="3000"/>
          </a:p>
        </p:txBody>
      </p:sp>
      <p:sp>
        <p:nvSpPr>
          <p:cNvPr id="41" name="Text Box 40"/>
          <p:cNvSpPr txBox="1"/>
          <p:nvPr/>
        </p:nvSpPr>
        <p:spPr>
          <a:xfrm>
            <a:off x="16115030" y="18686145"/>
            <a:ext cx="13335635" cy="1938020"/>
          </a:xfrm>
          <a:prstGeom prst="rect">
            <a:avLst/>
          </a:prstGeom>
          <a:noFill/>
        </p:spPr>
        <p:txBody>
          <a:bodyPr wrap="square" rtlCol="0">
            <a:spAutoFit/>
          </a:bodyPr>
          <a:p>
            <a:pPr algn="just"/>
            <a:r>
              <a:rPr lang="en-US" sz="3000"/>
              <a:t>Since the furnace will operate temperatures up to 1600 °C, the heating element chosen should have the ability to operate at this temperatures as well. When the operating conditions and cost are considered the best available type of heating element is Molybdenum disilicide.</a:t>
            </a:r>
            <a:endParaRPr lang="en-US" sz="3000"/>
          </a:p>
        </p:txBody>
      </p:sp>
      <p:pic>
        <p:nvPicPr>
          <p:cNvPr id="5" name="Picture 4" descr="WhatsApp Image 2021-04-29 at 18.08.37"/>
          <p:cNvPicPr>
            <a:picLocks noChangeAspect="1"/>
          </p:cNvPicPr>
          <p:nvPr/>
        </p:nvPicPr>
        <p:blipFill>
          <a:blip r:embed="rId5"/>
          <a:stretch>
            <a:fillRect/>
          </a:stretch>
        </p:blipFill>
        <p:spPr>
          <a:xfrm>
            <a:off x="16345535" y="14437360"/>
            <a:ext cx="4315460" cy="3891915"/>
          </a:xfrm>
          <a:prstGeom prst="rect">
            <a:avLst/>
          </a:prstGeom>
        </p:spPr>
      </p:pic>
      <p:sp>
        <p:nvSpPr>
          <p:cNvPr id="10" name="Text Box 9"/>
          <p:cNvSpPr txBox="1"/>
          <p:nvPr/>
        </p:nvSpPr>
        <p:spPr>
          <a:xfrm>
            <a:off x="21312505" y="21422360"/>
            <a:ext cx="3536315" cy="645160"/>
          </a:xfrm>
          <a:prstGeom prst="rect">
            <a:avLst/>
          </a:prstGeom>
          <a:noFill/>
        </p:spPr>
        <p:txBody>
          <a:bodyPr wrap="square" rtlCol="0">
            <a:spAutoFit/>
          </a:bodyPr>
          <a:p>
            <a:r>
              <a:rPr lang="tr-TR" altLang="en-US" sz="3600" b="1"/>
              <a:t>Thermocouple</a:t>
            </a:r>
            <a:endParaRPr lang="tr-TR" altLang="en-US" sz="3600" b="1"/>
          </a:p>
        </p:txBody>
      </p:sp>
      <p:cxnSp>
        <p:nvCxnSpPr>
          <p:cNvPr id="12" name="Straight Connector 11"/>
          <p:cNvCxnSpPr/>
          <p:nvPr/>
        </p:nvCxnSpPr>
        <p:spPr>
          <a:xfrm>
            <a:off x="15625445" y="22214205"/>
            <a:ext cx="14401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 Box 16"/>
          <p:cNvSpPr txBox="1"/>
          <p:nvPr/>
        </p:nvSpPr>
        <p:spPr>
          <a:xfrm>
            <a:off x="21312505" y="23150830"/>
            <a:ext cx="8426450" cy="2399665"/>
          </a:xfrm>
          <a:prstGeom prst="rect">
            <a:avLst/>
          </a:prstGeom>
          <a:noFill/>
        </p:spPr>
        <p:txBody>
          <a:bodyPr wrap="square" rtlCol="0">
            <a:spAutoFit/>
          </a:bodyPr>
          <a:p>
            <a:pPr algn="just"/>
            <a:r>
              <a:rPr lang="en-US" sz="3000"/>
              <a:t>Thermocouples </a:t>
            </a:r>
            <a:r>
              <a:rPr lang="tr-TR" altLang="en-US" sz="3000"/>
              <a:t>are</a:t>
            </a:r>
            <a:r>
              <a:rPr lang="en-US" sz="3000"/>
              <a:t> preferred in this furnace because they are self-operating, have a wide temperature range and have a fast response time. Thermocouple is a temperature measuring device that is produced by welding two different metal ends or alloy</a:t>
            </a:r>
            <a:r>
              <a:rPr lang="tr-TR" altLang="en-US" sz="3000"/>
              <a:t>.</a:t>
            </a:r>
            <a:endParaRPr lang="tr-TR" altLang="en-US" sz="3000"/>
          </a:p>
        </p:txBody>
      </p:sp>
      <p:pic>
        <p:nvPicPr>
          <p:cNvPr id="23" name="Picture 22" descr="b tipi"/>
          <p:cNvPicPr>
            <a:picLocks noChangeAspect="1"/>
          </p:cNvPicPr>
          <p:nvPr/>
        </p:nvPicPr>
        <p:blipFill>
          <a:blip r:embed="rId6"/>
          <a:stretch>
            <a:fillRect/>
          </a:stretch>
        </p:blipFill>
        <p:spPr>
          <a:xfrm>
            <a:off x="16470630" y="23006685"/>
            <a:ext cx="4305300" cy="3343910"/>
          </a:xfrm>
          <a:prstGeom prst="rect">
            <a:avLst/>
          </a:prstGeom>
        </p:spPr>
      </p:pic>
      <p:sp>
        <p:nvSpPr>
          <p:cNvPr id="34" name="Text Box 33"/>
          <p:cNvSpPr txBox="1"/>
          <p:nvPr/>
        </p:nvSpPr>
        <p:spPr>
          <a:xfrm>
            <a:off x="16115030" y="26607770"/>
            <a:ext cx="13624560" cy="1476375"/>
          </a:xfrm>
          <a:prstGeom prst="rect">
            <a:avLst/>
          </a:prstGeom>
          <a:noFill/>
        </p:spPr>
        <p:txBody>
          <a:bodyPr wrap="square" rtlCol="0">
            <a:spAutoFit/>
          </a:bodyPr>
          <a:p>
            <a:pPr algn="just"/>
            <a:r>
              <a:rPr lang="en-US" sz="3000"/>
              <a:t>R, S, B type thermocouples have platinum-rhodium wire and the outside of thermocouple is covered with ceramic material. The thermocouple to be used for this furnace has been designed with a 13 cm insertion depth and 10 cm tube length</a:t>
            </a:r>
            <a:endParaRPr lang="en-US" sz="3000"/>
          </a:p>
        </p:txBody>
      </p:sp>
      <p:cxnSp>
        <p:nvCxnSpPr>
          <p:cNvPr id="36" name="Straight Connector 35"/>
          <p:cNvCxnSpPr/>
          <p:nvPr/>
        </p:nvCxnSpPr>
        <p:spPr>
          <a:xfrm>
            <a:off x="630555" y="27094180"/>
            <a:ext cx="14850745" cy="1651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21332825" y="28407360"/>
            <a:ext cx="4163060" cy="645160"/>
          </a:xfrm>
          <a:prstGeom prst="rect">
            <a:avLst/>
          </a:prstGeom>
          <a:noFill/>
        </p:spPr>
        <p:txBody>
          <a:bodyPr wrap="square" rtlCol="0">
            <a:spAutoFit/>
          </a:bodyPr>
          <a:p>
            <a:r>
              <a:rPr lang="tr-TR" altLang="en-US" sz="3600" b="1"/>
              <a:t>PID Control System</a:t>
            </a:r>
            <a:endParaRPr lang="tr-TR" altLang="en-US" sz="3600" b="1"/>
          </a:p>
        </p:txBody>
      </p:sp>
      <p:sp>
        <p:nvSpPr>
          <p:cNvPr id="42" name="Text Box 41"/>
          <p:cNvSpPr txBox="1"/>
          <p:nvPr/>
        </p:nvSpPr>
        <p:spPr>
          <a:xfrm>
            <a:off x="21026120" y="29587190"/>
            <a:ext cx="8221345" cy="2399665"/>
          </a:xfrm>
          <a:prstGeom prst="rect">
            <a:avLst/>
          </a:prstGeom>
          <a:noFill/>
        </p:spPr>
        <p:txBody>
          <a:bodyPr wrap="square" rtlCol="0">
            <a:spAutoFit/>
          </a:bodyPr>
          <a:p>
            <a:pPr algn="just"/>
            <a:r>
              <a:rPr sz="3000"/>
              <a:t>Temperature controllers are devices that control and regulate the temperature rising too high or falling below the desired.</a:t>
            </a:r>
            <a:r>
              <a:rPr lang="tr-TR" sz="3000"/>
              <a:t> </a:t>
            </a:r>
            <a:r>
              <a:rPr sz="3000"/>
              <a:t>PID controller was used in this furnace. Because, it is the most accurate, stable and fastest reactive temperature contollers</a:t>
            </a:r>
            <a:endParaRPr sz="3000"/>
          </a:p>
        </p:txBody>
      </p:sp>
      <p:pic>
        <p:nvPicPr>
          <p:cNvPr id="43" name="Picture 42" descr="WhatsApp Image 2021-04-27 at 21.37.13 (1)"/>
          <p:cNvPicPr>
            <a:picLocks noChangeAspect="1"/>
          </p:cNvPicPr>
          <p:nvPr/>
        </p:nvPicPr>
        <p:blipFill>
          <a:blip r:embed="rId7"/>
          <a:stretch>
            <a:fillRect/>
          </a:stretch>
        </p:blipFill>
        <p:spPr>
          <a:xfrm>
            <a:off x="16633825" y="29487495"/>
            <a:ext cx="2959735" cy="2959735"/>
          </a:xfrm>
          <a:prstGeom prst="rect">
            <a:avLst/>
          </a:prstGeom>
        </p:spPr>
      </p:pic>
      <p:cxnSp>
        <p:nvCxnSpPr>
          <p:cNvPr id="44" name="Straight Connector 43"/>
          <p:cNvCxnSpPr/>
          <p:nvPr/>
        </p:nvCxnSpPr>
        <p:spPr>
          <a:xfrm>
            <a:off x="15581630" y="33592135"/>
            <a:ext cx="144018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 Box 44"/>
          <p:cNvSpPr txBox="1"/>
          <p:nvPr/>
        </p:nvSpPr>
        <p:spPr>
          <a:xfrm>
            <a:off x="21386165" y="32871410"/>
            <a:ext cx="4163060" cy="645160"/>
          </a:xfrm>
          <a:prstGeom prst="rect">
            <a:avLst/>
          </a:prstGeom>
          <a:noFill/>
        </p:spPr>
        <p:txBody>
          <a:bodyPr wrap="square" rtlCol="0">
            <a:spAutoFit/>
          </a:bodyPr>
          <a:p>
            <a:r>
              <a:rPr lang="tr-TR" altLang="en-US" sz="3600" b="1"/>
              <a:t>Solid State Relay</a:t>
            </a:r>
            <a:endParaRPr lang="tr-TR" altLang="en-US" sz="3600" b="1"/>
          </a:p>
        </p:txBody>
      </p:sp>
      <p:sp>
        <p:nvSpPr>
          <p:cNvPr id="46" name="Text Box 45"/>
          <p:cNvSpPr txBox="1"/>
          <p:nvPr/>
        </p:nvSpPr>
        <p:spPr>
          <a:xfrm>
            <a:off x="19500850" y="33735645"/>
            <a:ext cx="10283825" cy="3322955"/>
          </a:xfrm>
          <a:prstGeom prst="rect">
            <a:avLst/>
          </a:prstGeom>
          <a:noFill/>
        </p:spPr>
        <p:txBody>
          <a:bodyPr wrap="square" rtlCol="0">
            <a:spAutoFit/>
          </a:bodyPr>
          <a:p>
            <a:pPr algn="just"/>
            <a:r>
              <a:rPr lang="en-US" sz="3000"/>
              <a:t>Relay is a circuit element used in the task of switching high current drawing devices by using low currents and relay is connected to PID controller and phases.</a:t>
            </a:r>
            <a:r>
              <a:rPr lang="tr-TR" altLang="en-US" sz="3000"/>
              <a:t>A</a:t>
            </a:r>
            <a:r>
              <a:rPr lang="en-US" sz="3000"/>
              <a:t> solid state relay was preferred to be used in this furnace .Because, since this furnace will operate at high temperatures, high voltage is required and solid state relays do not have any mechanical parts, so their life is longer than standard relays</a:t>
            </a:r>
            <a:endParaRPr lang="en-US" sz="3000"/>
          </a:p>
        </p:txBody>
      </p:sp>
      <p:pic>
        <p:nvPicPr>
          <p:cNvPr id="47" name="Picture 46" descr="0000489_solid-state-relay-ssr-100da-100a-3-32v-dc-to-ac_550"/>
          <p:cNvPicPr>
            <a:picLocks noChangeAspect="1"/>
          </p:cNvPicPr>
          <p:nvPr/>
        </p:nvPicPr>
        <p:blipFill>
          <a:blip r:embed="rId8"/>
          <a:stretch>
            <a:fillRect/>
          </a:stretch>
        </p:blipFill>
        <p:spPr>
          <a:xfrm>
            <a:off x="16054705" y="33807400"/>
            <a:ext cx="3303905" cy="3303905"/>
          </a:xfrm>
          <a:prstGeom prst="rect">
            <a:avLst/>
          </a:prstGeom>
        </p:spPr>
      </p:pic>
      <p:sp>
        <p:nvSpPr>
          <p:cNvPr id="48" name="Text Box 47"/>
          <p:cNvSpPr txBox="1"/>
          <p:nvPr/>
        </p:nvSpPr>
        <p:spPr>
          <a:xfrm>
            <a:off x="13353415" y="37336095"/>
            <a:ext cx="3536315" cy="645160"/>
          </a:xfrm>
          <a:prstGeom prst="rect">
            <a:avLst/>
          </a:prstGeom>
          <a:noFill/>
        </p:spPr>
        <p:txBody>
          <a:bodyPr wrap="square" rtlCol="0">
            <a:spAutoFit/>
          </a:bodyPr>
          <a:p>
            <a:pPr algn="ctr"/>
            <a:r>
              <a:rPr lang="tr-TR" altLang="en-US" sz="3600" b="1"/>
              <a:t>Conclusion</a:t>
            </a:r>
            <a:endParaRPr lang="tr-TR" altLang="en-US" sz="3600" b="1"/>
          </a:p>
        </p:txBody>
      </p:sp>
      <p:sp>
        <p:nvSpPr>
          <p:cNvPr id="49" name="Text Box 48"/>
          <p:cNvSpPr txBox="1"/>
          <p:nvPr/>
        </p:nvSpPr>
        <p:spPr>
          <a:xfrm>
            <a:off x="15480665" y="38127940"/>
            <a:ext cx="14448155" cy="3322955"/>
          </a:xfrm>
          <a:prstGeom prst="rect">
            <a:avLst/>
          </a:prstGeom>
          <a:noFill/>
        </p:spPr>
        <p:txBody>
          <a:bodyPr wrap="square" rtlCol="0">
            <a:spAutoFit/>
          </a:bodyPr>
          <a:p>
            <a:pPr algn="just"/>
            <a:r>
              <a:rPr lang="en-US" sz="3000"/>
              <a:t>In conclusion, both box furnace and tube furnace have different abilities and usage areas. In this study, both box furnace and tube furnace investigated seperately and instead of using both furnaces seperately for different purposes, combination of the box and tube furnaces into one compact furnace can provide all the features of the box and tube furnace. Also at the end of the study, because of the compact furnace can be used as both tube and box furnace, there is no need to buy both box furnace and tube furnace seperately. That means cost and occupied area for the furnaces can be saved. </a:t>
            </a:r>
            <a:endParaRPr lang="en-US" sz="3000"/>
          </a:p>
        </p:txBody>
      </p:sp>
      <p:cxnSp>
        <p:nvCxnSpPr>
          <p:cNvPr id="50" name="Straight Connector 49"/>
          <p:cNvCxnSpPr/>
          <p:nvPr/>
        </p:nvCxnSpPr>
        <p:spPr>
          <a:xfrm>
            <a:off x="389890" y="37981255"/>
            <a:ext cx="2953893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6052</Words>
  <Application>WPS Presentation</Application>
  <PresentationFormat>Özel</PresentationFormat>
  <Paragraphs>62</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Times New Roman</vt:lpstr>
      <vt:lpstr>Calibri</vt:lpstr>
      <vt:lpstr>Microsoft YaHei</vt:lpstr>
      <vt:lpstr>Arial Unicode MS</vt:lpstr>
      <vt:lpstr>Ofis Teması</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pc</dc:creator>
  <cp:lastModifiedBy>Berkay Hopal</cp:lastModifiedBy>
  <cp:revision>22</cp:revision>
  <dcterms:created xsi:type="dcterms:W3CDTF">2016-06-08T12:38:00Z</dcterms:created>
  <dcterms:modified xsi:type="dcterms:W3CDTF">2021-04-29T15:36:00Z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