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298.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300.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301.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302.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303.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304.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38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138.xml" ContentType="application/vnd.openxmlformats-officedocument.presentationml.slideLayout+xml"/>
  <Override PartName="/ppt/slideLayouts/slideLayout51.xml" ContentType="application/vnd.openxmlformats-officedocument.presentationml.slideLayout+xml"/>
  <Override PartName="/ppt/slideLayouts/slideLayout139.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148.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298.xml.rels" ContentType="application/vnd.openxmlformats-package.relationships+xml"/>
  <Override PartName="/ppt/slideLayouts/_rels/slideLayout304.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299.xml.rels" ContentType="application/vnd.openxmlformats-package.relationships+xml"/>
  <Override PartName="/ppt/slideLayouts/_rels/slideLayout36.xml.rels" ContentType="application/vnd.openxmlformats-package.relationships+xml"/>
  <Override PartName="/ppt/slideLayouts/_rels/slideLayout33.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300.xml.rels" ContentType="application/vnd.openxmlformats-package.relationships+xml"/>
  <Override PartName="/ppt/slideLayouts/_rels/slideLayout39.xml.rels" ContentType="application/vnd.openxmlformats-package.relationships+xml"/>
  <Override PartName="/ppt/slideLayouts/_rels/slideLayout5.xml.rels" ContentType="application/vnd.openxmlformats-package.relationships+xml"/>
  <Override PartName="/ppt/slideLayouts/_rels/slideLayout301.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302.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303.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389.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90.xml.rels" ContentType="application/vnd.openxmlformats-package.relationships+xml"/>
  <Override PartName="/ppt/slideLayouts/_rels/slideLayout17.xml.rels" ContentType="application/vnd.openxmlformats-package.relationships+xml"/>
  <Override PartName="/ppt/slideLayouts/_rels/slideLayout291.xml.rels" ContentType="application/vnd.openxmlformats-package.relationships+xml"/>
  <Override PartName="/ppt/slideLayouts/_rels/slideLayout18.xml.rels" ContentType="application/vnd.openxmlformats-package.relationships+xml"/>
  <Override PartName="/ppt/slideLayouts/_rels/slideLayout292.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148.xml.rels" ContentType="application/vnd.openxmlformats-package.relationships+xml"/>
  <Override PartName="/ppt/slideLayouts/_rels/slideLayout60.xml.rels" ContentType="application/vnd.openxmlformats-package.relationships+xml"/>
  <Override PartName="/ppt/slideLayouts/_rels/slideLayout149.xml.rels" ContentType="application/vnd.openxmlformats-package.relationships+xml"/>
  <Override PartName="/ppt/slideLayouts/_rels/slideLayout61.xml.rels" ContentType="application/vnd.openxmlformats-package.relationships+xml"/>
  <Override PartName="/ppt/slideLayouts/_rels/slideLayout200.xml.rels" ContentType="application/vnd.openxmlformats-package.relationships+xml"/>
  <Override PartName="/ppt/slideLayouts/_rels/slideLayout62.xml.rels" ContentType="application/vnd.openxmlformats-package.relationships+xml"/>
  <Override PartName="/ppt/slideLayouts/_rels/slideLayout201.xml.rels" ContentType="application/vnd.openxmlformats-package.relationships+xml"/>
  <Override PartName="/ppt/slideLayouts/_rels/slideLayout63.xml.rels" ContentType="application/vnd.openxmlformats-package.relationships+xml"/>
  <Override PartName="/ppt/slideLayouts/_rels/slideLayout202.xml.rels" ContentType="application/vnd.openxmlformats-package.relationships+xml"/>
  <Override PartName="/ppt/slideLayouts/_rels/slideLayout64.xml.rels" ContentType="application/vnd.openxmlformats-package.relationships+xml"/>
  <Override PartName="/ppt/slideLayouts/_rels/slideLayout203.xml.rels" ContentType="application/vnd.openxmlformats-package.relationships+xml"/>
  <Override PartName="/ppt/slideLayouts/_rels/slideLayout65.xml.rels" ContentType="application/vnd.openxmlformats-package.relationships+xml"/>
  <Override PartName="/ppt/slideLayouts/_rels/slideLayout204.xml.rels" ContentType="application/vnd.openxmlformats-package.relationships+xml"/>
  <Override PartName="/ppt/slideLayouts/_rels/slideLayout66.xml.rels" ContentType="application/vnd.openxmlformats-package.relationships+xml"/>
  <Override PartName="/ppt/slideLayouts/_rels/slideLayout205.xml.rels" ContentType="application/vnd.openxmlformats-package.relationships+xml"/>
  <Override PartName="/ppt/slideLayouts/_rels/slideLayout67.xml.rels" ContentType="application/vnd.openxmlformats-package.relationships+xml"/>
  <Override PartName="/ppt/slideLayouts/_rels/slideLayout206.xml.rels" ContentType="application/vnd.openxmlformats-package.relationships+xml"/>
  <Override PartName="/ppt/slideLayouts/_rels/slideLayout68.xml.rels" ContentType="application/vnd.openxmlformats-package.relationships+xml"/>
  <Override PartName="/ppt/slideLayouts/_rels/slideLayout207.xml.rels" ContentType="application/vnd.openxmlformats-package.relationships+xml"/>
  <Override PartName="/ppt/slideLayouts/_rels/slideLayout69.xml.rels" ContentType="application/vnd.openxmlformats-package.relationships+xml"/>
  <Override PartName="/ppt/slideLayouts/_rels/slideLayout208.xml.rels" ContentType="application/vnd.openxmlformats-package.relationships+xml"/>
  <Override PartName="/ppt/slideLayouts/_rels/slideLayout158.xml.rels" ContentType="application/vnd.openxmlformats-package.relationships+xml"/>
  <Override PartName="/ppt/slideLayouts/_rels/slideLayout70.xml.rels" ContentType="application/vnd.openxmlformats-package.relationships+xml"/>
  <Override PartName="/ppt/slideLayouts/_rels/slideLayout159.xml.rels" ContentType="application/vnd.openxmlformats-package.relationships+xml"/>
  <Override PartName="/ppt/slideLayouts/_rels/slideLayout71.xml.rels" ContentType="application/vnd.openxmlformats-package.relationships+xml"/>
  <Override PartName="/ppt/slideLayouts/_rels/slideLayout210.xml.rels" ContentType="application/vnd.openxmlformats-package.relationships+xml"/>
  <Override PartName="/ppt/slideLayouts/_rels/slideLayout72.xml.rels" ContentType="application/vnd.openxmlformats-package.relationships+xml"/>
  <Override PartName="/ppt/slideLayouts/_rels/slideLayout211.xml.rels" ContentType="application/vnd.openxmlformats-package.relationships+xml"/>
  <Override PartName="/ppt/slideLayouts/_rels/slideLayout73.xml.rels" ContentType="application/vnd.openxmlformats-package.relationships+xml"/>
  <Override PartName="/ppt/slideLayouts/_rels/slideLayout212.xml.rels" ContentType="application/vnd.openxmlformats-package.relationships+xml"/>
  <Override PartName="/ppt/slideLayouts/_rels/slideLayout74.xml.rels" ContentType="application/vnd.openxmlformats-package.relationships+xml"/>
  <Override PartName="/ppt/slideLayouts/_rels/slideLayout213.xml.rels" ContentType="application/vnd.openxmlformats-package.relationships+xml"/>
  <Override PartName="/ppt/slideLayouts/_rels/slideLayout75.xml.rels" ContentType="application/vnd.openxmlformats-package.relationships+xml"/>
  <Override PartName="/ppt/slideLayouts/_rels/slideLayout214.xml.rels" ContentType="application/vnd.openxmlformats-package.relationships+xml"/>
  <Override PartName="/ppt/slideLayouts/_rels/slideLayout76.xml.rels" ContentType="application/vnd.openxmlformats-package.relationships+xml"/>
  <Override PartName="/ppt/slideLayouts/_rels/slideLayout215.xml.rels" ContentType="application/vnd.openxmlformats-package.relationships+xml"/>
  <Override PartName="/ppt/slideLayouts/_rels/slideLayout77.xml.rels" ContentType="application/vnd.openxmlformats-package.relationships+xml"/>
  <Override PartName="/ppt/slideLayouts/_rels/slideLayout216.xml.rels" ContentType="application/vnd.openxmlformats-package.relationships+xml"/>
  <Override PartName="/ppt/slideLayouts/_rels/slideLayout78.xml.rels" ContentType="application/vnd.openxmlformats-package.relationships+xml"/>
  <Override PartName="/ppt/slideLayouts/_rels/slideLayout217.xml.rels" ContentType="application/vnd.openxmlformats-package.relationships+xml"/>
  <Override PartName="/ppt/slideLayouts/_rels/slideLayout79.xml.rels" ContentType="application/vnd.openxmlformats-package.relationships+xml"/>
  <Override PartName="/ppt/slideLayouts/_rels/slideLayout218.xml.rels" ContentType="application/vnd.openxmlformats-package.relationships+xml"/>
  <Override PartName="/ppt/slideLayouts/_rels/slideLayout168.xml.rels" ContentType="application/vnd.openxmlformats-package.relationships+xml"/>
  <Override PartName="/ppt/slideLayouts/_rels/slideLayout80.xml.rels" ContentType="application/vnd.openxmlformats-package.relationships+xml"/>
  <Override PartName="/ppt/slideLayouts/_rels/slideLayout169.xml.rels" ContentType="application/vnd.openxmlformats-package.relationships+xml"/>
  <Override PartName="/ppt/slideLayouts/_rels/slideLayout81.xml.rels" ContentType="application/vnd.openxmlformats-package.relationships+xml"/>
  <Override PartName="/ppt/slideLayouts/_rels/slideLayout220.xml.rels" ContentType="application/vnd.openxmlformats-package.relationships+xml"/>
  <Override PartName="/ppt/slideLayouts/_rels/slideLayout82.xml.rels" ContentType="application/vnd.openxmlformats-package.relationships+xml"/>
  <Override PartName="/ppt/slideLayouts/_rels/slideLayout221.xml.rels" ContentType="application/vnd.openxmlformats-package.relationships+xml"/>
  <Override PartName="/ppt/slideLayouts/_rels/slideLayout83.xml.rels" ContentType="application/vnd.openxmlformats-package.relationships+xml"/>
  <Override PartName="/ppt/slideLayouts/_rels/slideLayout222.xml.rels" ContentType="application/vnd.openxmlformats-package.relationships+xml"/>
  <Override PartName="/ppt/slideLayouts/_rels/slideLayout84.xml.rels" ContentType="application/vnd.openxmlformats-package.relationships+xml"/>
  <Override PartName="/ppt/slideLayouts/_rels/slideLayout223.xml.rels" ContentType="application/vnd.openxmlformats-package.relationships+xml"/>
  <Override PartName="/ppt/slideLayouts/_rels/slideLayout85.xml.rels" ContentType="application/vnd.openxmlformats-package.relationships+xml"/>
  <Override PartName="/ppt/slideLayouts/_rels/slideLayout224.xml.rels" ContentType="application/vnd.openxmlformats-package.relationships+xml"/>
  <Override PartName="/ppt/slideLayouts/_rels/slideLayout86.xml.rels" ContentType="application/vnd.openxmlformats-package.relationships+xml"/>
  <Override PartName="/ppt/slideLayouts/_rels/slideLayout225.xml.rels" ContentType="application/vnd.openxmlformats-package.relationships+xml"/>
  <Override PartName="/ppt/slideLayouts/_rels/slideLayout87.xml.rels" ContentType="application/vnd.openxmlformats-package.relationships+xml"/>
  <Override PartName="/ppt/slideLayouts/_rels/slideLayout226.xml.rels" ContentType="application/vnd.openxmlformats-package.relationships+xml"/>
  <Override PartName="/ppt/slideLayouts/_rels/slideLayout88.xml.rels" ContentType="application/vnd.openxmlformats-package.relationships+xml"/>
  <Override PartName="/ppt/slideLayouts/_rels/slideLayout227.xml.rels" ContentType="application/vnd.openxmlformats-package.relationships+xml"/>
  <Override PartName="/ppt/slideLayouts/_rels/slideLayout89.xml.rels" ContentType="application/vnd.openxmlformats-package.relationships+xml"/>
  <Override PartName="/ppt/slideLayouts/_rels/slideLayout228.xml.rels" ContentType="application/vnd.openxmlformats-package.relationships+xml"/>
  <Override PartName="/ppt/slideLayouts/_rels/slideLayout178.xml.rels" ContentType="application/vnd.openxmlformats-package.relationships+xml"/>
  <Override PartName="/ppt/slideLayouts/_rels/slideLayout90.xml.rels" ContentType="application/vnd.openxmlformats-package.relationships+xml"/>
  <Override PartName="/ppt/slideLayouts/_rels/slideLayout179.xml.rels" ContentType="application/vnd.openxmlformats-package.relationships+xml"/>
  <Override PartName="/ppt/slideLayouts/_rels/slideLayout91.xml.rels" ContentType="application/vnd.openxmlformats-package.relationships+xml"/>
  <Override PartName="/ppt/slideLayouts/_rels/slideLayout230.xml.rels" ContentType="application/vnd.openxmlformats-package.relationships+xml"/>
  <Override PartName="/ppt/slideLayouts/_rels/slideLayout92.xml.rels" ContentType="application/vnd.openxmlformats-package.relationships+xml"/>
  <Override PartName="/ppt/slideLayouts/_rels/slideLayout231.xml.rels" ContentType="application/vnd.openxmlformats-package.relationships+xml"/>
  <Override PartName="/ppt/slideLayouts/_rels/slideLayout93.xml.rels" ContentType="application/vnd.openxmlformats-package.relationships+xml"/>
  <Override PartName="/ppt/slideLayouts/_rels/slideLayout232.xml.rels" ContentType="application/vnd.openxmlformats-package.relationships+xml"/>
  <Override PartName="/ppt/slideLayouts/_rels/slideLayout94.xml.rels" ContentType="application/vnd.openxmlformats-package.relationships+xml"/>
  <Override PartName="/ppt/slideLayouts/_rels/slideLayout233.xml.rels" ContentType="application/vnd.openxmlformats-package.relationships+xml"/>
  <Override PartName="/ppt/slideLayouts/_rels/slideLayout95.xml.rels" ContentType="application/vnd.openxmlformats-package.relationships+xml"/>
  <Override PartName="/ppt/slideLayouts/_rels/slideLayout234.xml.rels" ContentType="application/vnd.openxmlformats-package.relationships+xml"/>
  <Override PartName="/ppt/slideLayouts/_rels/slideLayout96.xml.rels" ContentType="application/vnd.openxmlformats-package.relationships+xml"/>
  <Override PartName="/ppt/slideLayouts/_rels/slideLayout235.xml.rels" ContentType="application/vnd.openxmlformats-package.relationships+xml"/>
  <Override PartName="/ppt/slideLayouts/_rels/slideLayout97.xml.rels" ContentType="application/vnd.openxmlformats-package.relationships+xml"/>
  <Override PartName="/ppt/slideLayouts/_rels/slideLayout236.xml.rels" ContentType="application/vnd.openxmlformats-package.relationships+xml"/>
  <Override PartName="/ppt/slideLayouts/_rels/slideLayout98.xml.rels" ContentType="application/vnd.openxmlformats-package.relationships+xml"/>
  <Override PartName="/ppt/slideLayouts/_rels/slideLayout237.xml.rels" ContentType="application/vnd.openxmlformats-package.relationships+xml"/>
  <Override PartName="/ppt/slideLayouts/_rels/slideLayout99.xml.rels" ContentType="application/vnd.openxmlformats-package.relationships+xml"/>
  <Override PartName="/ppt/slideLayouts/_rels/slideLayout238.xml.rels" ContentType="application/vnd.openxmlformats-package.relationships+xml"/>
  <Override PartName="/ppt/slideLayouts/_rels/slideLayout391.xml.rels" ContentType="application/vnd.openxmlformats-package.relationships+xml"/>
  <Override PartName="/ppt/slideLayouts/_rels/slideLayout100.xml.rels" ContentType="application/vnd.openxmlformats-package.relationships+xml"/>
  <Override PartName="/ppt/slideLayouts/_rels/slideLayout392.xml.rels" ContentType="application/vnd.openxmlformats-package.relationships+xml"/>
  <Override PartName="/ppt/slideLayouts/_rels/slideLayout101.xml.rels" ContentType="application/vnd.openxmlformats-package.relationships+xml"/>
  <Override PartName="/ppt/slideLayouts/_rels/slideLayout393.xml.rels" ContentType="application/vnd.openxmlformats-package.relationships+xml"/>
  <Override PartName="/ppt/slideLayouts/_rels/slideLayout102.xml.rels" ContentType="application/vnd.openxmlformats-package.relationships+xml"/>
  <Override PartName="/ppt/slideLayouts/_rels/slideLayout394.xml.rels" ContentType="application/vnd.openxmlformats-package.relationships+xml"/>
  <Override PartName="/ppt/slideLayouts/_rels/slideLayout103.xml.rels" ContentType="application/vnd.openxmlformats-package.relationships+xml"/>
  <Override PartName="/ppt/slideLayouts/_rels/slideLayout395.xml.rels" ContentType="application/vnd.openxmlformats-package.relationships+xml"/>
  <Override PartName="/ppt/slideLayouts/_rels/slideLayout104.xml.rels" ContentType="application/vnd.openxmlformats-package.relationships+xml"/>
  <Override PartName="/ppt/slideLayouts/_rels/slideLayout396.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307.xml.rels" ContentType="application/vnd.openxmlformats-package.relationships+xml"/>
  <Override PartName="/ppt/slideLayouts/_rels/slideLayout150.xml.rels" ContentType="application/vnd.openxmlformats-package.relationships+xml"/>
  <Override PartName="/ppt/slideLayouts/_rels/slideLayout308.xml.rels" ContentType="application/vnd.openxmlformats-package.relationships+xml"/>
  <Override PartName="/ppt/slideLayouts/_rels/slideLayout151.xml.rels" ContentType="application/vnd.openxmlformats-package.relationships+xml"/>
  <Override PartName="/ppt/slideLayouts/_rels/slideLayout309.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317.xml.rels" ContentType="application/vnd.openxmlformats-package.relationships+xml"/>
  <Override PartName="/ppt/slideLayouts/_rels/slideLayout160.xml.rels" ContentType="application/vnd.openxmlformats-package.relationships+xml"/>
  <Override PartName="/ppt/slideLayouts/_rels/slideLayout318.xml.rels" ContentType="application/vnd.openxmlformats-package.relationships+xml"/>
  <Override PartName="/ppt/slideLayouts/_rels/slideLayout161.xml.rels" ContentType="application/vnd.openxmlformats-package.relationships+xml"/>
  <Override PartName="/ppt/slideLayouts/_rels/slideLayout319.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327.xml.rels" ContentType="application/vnd.openxmlformats-package.relationships+xml"/>
  <Override PartName="/ppt/slideLayouts/_rels/slideLayout170.xml.rels" ContentType="application/vnd.openxmlformats-package.relationships+xml"/>
  <Override PartName="/ppt/slideLayouts/_rels/slideLayout328.xml.rels" ContentType="application/vnd.openxmlformats-package.relationships+xml"/>
  <Override PartName="/ppt/slideLayouts/_rels/slideLayout171.xml.rels" ContentType="application/vnd.openxmlformats-package.relationships+xml"/>
  <Override PartName="/ppt/slideLayouts/_rels/slideLayout329.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337.xml.rels" ContentType="application/vnd.openxmlformats-package.relationships+xml"/>
  <Override PartName="/ppt/slideLayouts/_rels/slideLayout180.xml.rels" ContentType="application/vnd.openxmlformats-package.relationships+xml"/>
  <Override PartName="/ppt/slideLayouts/_rels/slideLayout338.xml.rels" ContentType="application/vnd.openxmlformats-package.relationships+xml"/>
  <Override PartName="/ppt/slideLayouts/_rels/slideLayout181.xml.rels" ContentType="application/vnd.openxmlformats-package.relationships+xml"/>
  <Override PartName="/ppt/slideLayouts/_rels/slideLayout339.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347.xml.rels" ContentType="application/vnd.openxmlformats-package.relationships+xml"/>
  <Override PartName="/ppt/slideLayouts/_rels/slideLayout190.xml.rels" ContentType="application/vnd.openxmlformats-package.relationships+xml"/>
  <Override PartName="/ppt/slideLayouts/_rels/slideLayout348.xml.rels" ContentType="application/vnd.openxmlformats-package.relationships+xml"/>
  <Override PartName="/ppt/slideLayouts/_rels/slideLayout191.xml.rels" ContentType="application/vnd.openxmlformats-package.relationships+xml"/>
  <Override PartName="/ppt/slideLayouts/_rels/slideLayout349.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_rels/slideLayout219.xml.rels" ContentType="application/vnd.openxmlformats-package.relationships+xml"/>
  <Override PartName="/ppt/slideLayouts/_rels/slideLayout229.xml.rels" ContentType="application/vnd.openxmlformats-package.relationships+xml"/>
  <Override PartName="/ppt/slideLayouts/_rels/slideLayout239.xml.rels" ContentType="application/vnd.openxmlformats-package.relationships+xml"/>
  <Override PartName="/ppt/slideLayouts/_rels/slideLayout240.xml.rels" ContentType="application/vnd.openxmlformats-package.relationships+xml"/>
  <Override PartName="/ppt/slideLayouts/_rels/slideLayout241.xml.rels" ContentType="application/vnd.openxmlformats-package.relationships+xml"/>
  <Override PartName="/ppt/slideLayouts/_rels/slideLayout242.xml.rels" ContentType="application/vnd.openxmlformats-package.relationships+xml"/>
  <Override PartName="/ppt/slideLayouts/_rels/slideLayout243.xml.rels" ContentType="application/vnd.openxmlformats-package.relationships+xml"/>
  <Override PartName="/ppt/slideLayouts/_rels/slideLayout244.xml.rels" ContentType="application/vnd.openxmlformats-package.relationships+xml"/>
  <Override PartName="/ppt/slideLayouts/_rels/slideLayout245.xml.rels" ContentType="application/vnd.openxmlformats-package.relationships+xml"/>
  <Override PartName="/ppt/slideLayouts/_rels/slideLayout246.xml.rels" ContentType="application/vnd.openxmlformats-package.relationships+xml"/>
  <Override PartName="/ppt/slideLayouts/_rels/slideLayout247.xml.rels" ContentType="application/vnd.openxmlformats-package.relationships+xml"/>
  <Override PartName="/ppt/slideLayouts/_rels/slideLayout248.xml.rels" ContentType="application/vnd.openxmlformats-package.relationships+xml"/>
  <Override PartName="/ppt/slideLayouts/_rels/slideLayout249.xml.rels" ContentType="application/vnd.openxmlformats-package.relationships+xml"/>
  <Override PartName="/ppt/slideLayouts/_rels/slideLayout250.xml.rels" ContentType="application/vnd.openxmlformats-package.relationships+xml"/>
  <Override PartName="/ppt/slideLayouts/_rels/slideLayout251.xml.rels" ContentType="application/vnd.openxmlformats-package.relationships+xml"/>
  <Override PartName="/ppt/slideLayouts/_rels/slideLayout252.xml.rels" ContentType="application/vnd.openxmlformats-package.relationships+xml"/>
  <Override PartName="/ppt/slideLayouts/_rels/slideLayout253.xml.rels" ContentType="application/vnd.openxmlformats-package.relationships+xml"/>
  <Override PartName="/ppt/slideLayouts/_rels/slideLayout254.xml.rels" ContentType="application/vnd.openxmlformats-package.relationships+xml"/>
  <Override PartName="/ppt/slideLayouts/_rels/slideLayout255.xml.rels" ContentType="application/vnd.openxmlformats-package.relationships+xml"/>
  <Override PartName="/ppt/slideLayouts/_rels/slideLayout256.xml.rels" ContentType="application/vnd.openxmlformats-package.relationships+xml"/>
  <Override PartName="/ppt/slideLayouts/_rels/slideLayout257.xml.rels" ContentType="application/vnd.openxmlformats-package.relationships+xml"/>
  <Override PartName="/ppt/slideLayouts/_rels/slideLayout258.xml.rels" ContentType="application/vnd.openxmlformats-package.relationships+xml"/>
  <Override PartName="/ppt/slideLayouts/_rels/slideLayout259.xml.rels" ContentType="application/vnd.openxmlformats-package.relationships+xml"/>
  <Override PartName="/ppt/slideLayouts/_rels/slideLayout260.xml.rels" ContentType="application/vnd.openxmlformats-package.relationships+xml"/>
  <Override PartName="/ppt/slideLayouts/_rels/slideLayout261.xml.rels" ContentType="application/vnd.openxmlformats-package.relationships+xml"/>
  <Override PartName="/ppt/slideLayouts/_rels/slideLayout262.xml.rels" ContentType="application/vnd.openxmlformats-package.relationships+xml"/>
  <Override PartName="/ppt/slideLayouts/_rels/slideLayout263.xml.rels" ContentType="application/vnd.openxmlformats-package.relationships+xml"/>
  <Override PartName="/ppt/slideLayouts/_rels/slideLayout264.xml.rels" ContentType="application/vnd.openxmlformats-package.relationships+xml"/>
  <Override PartName="/ppt/slideLayouts/_rels/slideLayout265.xml.rels" ContentType="application/vnd.openxmlformats-package.relationships+xml"/>
  <Override PartName="/ppt/slideLayouts/_rels/slideLayout266.xml.rels" ContentType="application/vnd.openxmlformats-package.relationships+xml"/>
  <Override PartName="/ppt/slideLayouts/_rels/slideLayout267.xml.rels" ContentType="application/vnd.openxmlformats-package.relationships+xml"/>
  <Override PartName="/ppt/slideLayouts/_rels/slideLayout268.xml.rels" ContentType="application/vnd.openxmlformats-package.relationships+xml"/>
  <Override PartName="/ppt/slideLayouts/_rels/slideLayout269.xml.rels" ContentType="application/vnd.openxmlformats-package.relationships+xml"/>
  <Override PartName="/ppt/slideLayouts/_rels/slideLayout270.xml.rels" ContentType="application/vnd.openxmlformats-package.relationships+xml"/>
  <Override PartName="/ppt/slideLayouts/_rels/slideLayout271.xml.rels" ContentType="application/vnd.openxmlformats-package.relationships+xml"/>
  <Override PartName="/ppt/slideLayouts/_rels/slideLayout272.xml.rels" ContentType="application/vnd.openxmlformats-package.relationships+xml"/>
  <Override PartName="/ppt/slideLayouts/_rels/slideLayout273.xml.rels" ContentType="application/vnd.openxmlformats-package.relationships+xml"/>
  <Override PartName="/ppt/slideLayouts/_rels/slideLayout274.xml.rels" ContentType="application/vnd.openxmlformats-package.relationships+xml"/>
  <Override PartName="/ppt/slideLayouts/_rels/slideLayout275.xml.rels" ContentType="application/vnd.openxmlformats-package.relationships+xml"/>
  <Override PartName="/ppt/slideLayouts/_rels/slideLayout276.xml.rels" ContentType="application/vnd.openxmlformats-package.relationships+xml"/>
  <Override PartName="/ppt/slideLayouts/_rels/slideLayout277.xml.rels" ContentType="application/vnd.openxmlformats-package.relationships+xml"/>
  <Override PartName="/ppt/slideLayouts/_rels/slideLayout278.xml.rels" ContentType="application/vnd.openxmlformats-package.relationships+xml"/>
  <Override PartName="/ppt/slideLayouts/_rels/slideLayout279.xml.rels" ContentType="application/vnd.openxmlformats-package.relationships+xml"/>
  <Override PartName="/ppt/slideLayouts/_rels/slideLayout280.xml.rels" ContentType="application/vnd.openxmlformats-package.relationships+xml"/>
  <Override PartName="/ppt/slideLayouts/_rels/slideLayout281.xml.rels" ContentType="application/vnd.openxmlformats-package.relationships+xml"/>
  <Override PartName="/ppt/slideLayouts/_rels/slideLayout282.xml.rels" ContentType="application/vnd.openxmlformats-package.relationships+xml"/>
  <Override PartName="/ppt/slideLayouts/_rels/slideLayout283.xml.rels" ContentType="application/vnd.openxmlformats-package.relationships+xml"/>
  <Override PartName="/ppt/slideLayouts/_rels/slideLayout284.xml.rels" ContentType="application/vnd.openxmlformats-package.relationships+xml"/>
  <Override PartName="/ppt/slideLayouts/_rels/slideLayout285.xml.rels" ContentType="application/vnd.openxmlformats-package.relationships+xml"/>
  <Override PartName="/ppt/slideLayouts/_rels/slideLayout286.xml.rels" ContentType="application/vnd.openxmlformats-package.relationships+xml"/>
  <Override PartName="/ppt/slideLayouts/_rels/slideLayout287.xml.rels" ContentType="application/vnd.openxmlformats-package.relationships+xml"/>
  <Override PartName="/ppt/slideLayouts/_rels/slideLayout288.xml.rels" ContentType="application/vnd.openxmlformats-package.relationships+xml"/>
  <Override PartName="/ppt/slideLayouts/_rels/slideLayout289.xml.rels" ContentType="application/vnd.openxmlformats-package.relationships+xml"/>
  <Override PartName="/ppt/slideLayouts/_rels/slideLayout293.xml.rels" ContentType="application/vnd.openxmlformats-package.relationships+xml"/>
  <Override PartName="/ppt/slideLayouts/_rels/slideLayout294.xml.rels" ContentType="application/vnd.openxmlformats-package.relationships+xml"/>
  <Override PartName="/ppt/slideLayouts/_rels/slideLayout295.xml.rels" ContentType="application/vnd.openxmlformats-package.relationships+xml"/>
  <Override PartName="/ppt/slideLayouts/_rels/slideLayout296.xml.rels" ContentType="application/vnd.openxmlformats-package.relationships+xml"/>
  <Override PartName="/ppt/slideLayouts/_rels/slideLayout297.xml.rels" ContentType="application/vnd.openxmlformats-package.relationships+xml"/>
  <Override PartName="/ppt/slideLayouts/_rels/slideLayout305.xml.rels" ContentType="application/vnd.openxmlformats-package.relationships+xml"/>
  <Override PartName="/ppt/slideLayouts/_rels/slideLayout306.xml.rels" ContentType="application/vnd.openxmlformats-package.relationships+xml"/>
  <Override PartName="/ppt/slideLayouts/_rels/slideLayout310.xml.rels" ContentType="application/vnd.openxmlformats-package.relationships+xml"/>
  <Override PartName="/ppt/slideLayouts/_rels/slideLayout311.xml.rels" ContentType="application/vnd.openxmlformats-package.relationships+xml"/>
  <Override PartName="/ppt/slideLayouts/_rels/slideLayout312.xml.rels" ContentType="application/vnd.openxmlformats-package.relationships+xml"/>
  <Override PartName="/ppt/slideLayouts/_rels/slideLayout313.xml.rels" ContentType="application/vnd.openxmlformats-package.relationships+xml"/>
  <Override PartName="/ppt/slideLayouts/_rels/slideLayout314.xml.rels" ContentType="application/vnd.openxmlformats-package.relationships+xml"/>
  <Override PartName="/ppt/slideLayouts/_rels/slideLayout315.xml.rels" ContentType="application/vnd.openxmlformats-package.relationships+xml"/>
  <Override PartName="/ppt/slideLayouts/_rels/slideLayout316.xml.rels" ContentType="application/vnd.openxmlformats-package.relationships+xml"/>
  <Override PartName="/ppt/slideLayouts/_rels/slideLayout320.xml.rels" ContentType="application/vnd.openxmlformats-package.relationships+xml"/>
  <Override PartName="/ppt/slideLayouts/_rels/slideLayout321.xml.rels" ContentType="application/vnd.openxmlformats-package.relationships+xml"/>
  <Override PartName="/ppt/slideLayouts/_rels/slideLayout322.xml.rels" ContentType="application/vnd.openxmlformats-package.relationships+xml"/>
  <Override PartName="/ppt/slideLayouts/_rels/slideLayout323.xml.rels" ContentType="application/vnd.openxmlformats-package.relationships+xml"/>
  <Override PartName="/ppt/slideLayouts/_rels/slideLayout324.xml.rels" ContentType="application/vnd.openxmlformats-package.relationships+xml"/>
  <Override PartName="/ppt/slideLayouts/_rels/slideLayout325.xml.rels" ContentType="application/vnd.openxmlformats-package.relationships+xml"/>
  <Override PartName="/ppt/slideLayouts/_rels/slideLayout326.xml.rels" ContentType="application/vnd.openxmlformats-package.relationships+xml"/>
  <Override PartName="/ppt/slideLayouts/_rels/slideLayout330.xml.rels" ContentType="application/vnd.openxmlformats-package.relationships+xml"/>
  <Override PartName="/ppt/slideLayouts/_rels/slideLayout331.xml.rels" ContentType="application/vnd.openxmlformats-package.relationships+xml"/>
  <Override PartName="/ppt/slideLayouts/_rels/slideLayout332.xml.rels" ContentType="application/vnd.openxmlformats-package.relationships+xml"/>
  <Override PartName="/ppt/slideLayouts/_rels/slideLayout333.xml.rels" ContentType="application/vnd.openxmlformats-package.relationships+xml"/>
  <Override PartName="/ppt/slideLayouts/_rels/slideLayout334.xml.rels" ContentType="application/vnd.openxmlformats-package.relationships+xml"/>
  <Override PartName="/ppt/slideLayouts/_rels/slideLayout335.xml.rels" ContentType="application/vnd.openxmlformats-package.relationships+xml"/>
  <Override PartName="/ppt/slideLayouts/_rels/slideLayout336.xml.rels" ContentType="application/vnd.openxmlformats-package.relationships+xml"/>
  <Override PartName="/ppt/slideLayouts/_rels/slideLayout340.xml.rels" ContentType="application/vnd.openxmlformats-package.relationships+xml"/>
  <Override PartName="/ppt/slideLayouts/_rels/slideLayout341.xml.rels" ContentType="application/vnd.openxmlformats-package.relationships+xml"/>
  <Override PartName="/ppt/slideLayouts/_rels/slideLayout342.xml.rels" ContentType="application/vnd.openxmlformats-package.relationships+xml"/>
  <Override PartName="/ppt/slideLayouts/_rels/slideLayout343.xml.rels" ContentType="application/vnd.openxmlformats-package.relationships+xml"/>
  <Override PartName="/ppt/slideLayouts/_rels/slideLayout344.xml.rels" ContentType="application/vnd.openxmlformats-package.relationships+xml"/>
  <Override PartName="/ppt/slideLayouts/_rels/slideLayout345.xml.rels" ContentType="application/vnd.openxmlformats-package.relationships+xml"/>
  <Override PartName="/ppt/slideLayouts/_rels/slideLayout346.xml.rels" ContentType="application/vnd.openxmlformats-package.relationships+xml"/>
  <Override PartName="/ppt/slideLayouts/_rels/slideLayout350.xml.rels" ContentType="application/vnd.openxmlformats-package.relationships+xml"/>
  <Override PartName="/ppt/slideLayouts/_rels/slideLayout351.xml.rels" ContentType="application/vnd.openxmlformats-package.relationships+xml"/>
  <Override PartName="/ppt/slideLayouts/_rels/slideLayout352.xml.rels" ContentType="application/vnd.openxmlformats-package.relationships+xml"/>
  <Override PartName="/ppt/slideLayouts/_rels/slideLayout353.xml.rels" ContentType="application/vnd.openxmlformats-package.relationships+xml"/>
  <Override PartName="/ppt/slideLayouts/_rels/slideLayout354.xml.rels" ContentType="application/vnd.openxmlformats-package.relationships+xml"/>
  <Override PartName="/ppt/slideLayouts/_rels/slideLayout355.xml.rels" ContentType="application/vnd.openxmlformats-package.relationships+xml"/>
  <Override PartName="/ppt/slideLayouts/_rels/slideLayout356.xml.rels" ContentType="application/vnd.openxmlformats-package.relationships+xml"/>
  <Override PartName="/ppt/slideLayouts/_rels/slideLayout357.xml.rels" ContentType="application/vnd.openxmlformats-package.relationships+xml"/>
  <Override PartName="/ppt/slideLayouts/_rels/slideLayout358.xml.rels" ContentType="application/vnd.openxmlformats-package.relationships+xml"/>
  <Override PartName="/ppt/slideLayouts/_rels/slideLayout359.xml.rels" ContentType="application/vnd.openxmlformats-package.relationships+xml"/>
  <Override PartName="/ppt/slideLayouts/_rels/slideLayout360.xml.rels" ContentType="application/vnd.openxmlformats-package.relationships+xml"/>
  <Override PartName="/ppt/slideLayouts/_rels/slideLayout361.xml.rels" ContentType="application/vnd.openxmlformats-package.relationships+xml"/>
  <Override PartName="/ppt/slideLayouts/_rels/slideLayout362.xml.rels" ContentType="application/vnd.openxmlformats-package.relationships+xml"/>
  <Override PartName="/ppt/slideLayouts/_rels/slideLayout363.xml.rels" ContentType="application/vnd.openxmlformats-package.relationships+xml"/>
  <Override PartName="/ppt/slideLayouts/_rels/slideLayout364.xml.rels" ContentType="application/vnd.openxmlformats-package.relationships+xml"/>
  <Override PartName="/ppt/slideLayouts/_rels/slideLayout365.xml.rels" ContentType="application/vnd.openxmlformats-package.relationships+xml"/>
  <Override PartName="/ppt/slideLayouts/_rels/slideLayout366.xml.rels" ContentType="application/vnd.openxmlformats-package.relationships+xml"/>
  <Override PartName="/ppt/slideLayouts/_rels/slideLayout367.xml.rels" ContentType="application/vnd.openxmlformats-package.relationships+xml"/>
  <Override PartName="/ppt/slideLayouts/_rels/slideLayout368.xml.rels" ContentType="application/vnd.openxmlformats-package.relationships+xml"/>
  <Override PartName="/ppt/slideLayouts/_rels/slideLayout369.xml.rels" ContentType="application/vnd.openxmlformats-package.relationships+xml"/>
  <Override PartName="/ppt/slideLayouts/_rels/slideLayout370.xml.rels" ContentType="application/vnd.openxmlformats-package.relationships+xml"/>
  <Override PartName="/ppt/slideLayouts/_rels/slideLayout371.xml.rels" ContentType="application/vnd.openxmlformats-package.relationships+xml"/>
  <Override PartName="/ppt/slideLayouts/_rels/slideLayout372.xml.rels" ContentType="application/vnd.openxmlformats-package.relationships+xml"/>
  <Override PartName="/ppt/slideLayouts/_rels/slideLayout373.xml.rels" ContentType="application/vnd.openxmlformats-package.relationships+xml"/>
  <Override PartName="/ppt/slideLayouts/_rels/slideLayout374.xml.rels" ContentType="application/vnd.openxmlformats-package.relationships+xml"/>
  <Override PartName="/ppt/slideLayouts/_rels/slideLayout375.xml.rels" ContentType="application/vnd.openxmlformats-package.relationships+xml"/>
  <Override PartName="/ppt/slideLayouts/_rels/slideLayout376.xml.rels" ContentType="application/vnd.openxmlformats-package.relationships+xml"/>
  <Override PartName="/ppt/slideLayouts/_rels/slideLayout377.xml.rels" ContentType="application/vnd.openxmlformats-package.relationships+xml"/>
  <Override PartName="/ppt/slideLayouts/_rels/slideLayout378.xml.rels" ContentType="application/vnd.openxmlformats-package.relationships+xml"/>
  <Override PartName="/ppt/slideLayouts/_rels/slideLayout379.xml.rels" ContentType="application/vnd.openxmlformats-package.relationships+xml"/>
  <Override PartName="/ppt/slideLayouts/_rels/slideLayout380.xml.rels" ContentType="application/vnd.openxmlformats-package.relationships+xml"/>
  <Override PartName="/ppt/slideLayouts/_rels/slideLayout381.xml.rels" ContentType="application/vnd.openxmlformats-package.relationships+xml"/>
  <Override PartName="/ppt/slideLayouts/_rels/slideLayout382.xml.rels" ContentType="application/vnd.openxmlformats-package.relationships+xml"/>
  <Override PartName="/ppt/slideLayouts/_rels/slideLayout383.xml.rels" ContentType="application/vnd.openxmlformats-package.relationships+xml"/>
  <Override PartName="/ppt/slideLayouts/_rels/slideLayout384.xml.rels" ContentType="application/vnd.openxmlformats-package.relationships+xml"/>
  <Override PartName="/ppt/slideLayouts/_rels/slideLayout385.xml.rels" ContentType="application/vnd.openxmlformats-package.relationships+xml"/>
  <Override PartName="/ppt/slideLayouts/_rels/slideLayout386.xml.rels" ContentType="application/vnd.openxmlformats-package.relationships+xml"/>
  <Override PartName="/ppt/slideLayouts/_rels/slideLayout387.xml.rels" ContentType="application/vnd.openxmlformats-package.relationships+xml"/>
  <Override PartName="/ppt/slideLayouts/_rels/slideLayout388.xml.rels" ContentType="application/vnd.openxmlformats-package.relationships+xml"/>
  <Override PartName="/ppt/slideLayouts/_rels/slideLayout390.xml.rels" ContentType="application/vnd.openxmlformats-package.relationships+xml"/>
  <Override PartName="/ppt/slideLayouts/slideLayout61.xml" ContentType="application/vnd.openxmlformats-officedocument.presentationml.slideLayout+xml"/>
  <Override PartName="/ppt/slideLayouts/slideLayout149.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158.xml" ContentType="application/vnd.openxmlformats-officedocument.presentationml.slideLayout+xml"/>
  <Override PartName="/ppt/slideLayouts/slideLayout71.xml" ContentType="application/vnd.openxmlformats-officedocument.presentationml.slideLayout+xml"/>
  <Override PartName="/ppt/slideLayouts/slideLayout15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168.xml" ContentType="application/vnd.openxmlformats-officedocument.presentationml.slideLayout+xml"/>
  <Override PartName="/ppt/slideLayouts/slideLayout81.xml" ContentType="application/vnd.openxmlformats-officedocument.presentationml.slideLayout+xml"/>
  <Override PartName="/ppt/slideLayouts/slideLayout169.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178.xml" ContentType="application/vnd.openxmlformats-officedocument.presentationml.slideLayout+xml"/>
  <Override PartName="/ppt/slideLayouts/slideLayout91.xml" ContentType="application/vnd.openxmlformats-officedocument.presentationml.slideLayout+xml"/>
  <Override PartName="/ppt/slideLayouts/slideLayout179.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391.xml" ContentType="application/vnd.openxmlformats-officedocument.presentationml.slideLayout+xml"/>
  <Override PartName="/ppt/slideLayouts/slideLayout101.xml" ContentType="application/vnd.openxmlformats-officedocument.presentationml.slideLayout+xml"/>
  <Override PartName="/ppt/slideLayouts/slideLayout392.xml" ContentType="application/vnd.openxmlformats-officedocument.presentationml.slideLayout+xml"/>
  <Override PartName="/ppt/slideLayouts/slideLayout102.xml" ContentType="application/vnd.openxmlformats-officedocument.presentationml.slideLayout+xml"/>
  <Override PartName="/ppt/slideLayouts/slideLayout393.xml" ContentType="application/vnd.openxmlformats-officedocument.presentationml.slideLayout+xml"/>
  <Override PartName="/ppt/slideLayouts/slideLayout103.xml" ContentType="application/vnd.openxmlformats-officedocument.presentationml.slideLayout+xml"/>
  <Override PartName="/ppt/slideLayouts/slideLayout394.xml" ContentType="application/vnd.openxmlformats-officedocument.presentationml.slideLayout+xml"/>
  <Override PartName="/ppt/slideLayouts/slideLayout104.xml" ContentType="application/vnd.openxmlformats-officedocument.presentationml.slideLayout+xml"/>
  <Override PartName="/ppt/slideLayouts/slideLayout395.xml" ContentType="application/vnd.openxmlformats-officedocument.presentationml.slideLayout+xml"/>
  <Override PartName="/ppt/slideLayouts/slideLayout105.xml" ContentType="application/vnd.openxmlformats-officedocument.presentationml.slideLayout+xml"/>
  <Override PartName="/ppt/slideLayouts/slideLayout396.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307.xml" ContentType="application/vnd.openxmlformats-officedocument.presentationml.slideLayout+xml"/>
  <Override PartName="/ppt/slideLayouts/slideLayout151.xml" ContentType="application/vnd.openxmlformats-officedocument.presentationml.slideLayout+xml"/>
  <Override PartName="/ppt/slideLayouts/slideLayout308.xml" ContentType="application/vnd.openxmlformats-officedocument.presentationml.slideLayout+xml"/>
  <Override PartName="/ppt/slideLayouts/slideLayout152.xml" ContentType="application/vnd.openxmlformats-officedocument.presentationml.slideLayout+xml"/>
  <Override PartName="/ppt/slideLayouts/slideLayout309.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317.xml" ContentType="application/vnd.openxmlformats-officedocument.presentationml.slideLayout+xml"/>
  <Override PartName="/ppt/slideLayouts/slideLayout161.xml" ContentType="application/vnd.openxmlformats-officedocument.presentationml.slideLayout+xml"/>
  <Override PartName="/ppt/slideLayouts/slideLayout318.xml" ContentType="application/vnd.openxmlformats-officedocument.presentationml.slideLayout+xml"/>
  <Override PartName="/ppt/slideLayouts/slideLayout162.xml" ContentType="application/vnd.openxmlformats-officedocument.presentationml.slideLayout+xml"/>
  <Override PartName="/ppt/slideLayouts/slideLayout319.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327.xml" ContentType="application/vnd.openxmlformats-officedocument.presentationml.slideLayout+xml"/>
  <Override PartName="/ppt/slideLayouts/slideLayout171.xml" ContentType="application/vnd.openxmlformats-officedocument.presentationml.slideLayout+xml"/>
  <Override PartName="/ppt/slideLayouts/slideLayout328.xml" ContentType="application/vnd.openxmlformats-officedocument.presentationml.slideLayout+xml"/>
  <Override PartName="/ppt/slideLayouts/slideLayout172.xml" ContentType="application/vnd.openxmlformats-officedocument.presentationml.slideLayout+xml"/>
  <Override PartName="/ppt/slideLayouts/slideLayout329.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337.xml" ContentType="application/vnd.openxmlformats-officedocument.presentationml.slideLayout+xml"/>
  <Override PartName="/ppt/slideLayouts/slideLayout181.xml" ContentType="application/vnd.openxmlformats-officedocument.presentationml.slideLayout+xml"/>
  <Override PartName="/ppt/slideLayouts/slideLayout338.xml" ContentType="application/vnd.openxmlformats-officedocument.presentationml.slideLayout+xml"/>
  <Override PartName="/ppt/slideLayouts/slideLayout182.xml" ContentType="application/vnd.openxmlformats-officedocument.presentationml.slideLayout+xml"/>
  <Override PartName="/ppt/slideLayouts/slideLayout339.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347.xml" ContentType="application/vnd.openxmlformats-officedocument.presentationml.slideLayout+xml"/>
  <Override PartName="/ppt/slideLayouts/slideLayout191.xml" ContentType="application/vnd.openxmlformats-officedocument.presentationml.slideLayout+xml"/>
  <Override PartName="/ppt/slideLayouts/slideLayout348.xml" ContentType="application/vnd.openxmlformats-officedocument.presentationml.slideLayout+xml"/>
  <Override PartName="/ppt/slideLayouts/slideLayout192.xml" ContentType="application/vnd.openxmlformats-officedocument.presentationml.slideLayout+xml"/>
  <Override PartName="/ppt/slideLayouts/slideLayout349.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90.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 id="2147483908" r:id="rId22"/>
    <p:sldMasterId id="2147483921" r:id="rId23"/>
    <p:sldMasterId id="2147483934" r:id="rId24"/>
    <p:sldMasterId id="2147483947" r:id="rId25"/>
    <p:sldMasterId id="2147483960" r:id="rId26"/>
    <p:sldMasterId id="2147483973" r:id="rId27"/>
    <p:sldMasterId id="2147483986" r:id="rId28"/>
    <p:sldMasterId id="2147483999" r:id="rId29"/>
    <p:sldMasterId id="2147484012" r:id="rId30"/>
    <p:sldMasterId id="2147484025" r:id="rId31"/>
    <p:sldMasterId id="2147484038" r:id="rId32"/>
    <p:sldMasterId id="2147484051" r:id="rId33"/>
    <p:sldMasterId id="2147484064" r:id="rId34"/>
  </p:sldMasterIdLst>
  <p:sldIdLst>
    <p:sldId id="256" r:id="rId35"/>
    <p:sldId id="257" r:id="rId36"/>
    <p:sldId id="258" r:id="rId37"/>
    <p:sldId id="259" r:id="rId38"/>
    <p:sldId id="260" r:id="rId39"/>
    <p:sldId id="261" r:id="rId40"/>
    <p:sldId id="262" r:id="rId41"/>
    <p:sldId id="263" r:id="rId42"/>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 Target="slides/slide1.xml"/><Relationship Id="rId36" Type="http://schemas.openxmlformats.org/officeDocument/2006/relationships/slide" Target="slides/slide2.xml"/><Relationship Id="rId37" Type="http://schemas.openxmlformats.org/officeDocument/2006/relationships/slide" Target="slides/slide3.xml"/><Relationship Id="rId38" Type="http://schemas.openxmlformats.org/officeDocument/2006/relationships/slide" Target="slides/slide4.xml"/><Relationship Id="rId39" Type="http://schemas.openxmlformats.org/officeDocument/2006/relationships/slide" Target="slides/slide5.xml"/><Relationship Id="rId40" Type="http://schemas.openxmlformats.org/officeDocument/2006/relationships/slide" Target="slides/slide6.xml"/><Relationship Id="rId41" Type="http://schemas.openxmlformats.org/officeDocument/2006/relationships/slide" Target="slides/slide7.xml"/><Relationship Id="rId42" Type="http://schemas.openxmlformats.org/officeDocument/2006/relationships/slide" Target="slides/slide8.xml"/><Relationship Id="rId4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5.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8.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3.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4.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5.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6.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8.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9.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50.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5.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6.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7.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8.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9.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0.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1.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6.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7.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8.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9.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0.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1.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2.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4.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6.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7.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78.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79.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0.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1.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2.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3.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5.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6.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7.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8.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1.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2.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3.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4.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6.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7.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8.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01.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2.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3.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4.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5.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7.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8.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9.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0.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1.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2.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3.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4.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5.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6.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8.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9.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0.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1.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2.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3.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4.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5.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6.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7.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9.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0.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1.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2.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3.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4.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5.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6.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7.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38.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3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0.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1.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2.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3.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4.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5.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6.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7.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8.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9.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1.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2.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3.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4.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5.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6.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7.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8.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9.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6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2.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3.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4.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5.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6.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7.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8.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9.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70.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2.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3.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4.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5.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6.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7.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8.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9.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0.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1.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3.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4.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5.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6.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7.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8.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9.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0.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1.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2.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4.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5.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6.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3"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4"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89"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90"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2"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94"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95"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96"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98"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99"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00"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02"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03"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04"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06"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07"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09"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10"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11"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12"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14"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15"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16"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17"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18"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19"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6"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7"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8"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9"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29"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31"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33"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34"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6"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38"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39"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40"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42"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43"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44"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46"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47"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48"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50"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51"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53"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54"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55"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56"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1"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2"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3"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4"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5"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6"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58"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59"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60"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61"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62"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63"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76"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78"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80"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81"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3"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85"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86"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87"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89"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90"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91"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93"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94"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95"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497"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98"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00"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01"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02"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03"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05"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06"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07"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08"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09"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10"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23"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25"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27"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28"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0"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32"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33"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34"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0"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36"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37"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38"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40"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41"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42"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44"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45"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47"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48"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49"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50"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52"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53"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54"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55"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56"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57"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71"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73"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75"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76"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2"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8"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80"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81"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82"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84"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85"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86"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88"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89"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90"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92"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93"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595"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96"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97"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98"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00"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01"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02"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03"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04"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05"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C8ED0B40-6B3B-4989-9B2B-46A32177C1DB}" type="slidenum">
              <a:t>&lt;#&gt;</a:t>
            </a:fld>
          </a:p>
        </p:txBody>
      </p:sp>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17"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
        <p:nvSpPr>
          <p:cNvPr id="4" name="PlaceHolder 3"/>
          <p:cNvSpPr>
            <a:spLocks noGrp="1"/>
          </p:cNvSpPr>
          <p:nvPr>
            <p:ph type="sldNum" idx="1"/>
          </p:nvPr>
        </p:nvSpPr>
        <p:spPr/>
        <p:txBody>
          <a:bodyPr/>
          <a:p>
            <a:fld id="{E4A7D33A-DB09-49A0-827F-1D8D15FD1B7D}" type="slidenum">
              <a:t>&lt;#&gt;</a:t>
            </a:fld>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19"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 name="PlaceHolder 3"/>
          <p:cNvSpPr>
            <a:spLocks noGrp="1"/>
          </p:cNvSpPr>
          <p:nvPr>
            <p:ph type="sldNum" idx="1"/>
          </p:nvPr>
        </p:nvSpPr>
        <p:spPr/>
        <p:txBody>
          <a:bodyPr/>
          <a:p>
            <a:fld id="{9EDD85CF-1B99-4169-83A0-B96247E86DE7}"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4"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5"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21"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22"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 name="PlaceHolder 4"/>
          <p:cNvSpPr>
            <a:spLocks noGrp="1"/>
          </p:cNvSpPr>
          <p:nvPr>
            <p:ph type="sldNum" idx="1"/>
          </p:nvPr>
        </p:nvSpPr>
        <p:spPr/>
        <p:txBody>
          <a:bodyPr/>
          <a:p>
            <a:fld id="{F1296098-4EC1-4B9F-9CDC-FCBF4F8A6A02}" type="slidenum">
              <a:t>&lt;#&gt;</a:t>
            </a:fld>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 name="PlaceHolder 2"/>
          <p:cNvSpPr>
            <a:spLocks noGrp="1"/>
          </p:cNvSpPr>
          <p:nvPr>
            <p:ph type="sldNum" idx="1"/>
          </p:nvPr>
        </p:nvSpPr>
        <p:spPr/>
        <p:txBody>
          <a:bodyPr/>
          <a:p>
            <a:fld id="{91980648-A735-4523-9609-CC2D2D926336}" type="slidenum">
              <a:t>&lt;#&gt;</a:t>
            </a:fld>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4"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
        <p:nvSpPr>
          <p:cNvPr id="3" name="PlaceHolder 2"/>
          <p:cNvSpPr>
            <a:spLocks noGrp="1"/>
          </p:cNvSpPr>
          <p:nvPr>
            <p:ph type="sldNum" idx="1"/>
          </p:nvPr>
        </p:nvSpPr>
        <p:spPr/>
        <p:txBody>
          <a:bodyPr/>
          <a:p>
            <a:fld id="{93CA3D86-327D-4866-A6FC-D9C2B38B69C0}" type="slidenum">
              <a:t>&lt;#&gt;</a:t>
            </a:fld>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26"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27"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28"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 name="PlaceHolder 5"/>
          <p:cNvSpPr>
            <a:spLocks noGrp="1"/>
          </p:cNvSpPr>
          <p:nvPr>
            <p:ph type="sldNum" idx="1"/>
          </p:nvPr>
        </p:nvSpPr>
        <p:spPr/>
        <p:txBody>
          <a:bodyPr/>
          <a:p>
            <a:fld id="{E99A3C69-D89E-4267-9D85-35F28D43D4B5}" type="slidenum">
              <a:t>&lt;#&gt;</a:t>
            </a:fld>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30"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31"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32"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 name="PlaceHolder 5"/>
          <p:cNvSpPr>
            <a:spLocks noGrp="1"/>
          </p:cNvSpPr>
          <p:nvPr>
            <p:ph type="sldNum" idx="1"/>
          </p:nvPr>
        </p:nvSpPr>
        <p:spPr/>
        <p:txBody>
          <a:bodyPr/>
          <a:p>
            <a:fld id="{C115DC6C-8D1F-4A20-BBAE-C5D87CC2D47C}" type="slidenum">
              <a:t>&lt;#&gt;</a:t>
            </a:fld>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34"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35"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36"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 name="PlaceHolder 5"/>
          <p:cNvSpPr>
            <a:spLocks noGrp="1"/>
          </p:cNvSpPr>
          <p:nvPr>
            <p:ph type="sldNum" idx="1"/>
          </p:nvPr>
        </p:nvSpPr>
        <p:spPr/>
        <p:txBody>
          <a:bodyPr/>
          <a:p>
            <a:fld id="{D4882606-AD88-42E4-AEE9-80AD5B6E38E2}" type="slidenum">
              <a:t>&lt;#&gt;</a:t>
            </a:fld>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38"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39"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 name="PlaceHolder 4"/>
          <p:cNvSpPr>
            <a:spLocks noGrp="1"/>
          </p:cNvSpPr>
          <p:nvPr>
            <p:ph type="sldNum" idx="1"/>
          </p:nvPr>
        </p:nvSpPr>
        <p:spPr/>
        <p:txBody>
          <a:bodyPr/>
          <a:p>
            <a:fld id="{E533CCF3-7237-429C-9FFA-9DF53088BF32}" type="slidenum">
              <a:t>&lt;#&gt;</a:t>
            </a:fld>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41"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42"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43"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44"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 name="PlaceHolder 6"/>
          <p:cNvSpPr>
            <a:spLocks noGrp="1"/>
          </p:cNvSpPr>
          <p:nvPr>
            <p:ph type="sldNum" idx="1"/>
          </p:nvPr>
        </p:nvSpPr>
        <p:spPr/>
        <p:txBody>
          <a:bodyPr/>
          <a:p>
            <a:fld id="{CEC5B8A2-D0D1-4DBB-A5E2-5286C34B4036}" type="slidenum">
              <a:t>&lt;#&gt;</a:t>
            </a:fld>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46"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47"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48"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49"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50"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51"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 name="PlaceHolder 8"/>
          <p:cNvSpPr>
            <a:spLocks noGrp="1"/>
          </p:cNvSpPr>
          <p:nvPr>
            <p:ph type="sldNum" idx="1"/>
          </p:nvPr>
        </p:nvSpPr>
        <p:spPr/>
        <p:txBody>
          <a:bodyPr/>
          <a:p>
            <a:fld id="{8B65BB67-859D-44F6-B719-3257F33B0C53}" type="slidenum">
              <a:t>&lt;#&gt;</a:t>
            </a:fld>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67"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69"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71"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72"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4"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76"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77"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78"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80"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81"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82"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84"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85"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86"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88"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89"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91"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92"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93"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94"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96"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97"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98"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99"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00"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01"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15"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17"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19"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20"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2"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24"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25"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26"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28"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29"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30"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32"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33"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34"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69"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0"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1"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36"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37"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39"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40"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41"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42"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44"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45"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46"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47"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48"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49"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58"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60"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62"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63"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6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65"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67"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68"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69"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3"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4"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5"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71"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72"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73"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75"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76"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77"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79"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80"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82"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83"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84"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85"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87"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88"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89"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90"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91"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92"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05"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07"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0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09"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10"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77"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8"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9"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2"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1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14"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15"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16"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18"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19"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20"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2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22"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23"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24"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26"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27"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29"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30"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31"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32"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34"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35"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36"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37"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38"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39"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5184E57E-DF04-4701-9F21-1D6DC603CBDB}" type="slidenum">
              <a:t>&lt;#&gt;</a:t>
            </a:fld>
          </a:p>
        </p:txBody>
      </p:sp>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50"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
        <p:nvSpPr>
          <p:cNvPr id="4" name="PlaceHolder 3"/>
          <p:cNvSpPr>
            <a:spLocks noGrp="1"/>
          </p:cNvSpPr>
          <p:nvPr>
            <p:ph type="sldNum" idx="2"/>
          </p:nvPr>
        </p:nvSpPr>
        <p:spPr/>
        <p:txBody>
          <a:bodyPr/>
          <a:p>
            <a:fld id="{4D12D38C-9D43-4056-B1AE-2AF1476F8747}" type="slidenum">
              <a:t>&lt;#&gt;</a:t>
            </a:fld>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52"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4" name="PlaceHolder 3"/>
          <p:cNvSpPr>
            <a:spLocks noGrp="1"/>
          </p:cNvSpPr>
          <p:nvPr>
            <p:ph type="sldNum" idx="2"/>
          </p:nvPr>
        </p:nvSpPr>
        <p:spPr/>
        <p:txBody>
          <a:bodyPr/>
          <a:p>
            <a:fld id="{F6DA2344-3E7C-4613-B9DB-6B204AA6758D}"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1"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2"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54"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55"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 name="PlaceHolder 4"/>
          <p:cNvSpPr>
            <a:spLocks noGrp="1"/>
          </p:cNvSpPr>
          <p:nvPr>
            <p:ph type="sldNum" idx="2"/>
          </p:nvPr>
        </p:nvSpPr>
        <p:spPr/>
        <p:txBody>
          <a:bodyPr/>
          <a:p>
            <a:fld id="{C03543BB-A893-426C-85EB-BCF0DD74B3F6}" type="slidenum">
              <a:t>&lt;#&gt;</a:t>
            </a:fld>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 name="PlaceHolder 2"/>
          <p:cNvSpPr>
            <a:spLocks noGrp="1"/>
          </p:cNvSpPr>
          <p:nvPr>
            <p:ph type="sldNum" idx="2"/>
          </p:nvPr>
        </p:nvSpPr>
        <p:spPr/>
        <p:txBody>
          <a:bodyPr/>
          <a:p>
            <a:fld id="{F4211092-0EF7-454B-8FFE-C3070BE976A7}" type="slidenum">
              <a:t>&lt;#&gt;</a:t>
            </a:fld>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7"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
        <p:nvSpPr>
          <p:cNvPr id="3" name="PlaceHolder 2"/>
          <p:cNvSpPr>
            <a:spLocks noGrp="1"/>
          </p:cNvSpPr>
          <p:nvPr>
            <p:ph type="sldNum" idx="2"/>
          </p:nvPr>
        </p:nvSpPr>
        <p:spPr/>
        <p:txBody>
          <a:bodyPr/>
          <a:p>
            <a:fld id="{327DE220-610C-42A8-A27B-4CE77D1D1894}" type="slidenum">
              <a:t>&lt;#&gt;</a:t>
            </a:fld>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5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59"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60"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61"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 name="PlaceHolder 5"/>
          <p:cNvSpPr>
            <a:spLocks noGrp="1"/>
          </p:cNvSpPr>
          <p:nvPr>
            <p:ph type="sldNum" idx="2"/>
          </p:nvPr>
        </p:nvSpPr>
        <p:spPr/>
        <p:txBody>
          <a:bodyPr/>
          <a:p>
            <a:fld id="{B705C3F5-9B95-4570-8E2E-E84D8E959E94}" type="slidenum">
              <a:t>&lt;#&gt;</a:t>
            </a:fld>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63"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64"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65"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 name="PlaceHolder 5"/>
          <p:cNvSpPr>
            <a:spLocks noGrp="1"/>
          </p:cNvSpPr>
          <p:nvPr>
            <p:ph type="sldNum" idx="2"/>
          </p:nvPr>
        </p:nvSpPr>
        <p:spPr/>
        <p:txBody>
          <a:bodyPr/>
          <a:p>
            <a:fld id="{7E98CE45-3497-4E4F-9A84-1C190738F56C}" type="slidenum">
              <a:t>&lt;#&gt;</a:t>
            </a:fld>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6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67"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68"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69"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6" name="PlaceHolder 5"/>
          <p:cNvSpPr>
            <a:spLocks noGrp="1"/>
          </p:cNvSpPr>
          <p:nvPr>
            <p:ph type="sldNum" idx="2"/>
          </p:nvPr>
        </p:nvSpPr>
        <p:spPr/>
        <p:txBody>
          <a:bodyPr/>
          <a:p>
            <a:fld id="{ACB1B359-C630-40D4-8C68-62F9EFB0C68E}" type="slidenum">
              <a:t>&lt;#&gt;</a:t>
            </a:fld>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71"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72"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5" name="PlaceHolder 4"/>
          <p:cNvSpPr>
            <a:spLocks noGrp="1"/>
          </p:cNvSpPr>
          <p:nvPr>
            <p:ph type="sldNum" idx="2"/>
          </p:nvPr>
        </p:nvSpPr>
        <p:spPr/>
        <p:txBody>
          <a:bodyPr/>
          <a:p>
            <a:fld id="{92352A1B-7C32-4762-BCF0-C8B36D28773D}" type="slidenum">
              <a:t>&lt;#&gt;</a:t>
            </a:fld>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7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74"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75"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76"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77"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7" name="PlaceHolder 6"/>
          <p:cNvSpPr>
            <a:spLocks noGrp="1"/>
          </p:cNvSpPr>
          <p:nvPr>
            <p:ph type="sldNum" idx="2"/>
          </p:nvPr>
        </p:nvSpPr>
        <p:spPr/>
        <p:txBody>
          <a:bodyPr/>
          <a:p>
            <a:fld id="{FFD57965-FD4E-4770-998C-C5621C5318BA}" type="slidenum">
              <a:t>&lt;#&gt;</a:t>
            </a:fld>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79"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80"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81"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82"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83"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84"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 name="PlaceHolder 8"/>
          <p:cNvSpPr>
            <a:spLocks noGrp="1"/>
          </p:cNvSpPr>
          <p:nvPr>
            <p:ph type="sldNum" idx="2"/>
          </p:nvPr>
        </p:nvSpPr>
        <p:spPr/>
        <p:txBody>
          <a:bodyPr/>
          <a:p>
            <a:fld id="{5089B670-BD96-4416-8FC2-7B23B8A56F14}" type="slidenum">
              <a:t>&lt;#&gt;</a:t>
            </a:fld>
          </a:p>
        </p:txBody>
      </p:sp>
    </p:spTree>
  </p:cSld>
</p:sldLayout>
</file>

<file path=ppt/slideLayouts/slideLayout2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4"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5"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6"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87"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00"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02"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04"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05"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2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7"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09"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10"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11"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13"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14"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15"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17"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18"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19"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2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21"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22"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24"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25"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26"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27"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89"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0"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1"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2"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3"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4"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29"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30"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31"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32"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33"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34"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44"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46"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48"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49"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2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1"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53"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54"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55"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57"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58"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59"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61"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62"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63"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6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65"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66"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6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68"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69"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70"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71"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7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73"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74"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75"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76"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77"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78"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87"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89"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91"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92"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2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4"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996"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97"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998"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2"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00"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01"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02"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04"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05"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06"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08"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09"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11"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12"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13"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14"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1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16"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17"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18"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19"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20"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21"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34"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36"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38"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39"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4"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1"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43"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44"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45"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47"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48"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49"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51"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52"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53"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55"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56"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58"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59"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60"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61"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63"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64"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65"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66"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67"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68"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82"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84"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6"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7"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86"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87"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2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9"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91"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92"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93"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95"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96"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097"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099"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00"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01"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03"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04"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06"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07"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08"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09"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11"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12"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13"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14"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15"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16"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2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2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26"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2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28"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2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30"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31"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2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3"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2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35"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36"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37"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39"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40"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41"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43"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44"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45"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47"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48"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2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50"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51"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52"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53"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55"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56"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57"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58"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59"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60"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64"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6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66"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6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68"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69"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7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3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71"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7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73"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74"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75"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77"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78"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79"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81"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82"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83"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1"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2"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3"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85"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86"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88"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89"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90"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91"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193"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94"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95"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96"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97"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198"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12"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14"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16"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17"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1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3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19"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2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21"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22"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23"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5"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6"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7"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2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25"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26"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27"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29"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30"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31"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33"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34"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36"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37"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38"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39"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41"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42"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43"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44"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45"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46"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56"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58"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60"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61"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9"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0"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1"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3"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65"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66"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67"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6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69"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70"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71"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7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73"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74"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75"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77"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78"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80"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81"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82"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83"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285"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86"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87"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88"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89"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290"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01"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03"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3"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4"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05"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06"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3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8"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10"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11"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12"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14"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15"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16"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1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18"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19"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20"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2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22"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23"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2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25"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26"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27"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28"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30"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31"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32"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33"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34"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35"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6"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7"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8"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9"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45"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47"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49"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50"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3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2"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54"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55"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56"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58"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59"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60"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62"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63"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64"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66"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67"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6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69"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70"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71"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72"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1"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2"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3"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4"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5"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6"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7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74"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75"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76"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77"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78"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79"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91"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9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93"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395"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396"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3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8"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00"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01"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02"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04"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05"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06"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08"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09"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10"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12"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13"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15"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16"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17"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18"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1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20"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21"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22"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23"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24"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25"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38"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40"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42"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43"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4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3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5"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47"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48"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49"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59"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51"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52"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53"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55"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56"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57"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59"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60"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62"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63"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64"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65"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67"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68"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69"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70"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71"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72"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76"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78"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80"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81"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61"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3"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3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85"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86"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87"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89"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90"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91"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93"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94"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95"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497"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498"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500"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501"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502"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503"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3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505"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506"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507"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508"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509"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510"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6"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7"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63"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64"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68"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69"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70"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72"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73"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74"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76"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77"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78"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80"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81"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83"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84"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85"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86"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188"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89"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90"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91"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92"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193"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03"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05"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07"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08"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0"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12"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13"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14"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16"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17"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18"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20"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21"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22"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24"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25"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27"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28"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29"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30"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32"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33"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34"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35"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36"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37"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48"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50"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52"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53"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5"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57"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58"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59"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61"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62"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63"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65"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66"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67"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1"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2"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3"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69"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70"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72"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73"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74"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75"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77"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78"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79"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80"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81"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82"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93"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95"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97"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98"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0"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02"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03"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04"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5"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6"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27"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06"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07"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08"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10"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11"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12"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14"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15"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17"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18"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19"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20"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22"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23"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24"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25"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26"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27"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0"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41"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43"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45"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46"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29"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0"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1"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8" name="PlaceHolder 1"/>
          <p:cNvSpPr>
            <a:spLocks noGrp="1"/>
          </p:cNvSpPr>
          <p:nvPr>
            <p:ph type="subTitle"/>
          </p:nvPr>
        </p:nvSpPr>
        <p:spPr>
          <a:xfrm>
            <a:off x="3179880" y="1229400"/>
            <a:ext cx="4642920" cy="265464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50"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51" name="PlaceHolder 3"/>
          <p:cNvSpPr>
            <a:spLocks noGrp="1"/>
          </p:cNvSpPr>
          <p:nvPr>
            <p:ph/>
          </p:nvPr>
        </p:nvSpPr>
        <p:spPr>
          <a:xfrm>
            <a:off x="555912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52"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54" name="PlaceHolder 2"/>
          <p:cNvSpPr>
            <a:spLocks noGrp="1"/>
          </p:cNvSpPr>
          <p:nvPr>
            <p:ph/>
          </p:nvPr>
        </p:nvSpPr>
        <p:spPr>
          <a:xfrm>
            <a:off x="3179880" y="1938240"/>
            <a:ext cx="226548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55"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56" name="PlaceHolder 4"/>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58"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59"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60" name="PlaceHolder 4"/>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62" name="PlaceHolder 2"/>
          <p:cNvSpPr>
            <a:spLocks noGrp="1"/>
          </p:cNvSpPr>
          <p:nvPr>
            <p:ph/>
          </p:nvPr>
        </p:nvSpPr>
        <p:spPr>
          <a:xfrm>
            <a:off x="3179880" y="193824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63" name="PlaceHolder 3"/>
          <p:cNvSpPr>
            <a:spLocks noGrp="1"/>
          </p:cNvSpPr>
          <p:nvPr>
            <p:ph/>
          </p:nvPr>
        </p:nvSpPr>
        <p:spPr>
          <a:xfrm>
            <a:off x="3179880" y="2956320"/>
            <a:ext cx="46429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65" name="PlaceHolder 2"/>
          <p:cNvSpPr>
            <a:spLocks noGrp="1"/>
          </p:cNvSpPr>
          <p:nvPr>
            <p:ph/>
          </p:nvPr>
        </p:nvSpPr>
        <p:spPr>
          <a:xfrm>
            <a:off x="317988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66" name="PlaceHolder 3"/>
          <p:cNvSpPr>
            <a:spLocks noGrp="1"/>
          </p:cNvSpPr>
          <p:nvPr>
            <p:ph/>
          </p:nvPr>
        </p:nvSpPr>
        <p:spPr>
          <a:xfrm>
            <a:off x="5559120" y="193824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67" name="PlaceHolder 4"/>
          <p:cNvSpPr>
            <a:spLocks noGrp="1"/>
          </p:cNvSpPr>
          <p:nvPr>
            <p:ph/>
          </p:nvPr>
        </p:nvSpPr>
        <p:spPr>
          <a:xfrm>
            <a:off x="317988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68" name="PlaceHolder 5"/>
          <p:cNvSpPr>
            <a:spLocks noGrp="1"/>
          </p:cNvSpPr>
          <p:nvPr>
            <p:ph/>
          </p:nvPr>
        </p:nvSpPr>
        <p:spPr>
          <a:xfrm>
            <a:off x="5559120" y="2956320"/>
            <a:ext cx="226548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70" name="PlaceHolder 2"/>
          <p:cNvSpPr>
            <a:spLocks noGrp="1"/>
          </p:cNvSpPr>
          <p:nvPr>
            <p:ph/>
          </p:nvPr>
        </p:nvSpPr>
        <p:spPr>
          <a:xfrm>
            <a:off x="317988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71" name="PlaceHolder 3"/>
          <p:cNvSpPr>
            <a:spLocks noGrp="1"/>
          </p:cNvSpPr>
          <p:nvPr>
            <p:ph/>
          </p:nvPr>
        </p:nvSpPr>
        <p:spPr>
          <a:xfrm>
            <a:off x="47498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72" name="PlaceHolder 4"/>
          <p:cNvSpPr>
            <a:spLocks noGrp="1"/>
          </p:cNvSpPr>
          <p:nvPr>
            <p:ph/>
          </p:nvPr>
        </p:nvSpPr>
        <p:spPr>
          <a:xfrm>
            <a:off x="6319440" y="193824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73" name="PlaceHolder 5"/>
          <p:cNvSpPr>
            <a:spLocks noGrp="1"/>
          </p:cNvSpPr>
          <p:nvPr>
            <p:ph/>
          </p:nvPr>
        </p:nvSpPr>
        <p:spPr>
          <a:xfrm>
            <a:off x="317988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74" name="PlaceHolder 6"/>
          <p:cNvSpPr>
            <a:spLocks noGrp="1"/>
          </p:cNvSpPr>
          <p:nvPr>
            <p:ph/>
          </p:nvPr>
        </p:nvSpPr>
        <p:spPr>
          <a:xfrm>
            <a:off x="47498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
        <p:nvSpPr>
          <p:cNvPr id="375" name="PlaceHolder 7"/>
          <p:cNvSpPr>
            <a:spLocks noGrp="1"/>
          </p:cNvSpPr>
          <p:nvPr>
            <p:ph/>
          </p:nvPr>
        </p:nvSpPr>
        <p:spPr>
          <a:xfrm>
            <a:off x="6319440" y="2956320"/>
            <a:ext cx="1494720" cy="92952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4"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85" name="PlaceHolder 2"/>
          <p:cNvSpPr>
            <a:spLocks noGrp="1"/>
          </p:cNvSpPr>
          <p:nvPr>
            <p:ph type="subTitle"/>
          </p:nvPr>
        </p:nvSpPr>
        <p:spPr>
          <a:xfrm>
            <a:off x="3179880" y="1938240"/>
            <a:ext cx="4642920" cy="1949400"/>
          </a:xfrm>
          <a:prstGeom prst="rect">
            <a:avLst/>
          </a:prstGeom>
          <a:noFill/>
          <a:ln w="0">
            <a:noFill/>
          </a:ln>
        </p:spPr>
        <p:txBody>
          <a:bodyPr lIns="0" rIns="0" tIns="0" bIns="0" anchor="ctr">
            <a:noAutofit/>
          </a:bodyPr>
          <a:p>
            <a:pPr algn="ctr">
              <a:buNone/>
            </a:pPr>
            <a:endParaRPr b="0" lang="tr-TR"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3179880" y="1229400"/>
            <a:ext cx="4642920" cy="572400"/>
          </a:xfrm>
          <a:prstGeom prst="rect">
            <a:avLst/>
          </a:prstGeom>
          <a:noFill/>
          <a:ln w="0">
            <a:noFill/>
          </a:ln>
        </p:spPr>
        <p:txBody>
          <a:bodyPr lIns="0" rIns="0" tIns="0" bIns="0" anchor="ctr">
            <a:noAutofit/>
          </a:bodyPr>
          <a:p>
            <a:endParaRPr b="0" lang="tr-TR" sz="1400" spc="-1" strike="noStrike">
              <a:solidFill>
                <a:srgbClr val="000000"/>
              </a:solidFill>
              <a:latin typeface="Arial"/>
            </a:endParaRPr>
          </a:p>
        </p:txBody>
      </p:sp>
      <p:sp>
        <p:nvSpPr>
          <p:cNvPr id="387" name="PlaceHolder 2"/>
          <p:cNvSpPr>
            <a:spLocks noGrp="1"/>
          </p:cNvSpPr>
          <p:nvPr>
            <p:ph/>
          </p:nvPr>
        </p:nvSpPr>
        <p:spPr>
          <a:xfrm>
            <a:off x="3179880" y="1938240"/>
            <a:ext cx="4642920" cy="1949400"/>
          </a:xfrm>
          <a:prstGeom prst="rect">
            <a:avLst/>
          </a:prstGeom>
          <a:noFill/>
          <a:ln w="0">
            <a:noFill/>
          </a:ln>
        </p:spPr>
        <p:txBody>
          <a:bodyPr lIns="0" rIns="0" tIns="0" bIns="0" anchor="t">
            <a:normAutofit/>
          </a:bodyPr>
          <a:p>
            <a:endParaRPr b="0" lang="tr-T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17.xml"/><Relationship Id="rId3" Type="http://schemas.openxmlformats.org/officeDocument/2006/relationships/slideLayout" Target="../slideLayouts/slideLayout218.xml"/><Relationship Id="rId4" Type="http://schemas.openxmlformats.org/officeDocument/2006/relationships/slideLayout" Target="../slideLayouts/slideLayout219.xml"/><Relationship Id="rId5" Type="http://schemas.openxmlformats.org/officeDocument/2006/relationships/slideLayout" Target="../slideLayouts/slideLayout220.xml"/><Relationship Id="rId6" Type="http://schemas.openxmlformats.org/officeDocument/2006/relationships/slideLayout" Target="../slideLayouts/slideLayout221.xml"/><Relationship Id="rId7" Type="http://schemas.openxmlformats.org/officeDocument/2006/relationships/slideLayout" Target="../slideLayouts/slideLayout222.xml"/><Relationship Id="rId8" Type="http://schemas.openxmlformats.org/officeDocument/2006/relationships/slideLayout" Target="../slideLayouts/slideLayout223.xml"/><Relationship Id="rId9" Type="http://schemas.openxmlformats.org/officeDocument/2006/relationships/slideLayout" Target="../slideLayouts/slideLayout224.xml"/><Relationship Id="rId10" Type="http://schemas.openxmlformats.org/officeDocument/2006/relationships/slideLayout" Target="../slideLayouts/slideLayout225.xml"/><Relationship Id="rId11" Type="http://schemas.openxmlformats.org/officeDocument/2006/relationships/slideLayout" Target="../slideLayouts/slideLayout226.xml"/><Relationship Id="rId12" Type="http://schemas.openxmlformats.org/officeDocument/2006/relationships/slideLayout" Target="../slideLayouts/slideLayout227.xml"/><Relationship Id="rId13"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29.xml"/><Relationship Id="rId3" Type="http://schemas.openxmlformats.org/officeDocument/2006/relationships/slideLayout" Target="../slideLayouts/slideLayout230.xml"/><Relationship Id="rId4" Type="http://schemas.openxmlformats.org/officeDocument/2006/relationships/slideLayout" Target="../slideLayouts/slideLayout231.xml"/><Relationship Id="rId5" Type="http://schemas.openxmlformats.org/officeDocument/2006/relationships/slideLayout" Target="../slideLayouts/slideLayout232.xml"/><Relationship Id="rId6" Type="http://schemas.openxmlformats.org/officeDocument/2006/relationships/slideLayout" Target="../slideLayouts/slideLayout233.xml"/><Relationship Id="rId7" Type="http://schemas.openxmlformats.org/officeDocument/2006/relationships/slideLayout" Target="../slideLayouts/slideLayout234.xml"/><Relationship Id="rId8" Type="http://schemas.openxmlformats.org/officeDocument/2006/relationships/slideLayout" Target="../slideLayouts/slideLayout235.xml"/><Relationship Id="rId9" Type="http://schemas.openxmlformats.org/officeDocument/2006/relationships/slideLayout" Target="../slideLayouts/slideLayout236.xml"/><Relationship Id="rId10" Type="http://schemas.openxmlformats.org/officeDocument/2006/relationships/slideLayout" Target="../slideLayouts/slideLayout237.xml"/><Relationship Id="rId11" Type="http://schemas.openxmlformats.org/officeDocument/2006/relationships/slideLayout" Target="../slideLayouts/slideLayout238.xml"/><Relationship Id="rId12" Type="http://schemas.openxmlformats.org/officeDocument/2006/relationships/slideLayout" Target="../slideLayouts/slideLayout239.xml"/><Relationship Id="rId13" Type="http://schemas.openxmlformats.org/officeDocument/2006/relationships/slideLayout" Target="../slideLayouts/slideLayout24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41.xml"/><Relationship Id="rId3" Type="http://schemas.openxmlformats.org/officeDocument/2006/relationships/slideLayout" Target="../slideLayouts/slideLayout242.xml"/><Relationship Id="rId4" Type="http://schemas.openxmlformats.org/officeDocument/2006/relationships/slideLayout" Target="../slideLayouts/slideLayout243.xml"/><Relationship Id="rId5" Type="http://schemas.openxmlformats.org/officeDocument/2006/relationships/slideLayout" Target="../slideLayouts/slideLayout244.xml"/><Relationship Id="rId6" Type="http://schemas.openxmlformats.org/officeDocument/2006/relationships/slideLayout" Target="../slideLayouts/slideLayout245.xml"/><Relationship Id="rId7" Type="http://schemas.openxmlformats.org/officeDocument/2006/relationships/slideLayout" Target="../slideLayouts/slideLayout246.xml"/><Relationship Id="rId8" Type="http://schemas.openxmlformats.org/officeDocument/2006/relationships/slideLayout" Target="../slideLayouts/slideLayout247.xml"/><Relationship Id="rId9" Type="http://schemas.openxmlformats.org/officeDocument/2006/relationships/slideLayout" Target="../slideLayouts/slideLayout248.xml"/><Relationship Id="rId10" Type="http://schemas.openxmlformats.org/officeDocument/2006/relationships/slideLayout" Target="../slideLayouts/slideLayout249.xml"/><Relationship Id="rId11" Type="http://schemas.openxmlformats.org/officeDocument/2006/relationships/slideLayout" Target="../slideLayouts/slideLayout250.xml"/><Relationship Id="rId12" Type="http://schemas.openxmlformats.org/officeDocument/2006/relationships/slideLayout" Target="../slideLayouts/slideLayout251.xml"/><Relationship Id="rId13" Type="http://schemas.openxmlformats.org/officeDocument/2006/relationships/slideLayout" Target="../slideLayouts/slideLayout252.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53.xml"/><Relationship Id="rId3" Type="http://schemas.openxmlformats.org/officeDocument/2006/relationships/slideLayout" Target="../slideLayouts/slideLayout254.xml"/><Relationship Id="rId4" Type="http://schemas.openxmlformats.org/officeDocument/2006/relationships/slideLayout" Target="../slideLayouts/slideLayout255.xml"/><Relationship Id="rId5" Type="http://schemas.openxmlformats.org/officeDocument/2006/relationships/slideLayout" Target="../slideLayouts/slideLayout256.xml"/><Relationship Id="rId6" Type="http://schemas.openxmlformats.org/officeDocument/2006/relationships/slideLayout" Target="../slideLayouts/slideLayout257.xml"/><Relationship Id="rId7" Type="http://schemas.openxmlformats.org/officeDocument/2006/relationships/slideLayout" Target="../slideLayouts/slideLayout258.xml"/><Relationship Id="rId8" Type="http://schemas.openxmlformats.org/officeDocument/2006/relationships/slideLayout" Target="../slideLayouts/slideLayout259.xml"/><Relationship Id="rId9" Type="http://schemas.openxmlformats.org/officeDocument/2006/relationships/slideLayout" Target="../slideLayouts/slideLayout260.xml"/><Relationship Id="rId10" Type="http://schemas.openxmlformats.org/officeDocument/2006/relationships/slideLayout" Target="../slideLayouts/slideLayout261.xml"/><Relationship Id="rId11" Type="http://schemas.openxmlformats.org/officeDocument/2006/relationships/slideLayout" Target="../slideLayouts/slideLayout262.xml"/><Relationship Id="rId12" Type="http://schemas.openxmlformats.org/officeDocument/2006/relationships/slideLayout" Target="../slideLayouts/slideLayout263.xml"/><Relationship Id="rId13" Type="http://schemas.openxmlformats.org/officeDocument/2006/relationships/slideLayout" Target="../slideLayouts/slideLayout264.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65.xml"/><Relationship Id="rId3" Type="http://schemas.openxmlformats.org/officeDocument/2006/relationships/slideLayout" Target="../slideLayouts/slideLayout266.xml"/><Relationship Id="rId4" Type="http://schemas.openxmlformats.org/officeDocument/2006/relationships/slideLayout" Target="../slideLayouts/slideLayout267.xml"/><Relationship Id="rId5" Type="http://schemas.openxmlformats.org/officeDocument/2006/relationships/slideLayout" Target="../slideLayouts/slideLayout268.xml"/><Relationship Id="rId6" Type="http://schemas.openxmlformats.org/officeDocument/2006/relationships/slideLayout" Target="../slideLayouts/slideLayout269.xml"/><Relationship Id="rId7" Type="http://schemas.openxmlformats.org/officeDocument/2006/relationships/slideLayout" Target="../slideLayouts/slideLayout270.xml"/><Relationship Id="rId8" Type="http://schemas.openxmlformats.org/officeDocument/2006/relationships/slideLayout" Target="../slideLayouts/slideLayout271.xml"/><Relationship Id="rId9" Type="http://schemas.openxmlformats.org/officeDocument/2006/relationships/slideLayout" Target="../slideLayouts/slideLayout272.xml"/><Relationship Id="rId10" Type="http://schemas.openxmlformats.org/officeDocument/2006/relationships/slideLayout" Target="../slideLayouts/slideLayout273.xml"/><Relationship Id="rId11" Type="http://schemas.openxmlformats.org/officeDocument/2006/relationships/slideLayout" Target="../slideLayouts/slideLayout274.xml"/><Relationship Id="rId12" Type="http://schemas.openxmlformats.org/officeDocument/2006/relationships/slideLayout" Target="../slideLayouts/slideLayout275.xml"/><Relationship Id="rId13" Type="http://schemas.openxmlformats.org/officeDocument/2006/relationships/slideLayout" Target="../slideLayouts/slideLayout276.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77.xml"/><Relationship Id="rId3" Type="http://schemas.openxmlformats.org/officeDocument/2006/relationships/slideLayout" Target="../slideLayouts/slideLayout278.xml"/><Relationship Id="rId4" Type="http://schemas.openxmlformats.org/officeDocument/2006/relationships/slideLayout" Target="../slideLayouts/slideLayout279.xml"/><Relationship Id="rId5" Type="http://schemas.openxmlformats.org/officeDocument/2006/relationships/slideLayout" Target="../slideLayouts/slideLayout280.xml"/><Relationship Id="rId6" Type="http://schemas.openxmlformats.org/officeDocument/2006/relationships/slideLayout" Target="../slideLayouts/slideLayout281.xml"/><Relationship Id="rId7" Type="http://schemas.openxmlformats.org/officeDocument/2006/relationships/slideLayout" Target="../slideLayouts/slideLayout282.xml"/><Relationship Id="rId8" Type="http://schemas.openxmlformats.org/officeDocument/2006/relationships/slideLayout" Target="../slideLayouts/slideLayout283.xml"/><Relationship Id="rId9" Type="http://schemas.openxmlformats.org/officeDocument/2006/relationships/slideLayout" Target="../slideLayouts/slideLayout284.xml"/><Relationship Id="rId10" Type="http://schemas.openxmlformats.org/officeDocument/2006/relationships/slideLayout" Target="../slideLayouts/slideLayout285.xml"/><Relationship Id="rId11" Type="http://schemas.openxmlformats.org/officeDocument/2006/relationships/slideLayout" Target="../slideLayouts/slideLayout286.xml"/><Relationship Id="rId12" Type="http://schemas.openxmlformats.org/officeDocument/2006/relationships/slideLayout" Target="../slideLayouts/slideLayout287.xml"/><Relationship Id="rId13" Type="http://schemas.openxmlformats.org/officeDocument/2006/relationships/slideLayout" Target="../slideLayouts/slideLayout288.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89.xml"/><Relationship Id="rId3" Type="http://schemas.openxmlformats.org/officeDocument/2006/relationships/slideLayout" Target="../slideLayouts/slideLayout290.xml"/><Relationship Id="rId4" Type="http://schemas.openxmlformats.org/officeDocument/2006/relationships/slideLayout" Target="../slideLayouts/slideLayout291.xml"/><Relationship Id="rId5" Type="http://schemas.openxmlformats.org/officeDocument/2006/relationships/slideLayout" Target="../slideLayouts/slideLayout292.xml"/><Relationship Id="rId6" Type="http://schemas.openxmlformats.org/officeDocument/2006/relationships/slideLayout" Target="../slideLayouts/slideLayout293.xml"/><Relationship Id="rId7" Type="http://schemas.openxmlformats.org/officeDocument/2006/relationships/slideLayout" Target="../slideLayouts/slideLayout294.xml"/><Relationship Id="rId8" Type="http://schemas.openxmlformats.org/officeDocument/2006/relationships/slideLayout" Target="../slideLayouts/slideLayout295.xml"/><Relationship Id="rId9" Type="http://schemas.openxmlformats.org/officeDocument/2006/relationships/slideLayout" Target="../slideLayouts/slideLayout296.xml"/><Relationship Id="rId10" Type="http://schemas.openxmlformats.org/officeDocument/2006/relationships/slideLayout" Target="../slideLayouts/slideLayout297.xml"/><Relationship Id="rId11" Type="http://schemas.openxmlformats.org/officeDocument/2006/relationships/slideLayout" Target="../slideLayouts/slideLayout298.xml"/><Relationship Id="rId12" Type="http://schemas.openxmlformats.org/officeDocument/2006/relationships/slideLayout" Target="../slideLayouts/slideLayout299.xml"/><Relationship Id="rId13" Type="http://schemas.openxmlformats.org/officeDocument/2006/relationships/slideLayout" Target="../slideLayouts/slideLayout300.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301.xml"/><Relationship Id="rId3" Type="http://schemas.openxmlformats.org/officeDocument/2006/relationships/slideLayout" Target="../slideLayouts/slideLayout302.xml"/><Relationship Id="rId4" Type="http://schemas.openxmlformats.org/officeDocument/2006/relationships/slideLayout" Target="../slideLayouts/slideLayout303.xml"/><Relationship Id="rId5" Type="http://schemas.openxmlformats.org/officeDocument/2006/relationships/slideLayout" Target="../slideLayouts/slideLayout304.xml"/><Relationship Id="rId6" Type="http://schemas.openxmlformats.org/officeDocument/2006/relationships/slideLayout" Target="../slideLayouts/slideLayout305.xml"/><Relationship Id="rId7" Type="http://schemas.openxmlformats.org/officeDocument/2006/relationships/slideLayout" Target="../slideLayouts/slideLayout306.xml"/><Relationship Id="rId8" Type="http://schemas.openxmlformats.org/officeDocument/2006/relationships/slideLayout" Target="../slideLayouts/slideLayout307.xml"/><Relationship Id="rId9" Type="http://schemas.openxmlformats.org/officeDocument/2006/relationships/slideLayout" Target="../slideLayouts/slideLayout308.xml"/><Relationship Id="rId10" Type="http://schemas.openxmlformats.org/officeDocument/2006/relationships/slideLayout" Target="../slideLayouts/slideLayout309.xml"/><Relationship Id="rId11" Type="http://schemas.openxmlformats.org/officeDocument/2006/relationships/slideLayout" Target="../slideLayouts/slideLayout310.xml"/><Relationship Id="rId12" Type="http://schemas.openxmlformats.org/officeDocument/2006/relationships/slideLayout" Target="../slideLayouts/slideLayout311.xml"/><Relationship Id="rId13" Type="http://schemas.openxmlformats.org/officeDocument/2006/relationships/slideLayout" Target="../slideLayouts/slideLayout312.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313.xml"/><Relationship Id="rId3" Type="http://schemas.openxmlformats.org/officeDocument/2006/relationships/slideLayout" Target="../slideLayouts/slideLayout314.xml"/><Relationship Id="rId4" Type="http://schemas.openxmlformats.org/officeDocument/2006/relationships/slideLayout" Target="../slideLayouts/slideLayout315.xml"/><Relationship Id="rId5" Type="http://schemas.openxmlformats.org/officeDocument/2006/relationships/slideLayout" Target="../slideLayouts/slideLayout316.xml"/><Relationship Id="rId6" Type="http://schemas.openxmlformats.org/officeDocument/2006/relationships/slideLayout" Target="../slideLayouts/slideLayout317.xml"/><Relationship Id="rId7" Type="http://schemas.openxmlformats.org/officeDocument/2006/relationships/slideLayout" Target="../slideLayouts/slideLayout318.xml"/><Relationship Id="rId8" Type="http://schemas.openxmlformats.org/officeDocument/2006/relationships/slideLayout" Target="../slideLayouts/slideLayout319.xml"/><Relationship Id="rId9" Type="http://schemas.openxmlformats.org/officeDocument/2006/relationships/slideLayout" Target="../slideLayouts/slideLayout320.xml"/><Relationship Id="rId10" Type="http://schemas.openxmlformats.org/officeDocument/2006/relationships/slideLayout" Target="../slideLayouts/slideLayout321.xml"/><Relationship Id="rId11" Type="http://schemas.openxmlformats.org/officeDocument/2006/relationships/slideLayout" Target="../slideLayouts/slideLayout322.xml"/><Relationship Id="rId12" Type="http://schemas.openxmlformats.org/officeDocument/2006/relationships/slideLayout" Target="../slideLayouts/slideLayout323.xml"/><Relationship Id="rId13" Type="http://schemas.openxmlformats.org/officeDocument/2006/relationships/slideLayout" Target="../slideLayouts/slideLayout324.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325.xml"/><Relationship Id="rId3" Type="http://schemas.openxmlformats.org/officeDocument/2006/relationships/slideLayout" Target="../slideLayouts/slideLayout326.xml"/><Relationship Id="rId4" Type="http://schemas.openxmlformats.org/officeDocument/2006/relationships/slideLayout" Target="../slideLayouts/slideLayout327.xml"/><Relationship Id="rId5" Type="http://schemas.openxmlformats.org/officeDocument/2006/relationships/slideLayout" Target="../slideLayouts/slideLayout328.xml"/><Relationship Id="rId6" Type="http://schemas.openxmlformats.org/officeDocument/2006/relationships/slideLayout" Target="../slideLayouts/slideLayout329.xml"/><Relationship Id="rId7" Type="http://schemas.openxmlformats.org/officeDocument/2006/relationships/slideLayout" Target="../slideLayouts/slideLayout330.xml"/><Relationship Id="rId8" Type="http://schemas.openxmlformats.org/officeDocument/2006/relationships/slideLayout" Target="../slideLayouts/slideLayout331.xml"/><Relationship Id="rId9" Type="http://schemas.openxmlformats.org/officeDocument/2006/relationships/slideLayout" Target="../slideLayouts/slideLayout332.xml"/><Relationship Id="rId10" Type="http://schemas.openxmlformats.org/officeDocument/2006/relationships/slideLayout" Target="../slideLayouts/slideLayout333.xml"/><Relationship Id="rId11" Type="http://schemas.openxmlformats.org/officeDocument/2006/relationships/slideLayout" Target="../slideLayouts/slideLayout334.xml"/><Relationship Id="rId12" Type="http://schemas.openxmlformats.org/officeDocument/2006/relationships/slideLayout" Target="../slideLayouts/slideLayout335.xml"/><Relationship Id="rId13" Type="http://schemas.openxmlformats.org/officeDocument/2006/relationships/slideLayout" Target="../slideLayouts/slideLayout336.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337.xml"/><Relationship Id="rId3" Type="http://schemas.openxmlformats.org/officeDocument/2006/relationships/slideLayout" Target="../slideLayouts/slideLayout338.xml"/><Relationship Id="rId4" Type="http://schemas.openxmlformats.org/officeDocument/2006/relationships/slideLayout" Target="../slideLayouts/slideLayout339.xml"/><Relationship Id="rId5" Type="http://schemas.openxmlformats.org/officeDocument/2006/relationships/slideLayout" Target="../slideLayouts/slideLayout340.xml"/><Relationship Id="rId6" Type="http://schemas.openxmlformats.org/officeDocument/2006/relationships/slideLayout" Target="../slideLayouts/slideLayout341.xml"/><Relationship Id="rId7" Type="http://schemas.openxmlformats.org/officeDocument/2006/relationships/slideLayout" Target="../slideLayouts/slideLayout342.xml"/><Relationship Id="rId8" Type="http://schemas.openxmlformats.org/officeDocument/2006/relationships/slideLayout" Target="../slideLayouts/slideLayout343.xml"/><Relationship Id="rId9" Type="http://schemas.openxmlformats.org/officeDocument/2006/relationships/slideLayout" Target="../slideLayouts/slideLayout344.xml"/><Relationship Id="rId10" Type="http://schemas.openxmlformats.org/officeDocument/2006/relationships/slideLayout" Target="../slideLayouts/slideLayout345.xml"/><Relationship Id="rId11" Type="http://schemas.openxmlformats.org/officeDocument/2006/relationships/slideLayout" Target="../slideLayouts/slideLayout346.xml"/><Relationship Id="rId12" Type="http://schemas.openxmlformats.org/officeDocument/2006/relationships/slideLayout" Target="../slideLayouts/slideLayout347.xml"/><Relationship Id="rId13" Type="http://schemas.openxmlformats.org/officeDocument/2006/relationships/slideLayout" Target="../slideLayouts/slideLayout348.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49.xml"/><Relationship Id="rId3" Type="http://schemas.openxmlformats.org/officeDocument/2006/relationships/slideLayout" Target="../slideLayouts/slideLayout350.xml"/><Relationship Id="rId4" Type="http://schemas.openxmlformats.org/officeDocument/2006/relationships/slideLayout" Target="../slideLayouts/slideLayout351.xml"/><Relationship Id="rId5" Type="http://schemas.openxmlformats.org/officeDocument/2006/relationships/slideLayout" Target="../slideLayouts/slideLayout352.xml"/><Relationship Id="rId6" Type="http://schemas.openxmlformats.org/officeDocument/2006/relationships/slideLayout" Target="../slideLayouts/slideLayout353.xml"/><Relationship Id="rId7" Type="http://schemas.openxmlformats.org/officeDocument/2006/relationships/slideLayout" Target="../slideLayouts/slideLayout354.xml"/><Relationship Id="rId8" Type="http://schemas.openxmlformats.org/officeDocument/2006/relationships/slideLayout" Target="../slideLayouts/slideLayout355.xml"/><Relationship Id="rId9" Type="http://schemas.openxmlformats.org/officeDocument/2006/relationships/slideLayout" Target="../slideLayouts/slideLayout356.xml"/><Relationship Id="rId10" Type="http://schemas.openxmlformats.org/officeDocument/2006/relationships/slideLayout" Target="../slideLayouts/slideLayout357.xml"/><Relationship Id="rId11" Type="http://schemas.openxmlformats.org/officeDocument/2006/relationships/slideLayout" Target="../slideLayouts/slideLayout358.xml"/><Relationship Id="rId12" Type="http://schemas.openxmlformats.org/officeDocument/2006/relationships/slideLayout" Target="../slideLayouts/slideLayout359.xml"/><Relationship Id="rId13" Type="http://schemas.openxmlformats.org/officeDocument/2006/relationships/slideLayout" Target="../slideLayouts/slideLayout36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61.xml"/><Relationship Id="rId3" Type="http://schemas.openxmlformats.org/officeDocument/2006/relationships/slideLayout" Target="../slideLayouts/slideLayout362.xml"/><Relationship Id="rId4" Type="http://schemas.openxmlformats.org/officeDocument/2006/relationships/slideLayout" Target="../slideLayouts/slideLayout363.xml"/><Relationship Id="rId5" Type="http://schemas.openxmlformats.org/officeDocument/2006/relationships/slideLayout" Target="../slideLayouts/slideLayout364.xml"/><Relationship Id="rId6" Type="http://schemas.openxmlformats.org/officeDocument/2006/relationships/slideLayout" Target="../slideLayouts/slideLayout365.xml"/><Relationship Id="rId7" Type="http://schemas.openxmlformats.org/officeDocument/2006/relationships/slideLayout" Target="../slideLayouts/slideLayout366.xml"/><Relationship Id="rId8" Type="http://schemas.openxmlformats.org/officeDocument/2006/relationships/slideLayout" Target="../slideLayouts/slideLayout367.xml"/><Relationship Id="rId9" Type="http://schemas.openxmlformats.org/officeDocument/2006/relationships/slideLayout" Target="../slideLayouts/slideLayout368.xml"/><Relationship Id="rId10" Type="http://schemas.openxmlformats.org/officeDocument/2006/relationships/slideLayout" Target="../slideLayouts/slideLayout369.xml"/><Relationship Id="rId11" Type="http://schemas.openxmlformats.org/officeDocument/2006/relationships/slideLayout" Target="../slideLayouts/slideLayout370.xml"/><Relationship Id="rId12" Type="http://schemas.openxmlformats.org/officeDocument/2006/relationships/slideLayout" Target="../slideLayouts/slideLayout371.xml"/><Relationship Id="rId13" Type="http://schemas.openxmlformats.org/officeDocument/2006/relationships/slideLayout" Target="../slideLayouts/slideLayout372.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slideLayout" Target="../slideLayouts/slideLayout373.xml"/><Relationship Id="rId6" Type="http://schemas.openxmlformats.org/officeDocument/2006/relationships/slideLayout" Target="../slideLayouts/slideLayout374.xml"/><Relationship Id="rId7" Type="http://schemas.openxmlformats.org/officeDocument/2006/relationships/slideLayout" Target="../slideLayouts/slideLayout375.xml"/><Relationship Id="rId8" Type="http://schemas.openxmlformats.org/officeDocument/2006/relationships/slideLayout" Target="../slideLayouts/slideLayout376.xml"/><Relationship Id="rId9" Type="http://schemas.openxmlformats.org/officeDocument/2006/relationships/slideLayout" Target="../slideLayouts/slideLayout377.xml"/><Relationship Id="rId10" Type="http://schemas.openxmlformats.org/officeDocument/2006/relationships/slideLayout" Target="../slideLayouts/slideLayout378.xml"/><Relationship Id="rId11" Type="http://schemas.openxmlformats.org/officeDocument/2006/relationships/slideLayout" Target="../slideLayouts/slideLayout379.xml"/><Relationship Id="rId12" Type="http://schemas.openxmlformats.org/officeDocument/2006/relationships/slideLayout" Target="../slideLayouts/slideLayout380.xml"/><Relationship Id="rId13" Type="http://schemas.openxmlformats.org/officeDocument/2006/relationships/slideLayout" Target="../slideLayouts/slideLayout381.xml"/><Relationship Id="rId14" Type="http://schemas.openxmlformats.org/officeDocument/2006/relationships/slideLayout" Target="../slideLayouts/slideLayout382.xml"/><Relationship Id="rId15" Type="http://schemas.openxmlformats.org/officeDocument/2006/relationships/slideLayout" Target="../slideLayouts/slideLayout383.xml"/><Relationship Id="rId16" Type="http://schemas.openxmlformats.org/officeDocument/2006/relationships/slideLayout" Target="../slideLayouts/slideLayout384.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85.xml"/><Relationship Id="rId3" Type="http://schemas.openxmlformats.org/officeDocument/2006/relationships/slideLayout" Target="../slideLayouts/slideLayout386.xml"/><Relationship Id="rId4" Type="http://schemas.openxmlformats.org/officeDocument/2006/relationships/slideLayout" Target="../slideLayouts/slideLayout387.xml"/><Relationship Id="rId5" Type="http://schemas.openxmlformats.org/officeDocument/2006/relationships/slideLayout" Target="../slideLayouts/slideLayout388.xml"/><Relationship Id="rId6" Type="http://schemas.openxmlformats.org/officeDocument/2006/relationships/slideLayout" Target="../slideLayouts/slideLayout389.xml"/><Relationship Id="rId7" Type="http://schemas.openxmlformats.org/officeDocument/2006/relationships/slideLayout" Target="../slideLayouts/slideLayout390.xml"/><Relationship Id="rId8" Type="http://schemas.openxmlformats.org/officeDocument/2006/relationships/slideLayout" Target="../slideLayouts/slideLayout391.xml"/><Relationship Id="rId9" Type="http://schemas.openxmlformats.org/officeDocument/2006/relationships/slideLayout" Target="../slideLayouts/slideLayout392.xml"/><Relationship Id="rId10" Type="http://schemas.openxmlformats.org/officeDocument/2006/relationships/slideLayout" Target="../slideLayouts/slideLayout393.xml"/><Relationship Id="rId11" Type="http://schemas.openxmlformats.org/officeDocument/2006/relationships/slideLayout" Target="../slideLayouts/slideLayout394.xml"/><Relationship Id="rId12" Type="http://schemas.openxmlformats.org/officeDocument/2006/relationships/slideLayout" Target="../slideLayouts/slideLayout395.xml"/><Relationship Id="rId13" Type="http://schemas.openxmlformats.org/officeDocument/2006/relationships/slideLayout" Target="../slideLayouts/slideLayout39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409840" y="862560"/>
            <a:ext cx="5993640" cy="2808000"/>
          </a:xfrm>
          <a:prstGeom prst="rect">
            <a:avLst/>
          </a:prstGeom>
          <a:noFill/>
          <a:ln w="0">
            <a:noFill/>
          </a:ln>
        </p:spPr>
        <p:txBody>
          <a:bodyPr tIns="91440" bIns="91440" anchor="b">
            <a:noAutofit/>
          </a:bodyPr>
          <a:p>
            <a:r>
              <a:rPr b="0" lang="tr-TR" sz="6400" spc="-1" strike="noStrike">
                <a:solidFill>
                  <a:srgbClr val="000000"/>
                </a:solidFill>
                <a:latin typeface="Arial"/>
              </a:rPr>
              <a:t>Ana başlık metnini düzenlemek için tıklayın</a:t>
            </a:r>
            <a:endParaRPr b="0" lang="tr-TR" sz="6400" spc="-1" strike="noStrike">
              <a:solidFill>
                <a:srgbClr val="000000"/>
              </a:solidFill>
              <a:latin typeface="Arial"/>
            </a:endParaRPr>
          </a:p>
        </p:txBody>
      </p:sp>
      <p:sp>
        <p:nvSpPr>
          <p:cNvPr id="1" name="Google Shape;12;p2"/>
          <p:cNvSpPr/>
          <p:nvPr/>
        </p:nvSpPr>
        <p:spPr>
          <a:xfrm rot="10800000">
            <a:off x="360" y="3963240"/>
            <a:ext cx="3373920" cy="1180440"/>
          </a:xfrm>
          <a:custGeom>
            <a:avLst/>
            <a:gdLst/>
            <a:ahLst/>
            <a:rect l="l" t="t" r="r" b="b"/>
            <a:pathLst>
              <a:path w="36009" h="12600">
                <a:moveTo>
                  <a:pt x="0" y="0"/>
                </a:moveTo>
                <a:cubicBezTo>
                  <a:pt x="0" y="0"/>
                  <a:pt x="9550" y="2020"/>
                  <a:pt x="16466" y="8015"/>
                </a:cubicBezTo>
                <a:cubicBezTo>
                  <a:pt x="20411" y="11435"/>
                  <a:pt x="24983" y="12600"/>
                  <a:pt x="28746" y="12600"/>
                </a:cubicBezTo>
                <a:cubicBezTo>
                  <a:pt x="32271" y="12600"/>
                  <a:pt x="35085" y="11578"/>
                  <a:pt x="36009" y="10430"/>
                </a:cubicBezTo>
                <a:lnTo>
                  <a:pt x="36009" y="0"/>
                </a:lnTo>
                <a:close/>
              </a:path>
            </a:pathLst>
          </a:custGeom>
          <a:solidFill>
            <a:srgbClr val="ee6569"/>
          </a:solidFill>
          <a:ln w="0">
            <a:noFill/>
          </a:ln>
        </p:spPr>
        <p:style>
          <a:lnRef idx="0"/>
          <a:fillRef idx="0"/>
          <a:effectRef idx="0"/>
          <a:fontRef idx="minor"/>
        </p:style>
      </p:sp>
      <p:sp>
        <p:nvSpPr>
          <p:cNvPr id="2" name="Google Shape;13;p2"/>
          <p:cNvSpPr/>
          <p:nvPr/>
        </p:nvSpPr>
        <p:spPr>
          <a:xfrm rot="10800000">
            <a:off x="360" y="0"/>
            <a:ext cx="3764520" cy="1342080"/>
          </a:xfrm>
          <a:custGeom>
            <a:avLst/>
            <a:gdLst/>
            <a:ahLst/>
            <a:rect l="l" t="t" r="r" b="b"/>
            <a:pathLst>
              <a:path w="40179" h="14327">
                <a:moveTo>
                  <a:pt x="27445" y="0"/>
                </a:moveTo>
                <a:cubicBezTo>
                  <a:pt x="26777" y="0"/>
                  <a:pt x="26078" y="72"/>
                  <a:pt x="25348" y="228"/>
                </a:cubicBezTo>
                <a:cubicBezTo>
                  <a:pt x="17599" y="1874"/>
                  <a:pt x="18281" y="8220"/>
                  <a:pt x="7911" y="8602"/>
                </a:cubicBezTo>
                <a:cubicBezTo>
                  <a:pt x="0" y="8895"/>
                  <a:pt x="271" y="14326"/>
                  <a:pt x="271" y="14326"/>
                </a:cubicBezTo>
                <a:lnTo>
                  <a:pt x="40179" y="14326"/>
                </a:lnTo>
                <a:cubicBezTo>
                  <a:pt x="40179" y="14326"/>
                  <a:pt x="36840" y="0"/>
                  <a:pt x="27445" y="0"/>
                </a:cubicBezTo>
                <a:close/>
              </a:path>
            </a:pathLst>
          </a:custGeom>
          <a:solidFill>
            <a:srgbClr val="ee6569"/>
          </a:solidFill>
          <a:ln w="0">
            <a:noFill/>
          </a:ln>
        </p:spPr>
        <p:style>
          <a:lnRef idx="0"/>
          <a:fillRef idx="0"/>
          <a:effectRef idx="0"/>
          <a:fontRef idx="minor"/>
        </p:style>
      </p:sp>
      <p:sp>
        <p:nvSpPr>
          <p:cNvPr id="3" name="Google Shape;14;p2"/>
          <p:cNvSpPr/>
          <p:nvPr/>
        </p:nvSpPr>
        <p:spPr>
          <a:xfrm rot="10800000">
            <a:off x="469080" y="0"/>
            <a:ext cx="2702520" cy="838080"/>
          </a:xfrm>
          <a:custGeom>
            <a:avLst/>
            <a:gdLst/>
            <a:ahLst/>
            <a:rect l="l" t="t" r="r" b="b"/>
            <a:pathLst>
              <a:path w="28843" h="8946">
                <a:moveTo>
                  <a:pt x="22116" y="1"/>
                </a:moveTo>
                <a:cubicBezTo>
                  <a:pt x="18010" y="1"/>
                  <a:pt x="17926" y="6311"/>
                  <a:pt x="11187" y="6311"/>
                </a:cubicBezTo>
                <a:cubicBezTo>
                  <a:pt x="11012" y="6311"/>
                  <a:pt x="10833" y="6307"/>
                  <a:pt x="10648" y="6298"/>
                </a:cubicBezTo>
                <a:cubicBezTo>
                  <a:pt x="9993" y="6267"/>
                  <a:pt x="9378" y="6252"/>
                  <a:pt x="8799" y="6252"/>
                </a:cubicBezTo>
                <a:cubicBezTo>
                  <a:pt x="928" y="6252"/>
                  <a:pt x="1" y="8945"/>
                  <a:pt x="1" y="8945"/>
                </a:cubicBezTo>
                <a:lnTo>
                  <a:pt x="28843" y="8945"/>
                </a:lnTo>
                <a:cubicBezTo>
                  <a:pt x="28843" y="8945"/>
                  <a:pt x="27494" y="1618"/>
                  <a:pt x="24016" y="374"/>
                </a:cubicBezTo>
                <a:cubicBezTo>
                  <a:pt x="23293" y="115"/>
                  <a:pt x="22668" y="1"/>
                  <a:pt x="22116" y="1"/>
                </a:cubicBezTo>
                <a:close/>
              </a:path>
            </a:pathLst>
          </a:custGeom>
          <a:solidFill>
            <a:srgbClr val="514d84"/>
          </a:solidFill>
          <a:ln w="0">
            <a:noFill/>
          </a:ln>
        </p:spPr>
        <p:style>
          <a:lnRef idx="0"/>
          <a:fillRef idx="0"/>
          <a:effectRef idx="0"/>
          <a:fontRef idx="minor"/>
        </p:style>
      </p:sp>
      <p:sp>
        <p:nvSpPr>
          <p:cNvPr id="4" name="Google Shape;15;p2"/>
          <p:cNvSpPr/>
          <p:nvPr/>
        </p:nvSpPr>
        <p:spPr>
          <a:xfrm rot="10800000">
            <a:off x="0" y="4377960"/>
            <a:ext cx="2556360" cy="765720"/>
          </a:xfrm>
          <a:custGeom>
            <a:avLst/>
            <a:gdLst/>
            <a:ahLst/>
            <a:rect l="l" t="t" r="r" b="b"/>
            <a:pathLst>
              <a:path w="27283" h="8176">
                <a:moveTo>
                  <a:pt x="0" y="0"/>
                </a:moveTo>
                <a:cubicBezTo>
                  <a:pt x="8169" y="896"/>
                  <a:pt x="5436" y="4533"/>
                  <a:pt x="14914" y="7459"/>
                </a:cubicBezTo>
                <a:cubicBezTo>
                  <a:pt x="16611" y="7983"/>
                  <a:pt x="18275" y="8175"/>
                  <a:pt x="19805" y="8175"/>
                </a:cubicBezTo>
                <a:cubicBezTo>
                  <a:pt x="24062" y="8175"/>
                  <a:pt x="27283" y="6685"/>
                  <a:pt x="27283" y="6685"/>
                </a:cubicBezTo>
                <a:lnTo>
                  <a:pt x="27283" y="0"/>
                </a:lnTo>
                <a:close/>
              </a:path>
            </a:pathLst>
          </a:custGeom>
          <a:solidFill>
            <a:srgbClr val="514d84"/>
          </a:solidFill>
          <a:ln w="0">
            <a:noFill/>
          </a:ln>
        </p:spPr>
        <p:style>
          <a:lnRef idx="0"/>
          <a:fillRef idx="0"/>
          <a:effectRef idx="0"/>
          <a:fontRef idx="minor"/>
        </p:style>
      </p:sp>
      <p:sp>
        <p:nvSpPr>
          <p:cNvPr id="5" name="Google Shape;16;p2"/>
          <p:cNvSpPr/>
          <p:nvPr/>
        </p:nvSpPr>
        <p:spPr>
          <a:xfrm>
            <a:off x="3159000" y="4340520"/>
            <a:ext cx="445680" cy="4060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dk1"/>
          </a:solidFill>
          <a:ln w="0">
            <a:noFill/>
          </a:ln>
        </p:spPr>
        <p:style>
          <a:lnRef idx="0"/>
          <a:fillRef idx="0"/>
          <a:effectRef idx="0"/>
          <a:fontRef idx="minor"/>
        </p:style>
      </p:sp>
      <p:sp>
        <p:nvSpPr>
          <p:cNvPr id="6" name="Google Shape;17;p2"/>
          <p:cNvSpPr/>
          <p:nvPr/>
        </p:nvSpPr>
        <p:spPr>
          <a:xfrm>
            <a:off x="-429480" y="2157840"/>
            <a:ext cx="1308600" cy="13089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000000"/>
            </a:solidFill>
            <a:miter/>
          </a:ln>
        </p:spPr>
        <p:style>
          <a:lnRef idx="0"/>
          <a:fillRef idx="0"/>
          <a:effectRef idx="0"/>
          <a:fontRef idx="minor"/>
        </p:style>
      </p:sp>
      <p:sp>
        <p:nvSpPr>
          <p:cNvPr id="7" name="Google Shape;18;p2"/>
          <p:cNvSpPr/>
          <p:nvPr/>
        </p:nvSpPr>
        <p:spPr>
          <a:xfrm>
            <a:off x="571320" y="1955520"/>
            <a:ext cx="1085760" cy="108576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rgbClr val="514d84"/>
          </a:solidFill>
          <a:ln w="0">
            <a:noFill/>
          </a:ln>
        </p:spPr>
        <p:style>
          <a:lnRef idx="0"/>
          <a:fillRef idx="0"/>
          <a:effectRef idx="0"/>
          <a:fontRef idx="minor"/>
        </p:style>
      </p:sp>
      <p:sp>
        <p:nvSpPr>
          <p:cNvPr id="8" name="Google Shape;19;p2"/>
          <p:cNvSpPr/>
          <p:nvPr/>
        </p:nvSpPr>
        <p:spPr>
          <a:xfrm>
            <a:off x="8200440" y="5112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rgbClr val="ee6569"/>
          </a:solidFill>
          <a:ln w="0">
            <a:noFill/>
          </a:ln>
        </p:spPr>
        <p:style>
          <a:lnRef idx="0"/>
          <a:fillRef idx="0"/>
          <a:effectRef idx="0"/>
          <a:fontRef idx="minor"/>
        </p:style>
      </p:sp>
      <p:sp>
        <p:nvSpPr>
          <p:cNvPr id="9" name="Google Shape;20;p2"/>
          <p:cNvSpPr/>
          <p:nvPr/>
        </p:nvSpPr>
        <p:spPr>
          <a:xfrm>
            <a:off x="8616960" y="-55800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000000"/>
            </a:solidFill>
            <a:round/>
          </a:ln>
        </p:spPr>
        <p:style>
          <a:lnRef idx="0"/>
          <a:fillRef idx="0"/>
          <a:effectRef idx="0"/>
          <a:fontRef idx="minor"/>
        </p:style>
      </p:sp>
      <p:sp>
        <p:nvSpPr>
          <p:cNvPr id="1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420" name="PlaceHolder 1"/>
          <p:cNvSpPr>
            <a:spLocks noGrp="1"/>
          </p:cNvSpPr>
          <p:nvPr>
            <p:ph type="title"/>
          </p:nvPr>
        </p:nvSpPr>
        <p:spPr>
          <a:xfrm>
            <a:off x="713160" y="436320"/>
            <a:ext cx="7706520" cy="66132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421" name="Google Shape;235;p23"/>
          <p:cNvSpPr/>
          <p:nvPr/>
        </p:nvSpPr>
        <p:spPr>
          <a:xfrm rot="1153800">
            <a:off x="6531480" y="-1128600"/>
            <a:ext cx="3747600" cy="3053880"/>
          </a:xfrm>
          <a:custGeom>
            <a:avLst/>
            <a:gdLst/>
            <a:ahLst/>
            <a:rect l="l" t="t" r="r" b="b"/>
            <a:pathLst>
              <a:path w="64119" h="52250">
                <a:moveTo>
                  <a:pt x="1" y="2467"/>
                </a:moveTo>
                <a:lnTo>
                  <a:pt x="1" y="2467"/>
                </a:lnTo>
                <a:cubicBezTo>
                  <a:pt x="331" y="2568"/>
                  <a:pt x="665" y="2650"/>
                  <a:pt x="1003" y="2714"/>
                </a:cubicBezTo>
                <a:lnTo>
                  <a:pt x="1003" y="2714"/>
                </a:lnTo>
                <a:cubicBezTo>
                  <a:pt x="686" y="2600"/>
                  <a:pt x="352" y="2516"/>
                  <a:pt x="1" y="2467"/>
                </a:cubicBezTo>
                <a:close/>
                <a:moveTo>
                  <a:pt x="12987" y="1"/>
                </a:moveTo>
                <a:cubicBezTo>
                  <a:pt x="12609" y="1"/>
                  <a:pt x="12232" y="25"/>
                  <a:pt x="11856" y="82"/>
                </a:cubicBezTo>
                <a:cubicBezTo>
                  <a:pt x="9634" y="416"/>
                  <a:pt x="7728" y="1820"/>
                  <a:pt x="5580" y="2474"/>
                </a:cubicBezTo>
                <a:cubicBezTo>
                  <a:pt x="4675" y="2748"/>
                  <a:pt x="3739" y="2884"/>
                  <a:pt x="2802" y="2884"/>
                </a:cubicBezTo>
                <a:cubicBezTo>
                  <a:pt x="2200" y="2884"/>
                  <a:pt x="1597" y="2828"/>
                  <a:pt x="1003" y="2714"/>
                </a:cubicBezTo>
                <a:lnTo>
                  <a:pt x="1003" y="2714"/>
                </a:lnTo>
                <a:cubicBezTo>
                  <a:pt x="3877" y="3755"/>
                  <a:pt x="5282" y="7322"/>
                  <a:pt x="5239" y="10206"/>
                </a:cubicBezTo>
                <a:cubicBezTo>
                  <a:pt x="5180" y="14381"/>
                  <a:pt x="2508" y="18241"/>
                  <a:pt x="3285" y="22480"/>
                </a:cubicBezTo>
                <a:cubicBezTo>
                  <a:pt x="3996" y="26340"/>
                  <a:pt x="7602" y="29154"/>
                  <a:pt x="11415" y="30101"/>
                </a:cubicBezTo>
                <a:cubicBezTo>
                  <a:pt x="12887" y="30466"/>
                  <a:pt x="14388" y="30607"/>
                  <a:pt x="15894" y="30607"/>
                </a:cubicBezTo>
                <a:cubicBezTo>
                  <a:pt x="17672" y="30607"/>
                  <a:pt x="19457" y="30410"/>
                  <a:pt x="21210" y="30155"/>
                </a:cubicBezTo>
                <a:cubicBezTo>
                  <a:pt x="23012" y="29893"/>
                  <a:pt x="24783" y="29384"/>
                  <a:pt x="26552" y="29384"/>
                </a:cubicBezTo>
                <a:cubicBezTo>
                  <a:pt x="27532" y="29384"/>
                  <a:pt x="28512" y="29541"/>
                  <a:pt x="29496" y="29982"/>
                </a:cubicBezTo>
                <a:cubicBezTo>
                  <a:pt x="32866" y="31498"/>
                  <a:pt x="34336" y="35384"/>
                  <a:pt x="36728" y="38200"/>
                </a:cubicBezTo>
                <a:cubicBezTo>
                  <a:pt x="38443" y="40215"/>
                  <a:pt x="40683" y="41717"/>
                  <a:pt x="43200" y="42538"/>
                </a:cubicBezTo>
                <a:cubicBezTo>
                  <a:pt x="46198" y="43514"/>
                  <a:pt x="49670" y="43573"/>
                  <a:pt x="52024" y="45669"/>
                </a:cubicBezTo>
                <a:cubicBezTo>
                  <a:pt x="53310" y="46813"/>
                  <a:pt x="54070" y="48416"/>
                  <a:pt x="55103" y="49792"/>
                </a:cubicBezTo>
                <a:cubicBezTo>
                  <a:pt x="56071" y="51082"/>
                  <a:pt x="57486" y="52249"/>
                  <a:pt x="59071" y="52249"/>
                </a:cubicBezTo>
                <a:cubicBezTo>
                  <a:pt x="59176" y="52249"/>
                  <a:pt x="59282" y="52244"/>
                  <a:pt x="59389" y="52234"/>
                </a:cubicBezTo>
                <a:cubicBezTo>
                  <a:pt x="61298" y="52042"/>
                  <a:pt x="62640" y="50121"/>
                  <a:pt x="62910" y="48224"/>
                </a:cubicBezTo>
                <a:cubicBezTo>
                  <a:pt x="63183" y="46325"/>
                  <a:pt x="62659" y="44416"/>
                  <a:pt x="62295" y="42531"/>
                </a:cubicBezTo>
                <a:cubicBezTo>
                  <a:pt x="61826" y="40113"/>
                  <a:pt x="61667" y="37674"/>
                  <a:pt x="61691" y="35214"/>
                </a:cubicBezTo>
                <a:cubicBezTo>
                  <a:pt x="61710" y="33291"/>
                  <a:pt x="61463" y="31718"/>
                  <a:pt x="62780" y="30089"/>
                </a:cubicBezTo>
                <a:cubicBezTo>
                  <a:pt x="63353" y="29376"/>
                  <a:pt x="64118" y="28446"/>
                  <a:pt x="63611" y="27683"/>
                </a:cubicBezTo>
                <a:cubicBezTo>
                  <a:pt x="63299" y="27209"/>
                  <a:pt x="62657" y="27126"/>
                  <a:pt x="62103" y="27006"/>
                </a:cubicBezTo>
                <a:cubicBezTo>
                  <a:pt x="57217" y="25935"/>
                  <a:pt x="55320" y="19873"/>
                  <a:pt x="53118" y="16077"/>
                </a:cubicBezTo>
                <a:cubicBezTo>
                  <a:pt x="51761" y="13739"/>
                  <a:pt x="50030" y="11490"/>
                  <a:pt x="47612" y="10275"/>
                </a:cubicBezTo>
                <a:cubicBezTo>
                  <a:pt x="46016" y="9473"/>
                  <a:pt x="44256" y="9194"/>
                  <a:pt x="42491" y="9194"/>
                </a:cubicBezTo>
                <a:cubicBezTo>
                  <a:pt x="41790" y="9194"/>
                  <a:pt x="41088" y="9238"/>
                  <a:pt x="40394" y="9311"/>
                </a:cubicBezTo>
                <a:cubicBezTo>
                  <a:pt x="38755" y="9484"/>
                  <a:pt x="37284" y="9859"/>
                  <a:pt x="35754" y="9859"/>
                </a:cubicBezTo>
                <a:cubicBezTo>
                  <a:pt x="35047" y="9859"/>
                  <a:pt x="34327" y="9779"/>
                  <a:pt x="33571" y="9562"/>
                </a:cubicBezTo>
                <a:cubicBezTo>
                  <a:pt x="30301" y="8622"/>
                  <a:pt x="27886" y="6097"/>
                  <a:pt x="25382" y="3954"/>
                </a:cubicBezTo>
                <a:cubicBezTo>
                  <a:pt x="24281" y="3012"/>
                  <a:pt x="23251" y="2171"/>
                  <a:pt x="21859" y="1820"/>
                </a:cubicBezTo>
                <a:cubicBezTo>
                  <a:pt x="20130" y="1385"/>
                  <a:pt x="18406" y="890"/>
                  <a:pt x="16661" y="518"/>
                </a:cubicBezTo>
                <a:cubicBezTo>
                  <a:pt x="15451" y="261"/>
                  <a:pt x="14216" y="1"/>
                  <a:pt x="12987" y="1"/>
                </a:cubicBezTo>
                <a:close/>
              </a:path>
            </a:pathLst>
          </a:custGeom>
          <a:solidFill>
            <a:schemeClr val="dk2"/>
          </a:solidFill>
          <a:ln w="0">
            <a:noFill/>
          </a:ln>
        </p:spPr>
        <p:style>
          <a:lnRef idx="0"/>
          <a:fillRef idx="0"/>
          <a:effectRef idx="0"/>
          <a:fontRef idx="minor"/>
        </p:style>
      </p:sp>
      <p:sp>
        <p:nvSpPr>
          <p:cNvPr id="422" name="Google Shape;236;p23"/>
          <p:cNvSpPr/>
          <p:nvPr/>
        </p:nvSpPr>
        <p:spPr>
          <a:xfrm rot="1153800">
            <a:off x="6893640" y="-1239120"/>
            <a:ext cx="3747600" cy="3053880"/>
          </a:xfrm>
          <a:custGeom>
            <a:avLst/>
            <a:gdLst/>
            <a:ahLst/>
            <a:rect l="l" t="t" r="r" b="b"/>
            <a:pathLst>
              <a:path w="64119" h="52250">
                <a:moveTo>
                  <a:pt x="1" y="2467"/>
                </a:moveTo>
                <a:lnTo>
                  <a:pt x="1" y="2467"/>
                </a:lnTo>
                <a:cubicBezTo>
                  <a:pt x="331" y="2568"/>
                  <a:pt x="665" y="2650"/>
                  <a:pt x="1003" y="2714"/>
                </a:cubicBezTo>
                <a:lnTo>
                  <a:pt x="1003" y="2714"/>
                </a:lnTo>
                <a:cubicBezTo>
                  <a:pt x="686" y="2600"/>
                  <a:pt x="352" y="2516"/>
                  <a:pt x="1" y="2467"/>
                </a:cubicBezTo>
                <a:close/>
                <a:moveTo>
                  <a:pt x="12987" y="1"/>
                </a:moveTo>
                <a:cubicBezTo>
                  <a:pt x="12609" y="1"/>
                  <a:pt x="12232" y="25"/>
                  <a:pt x="11856" y="82"/>
                </a:cubicBezTo>
                <a:cubicBezTo>
                  <a:pt x="9634" y="416"/>
                  <a:pt x="7728" y="1820"/>
                  <a:pt x="5580" y="2474"/>
                </a:cubicBezTo>
                <a:cubicBezTo>
                  <a:pt x="4675" y="2748"/>
                  <a:pt x="3739" y="2884"/>
                  <a:pt x="2802" y="2884"/>
                </a:cubicBezTo>
                <a:cubicBezTo>
                  <a:pt x="2200" y="2884"/>
                  <a:pt x="1597" y="2828"/>
                  <a:pt x="1003" y="2714"/>
                </a:cubicBezTo>
                <a:lnTo>
                  <a:pt x="1003" y="2714"/>
                </a:lnTo>
                <a:cubicBezTo>
                  <a:pt x="3877" y="3755"/>
                  <a:pt x="5282" y="7322"/>
                  <a:pt x="5239" y="10206"/>
                </a:cubicBezTo>
                <a:cubicBezTo>
                  <a:pt x="5180" y="14381"/>
                  <a:pt x="2508" y="18241"/>
                  <a:pt x="3285" y="22480"/>
                </a:cubicBezTo>
                <a:cubicBezTo>
                  <a:pt x="3996" y="26340"/>
                  <a:pt x="7602" y="29154"/>
                  <a:pt x="11415" y="30101"/>
                </a:cubicBezTo>
                <a:cubicBezTo>
                  <a:pt x="12887" y="30466"/>
                  <a:pt x="14388" y="30607"/>
                  <a:pt x="15894" y="30607"/>
                </a:cubicBezTo>
                <a:cubicBezTo>
                  <a:pt x="17672" y="30607"/>
                  <a:pt x="19457" y="30410"/>
                  <a:pt x="21210" y="30155"/>
                </a:cubicBezTo>
                <a:cubicBezTo>
                  <a:pt x="23012" y="29893"/>
                  <a:pt x="24783" y="29384"/>
                  <a:pt x="26552" y="29384"/>
                </a:cubicBezTo>
                <a:cubicBezTo>
                  <a:pt x="27532" y="29384"/>
                  <a:pt x="28512" y="29541"/>
                  <a:pt x="29496" y="29982"/>
                </a:cubicBezTo>
                <a:cubicBezTo>
                  <a:pt x="32866" y="31498"/>
                  <a:pt x="34336" y="35384"/>
                  <a:pt x="36728" y="38200"/>
                </a:cubicBezTo>
                <a:cubicBezTo>
                  <a:pt x="38443" y="40215"/>
                  <a:pt x="40683" y="41717"/>
                  <a:pt x="43200" y="42538"/>
                </a:cubicBezTo>
                <a:cubicBezTo>
                  <a:pt x="46198" y="43514"/>
                  <a:pt x="49670" y="43573"/>
                  <a:pt x="52024" y="45669"/>
                </a:cubicBezTo>
                <a:cubicBezTo>
                  <a:pt x="53310" y="46813"/>
                  <a:pt x="54070" y="48416"/>
                  <a:pt x="55103" y="49792"/>
                </a:cubicBezTo>
                <a:cubicBezTo>
                  <a:pt x="56071" y="51082"/>
                  <a:pt x="57486" y="52249"/>
                  <a:pt x="59071" y="52249"/>
                </a:cubicBezTo>
                <a:cubicBezTo>
                  <a:pt x="59176" y="52249"/>
                  <a:pt x="59282" y="52244"/>
                  <a:pt x="59389" y="52234"/>
                </a:cubicBezTo>
                <a:cubicBezTo>
                  <a:pt x="61298" y="52042"/>
                  <a:pt x="62640" y="50121"/>
                  <a:pt x="62910" y="48224"/>
                </a:cubicBezTo>
                <a:cubicBezTo>
                  <a:pt x="63183" y="46325"/>
                  <a:pt x="62659" y="44416"/>
                  <a:pt x="62295" y="42531"/>
                </a:cubicBezTo>
                <a:cubicBezTo>
                  <a:pt x="61826" y="40113"/>
                  <a:pt x="61667" y="37674"/>
                  <a:pt x="61691" y="35214"/>
                </a:cubicBezTo>
                <a:cubicBezTo>
                  <a:pt x="61710" y="33291"/>
                  <a:pt x="61463" y="31718"/>
                  <a:pt x="62780" y="30089"/>
                </a:cubicBezTo>
                <a:cubicBezTo>
                  <a:pt x="63353" y="29376"/>
                  <a:pt x="64118" y="28446"/>
                  <a:pt x="63611" y="27683"/>
                </a:cubicBezTo>
                <a:cubicBezTo>
                  <a:pt x="63299" y="27209"/>
                  <a:pt x="62657" y="27126"/>
                  <a:pt x="62103" y="27006"/>
                </a:cubicBezTo>
                <a:cubicBezTo>
                  <a:pt x="57217" y="25935"/>
                  <a:pt x="55320" y="19873"/>
                  <a:pt x="53118" y="16077"/>
                </a:cubicBezTo>
                <a:cubicBezTo>
                  <a:pt x="51761" y="13739"/>
                  <a:pt x="50030" y="11490"/>
                  <a:pt x="47612" y="10275"/>
                </a:cubicBezTo>
                <a:cubicBezTo>
                  <a:pt x="46016" y="9473"/>
                  <a:pt x="44256" y="9194"/>
                  <a:pt x="42491" y="9194"/>
                </a:cubicBezTo>
                <a:cubicBezTo>
                  <a:pt x="41790" y="9194"/>
                  <a:pt x="41088" y="9238"/>
                  <a:pt x="40394" y="9311"/>
                </a:cubicBezTo>
                <a:cubicBezTo>
                  <a:pt x="38755" y="9484"/>
                  <a:pt x="37284" y="9859"/>
                  <a:pt x="35754" y="9859"/>
                </a:cubicBezTo>
                <a:cubicBezTo>
                  <a:pt x="35047" y="9859"/>
                  <a:pt x="34327" y="9779"/>
                  <a:pt x="33571" y="9562"/>
                </a:cubicBezTo>
                <a:cubicBezTo>
                  <a:pt x="30301" y="8622"/>
                  <a:pt x="27886" y="6097"/>
                  <a:pt x="25382" y="3954"/>
                </a:cubicBezTo>
                <a:cubicBezTo>
                  <a:pt x="24281" y="3012"/>
                  <a:pt x="23251" y="2171"/>
                  <a:pt x="21859" y="1820"/>
                </a:cubicBezTo>
                <a:cubicBezTo>
                  <a:pt x="20130" y="1385"/>
                  <a:pt x="18406" y="890"/>
                  <a:pt x="16661" y="518"/>
                </a:cubicBezTo>
                <a:cubicBezTo>
                  <a:pt x="15451" y="261"/>
                  <a:pt x="14216" y="1"/>
                  <a:pt x="12987" y="1"/>
                </a:cubicBezTo>
                <a:close/>
              </a:path>
            </a:pathLst>
          </a:custGeom>
          <a:solidFill>
            <a:schemeClr val="lt2"/>
          </a:solidFill>
          <a:ln w="0">
            <a:noFill/>
          </a:ln>
        </p:spPr>
        <p:style>
          <a:lnRef idx="0"/>
          <a:fillRef idx="0"/>
          <a:effectRef idx="0"/>
          <a:fontRef idx="minor"/>
        </p:style>
      </p:sp>
      <p:sp>
        <p:nvSpPr>
          <p:cNvPr id="423" name="Google Shape;237;p23"/>
          <p:cNvSpPr/>
          <p:nvPr/>
        </p:nvSpPr>
        <p:spPr>
          <a:xfrm>
            <a:off x="273960" y="317160"/>
            <a:ext cx="557640" cy="55764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chemeClr val="lt2"/>
          </a:solidFill>
          <a:ln w="0">
            <a:noFill/>
          </a:ln>
        </p:spPr>
        <p:style>
          <a:lnRef idx="0"/>
          <a:fillRef idx="0"/>
          <a:effectRef idx="0"/>
          <a:fontRef idx="minor"/>
        </p:style>
      </p:sp>
      <p:sp>
        <p:nvSpPr>
          <p:cNvPr id="424" name="Google Shape;238;p23"/>
          <p:cNvSpPr/>
          <p:nvPr/>
        </p:nvSpPr>
        <p:spPr>
          <a:xfrm>
            <a:off x="8720280" y="472140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425" name="Google Shape;239;p23"/>
          <p:cNvSpPr/>
          <p:nvPr/>
        </p:nvSpPr>
        <p:spPr>
          <a:xfrm>
            <a:off x="8192520" y="1845720"/>
            <a:ext cx="319320" cy="2908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dk1"/>
          </a:solidFill>
          <a:ln w="0">
            <a:noFill/>
          </a:ln>
        </p:spPr>
        <p:style>
          <a:lnRef idx="0"/>
          <a:fillRef idx="0"/>
          <a:effectRef idx="0"/>
          <a:fontRef idx="minor"/>
        </p:style>
      </p:sp>
      <p:sp>
        <p:nvSpPr>
          <p:cNvPr id="426" name="Google Shape;240;p23"/>
          <p:cNvSpPr/>
          <p:nvPr/>
        </p:nvSpPr>
        <p:spPr>
          <a:xfrm>
            <a:off x="-459000" y="524520"/>
            <a:ext cx="1308600" cy="13089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ffffff"/>
            </a:solidFill>
            <a:miter/>
          </a:ln>
        </p:spPr>
        <p:style>
          <a:lnRef idx="0"/>
          <a:fillRef idx="0"/>
          <a:effectRef idx="0"/>
          <a:fontRef idx="minor"/>
        </p:style>
      </p:sp>
      <p:sp>
        <p:nvSpPr>
          <p:cNvPr id="42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464" name="PlaceHolder 1"/>
          <p:cNvSpPr>
            <a:spLocks noGrp="1"/>
          </p:cNvSpPr>
          <p:nvPr>
            <p:ph type="title"/>
          </p:nvPr>
        </p:nvSpPr>
        <p:spPr>
          <a:xfrm>
            <a:off x="411120" y="1903320"/>
            <a:ext cx="5185440" cy="841320"/>
          </a:xfrm>
          <a:prstGeom prst="rect">
            <a:avLst/>
          </a:prstGeom>
          <a:noFill/>
          <a:ln w="0">
            <a:noFill/>
          </a:ln>
        </p:spPr>
        <p:txBody>
          <a:bodyPr tIns="91440" bIns="91440" anchor="ctr">
            <a:noAutofit/>
          </a:bodyPr>
          <a:p>
            <a:r>
              <a:rPr b="0" lang="tr-TR" sz="5000" spc="-1" strike="noStrike">
                <a:solidFill>
                  <a:srgbClr val="000000"/>
                </a:solidFill>
                <a:latin typeface="Arial"/>
              </a:rPr>
              <a:t>Ana başlık metnini düzenlemek için tıklayın</a:t>
            </a:r>
            <a:endParaRPr b="0" lang="tr-TR" sz="5000" spc="-1" strike="noStrike">
              <a:solidFill>
                <a:srgbClr val="000000"/>
              </a:solidFill>
              <a:latin typeface="Arial"/>
            </a:endParaRPr>
          </a:p>
        </p:txBody>
      </p:sp>
      <p:sp>
        <p:nvSpPr>
          <p:cNvPr id="465" name="PlaceHolder 2"/>
          <p:cNvSpPr>
            <a:spLocks noGrp="1"/>
          </p:cNvSpPr>
          <p:nvPr>
            <p:ph type="title"/>
          </p:nvPr>
        </p:nvSpPr>
        <p:spPr>
          <a:xfrm>
            <a:off x="2318040" y="874440"/>
            <a:ext cx="1404000" cy="841320"/>
          </a:xfrm>
          <a:prstGeom prst="rect">
            <a:avLst/>
          </a:prstGeom>
          <a:noFill/>
          <a:ln w="0">
            <a:noFill/>
          </a:ln>
        </p:spPr>
        <p:txBody>
          <a:bodyPr tIns="91440" bIns="91440" anchor="ctr">
            <a:noAutofit/>
          </a:bodyPr>
          <a:p>
            <a:pPr algn="ctr">
              <a:lnSpc>
                <a:spcPct val="100000"/>
              </a:lnSpc>
              <a:buNone/>
            </a:pPr>
            <a:r>
              <a:rPr b="1" lang="tr-TR" sz="9000" spc="-1" strike="noStrike">
                <a:solidFill>
                  <a:srgbClr val="ee6569"/>
                </a:solidFill>
                <a:latin typeface="Hind Vadodara"/>
                <a:ea typeface="Hind Vadodara"/>
              </a:rPr>
              <a:t>xx%</a:t>
            </a:r>
            <a:endParaRPr b="0" lang="tr-TR" sz="9000" spc="-1" strike="noStrike">
              <a:solidFill>
                <a:srgbClr val="000000"/>
              </a:solidFill>
              <a:latin typeface="Arial"/>
            </a:endParaRPr>
          </a:p>
        </p:txBody>
      </p:sp>
      <p:sp>
        <p:nvSpPr>
          <p:cNvPr id="466" name="Google Shape;123;p13"/>
          <p:cNvSpPr/>
          <p:nvPr/>
        </p:nvSpPr>
        <p:spPr>
          <a:xfrm flipH="1" rot="10800000">
            <a:off x="7927920" y="503280"/>
            <a:ext cx="445680" cy="4060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lt1"/>
          </a:solidFill>
          <a:ln w="0">
            <a:noFill/>
          </a:ln>
        </p:spPr>
        <p:style>
          <a:lnRef idx="0"/>
          <a:fillRef idx="0"/>
          <a:effectRef idx="0"/>
          <a:fontRef idx="minor"/>
        </p:style>
      </p:sp>
      <p:sp>
        <p:nvSpPr>
          <p:cNvPr id="467" name="Google Shape;124;p13"/>
          <p:cNvSpPr/>
          <p:nvPr/>
        </p:nvSpPr>
        <p:spPr>
          <a:xfrm flipH="1" rot="10800000">
            <a:off x="6274800" y="1234440"/>
            <a:ext cx="865080" cy="86508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chemeClr val="dk2"/>
          </a:solidFill>
          <a:ln w="0">
            <a:noFill/>
          </a:ln>
        </p:spPr>
        <p:style>
          <a:lnRef idx="0"/>
          <a:fillRef idx="0"/>
          <a:effectRef idx="0"/>
          <a:fontRef idx="minor"/>
        </p:style>
      </p:sp>
      <p:sp>
        <p:nvSpPr>
          <p:cNvPr id="468" name="Google Shape;125;p13"/>
          <p:cNvSpPr/>
          <p:nvPr/>
        </p:nvSpPr>
        <p:spPr>
          <a:xfrm rot="10800000">
            <a:off x="827640" y="367524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lt2"/>
          </a:solidFill>
          <a:ln w="0">
            <a:noFill/>
          </a:ln>
        </p:spPr>
        <p:style>
          <a:lnRef idx="0"/>
          <a:fillRef idx="0"/>
          <a:effectRef idx="0"/>
          <a:fontRef idx="minor"/>
        </p:style>
      </p:sp>
      <p:sp>
        <p:nvSpPr>
          <p:cNvPr id="469" name="Google Shape;126;p13"/>
          <p:cNvSpPr/>
          <p:nvPr/>
        </p:nvSpPr>
        <p:spPr>
          <a:xfrm rot="10800000">
            <a:off x="6275520" y="396360"/>
            <a:ext cx="1042560" cy="10425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514d84"/>
            </a:solidFill>
            <a:miter/>
          </a:ln>
        </p:spPr>
        <p:style>
          <a:lnRef idx="0"/>
          <a:fillRef idx="0"/>
          <a:effectRef idx="0"/>
          <a:fontRef idx="minor"/>
        </p:style>
      </p:sp>
      <p:sp>
        <p:nvSpPr>
          <p:cNvPr id="470" name="Google Shape;127;p13"/>
          <p:cNvSpPr/>
          <p:nvPr/>
        </p:nvSpPr>
        <p:spPr>
          <a:xfrm flipH="1">
            <a:off x="5079240" y="30240"/>
            <a:ext cx="4589640" cy="5112720"/>
          </a:xfrm>
          <a:custGeom>
            <a:avLst/>
            <a:gdLst/>
            <a:ahLst/>
            <a:rect l="l" t="t" r="r" b="b"/>
            <a:pathLst>
              <a:path w="26185" h="29168">
                <a:moveTo>
                  <a:pt x="124" y="0"/>
                </a:moveTo>
                <a:cubicBezTo>
                  <a:pt x="44" y="0"/>
                  <a:pt x="1" y="2"/>
                  <a:pt x="1" y="2"/>
                </a:cubicBezTo>
                <a:lnTo>
                  <a:pt x="1" y="29167"/>
                </a:lnTo>
                <a:lnTo>
                  <a:pt x="26184" y="29167"/>
                </a:lnTo>
                <a:cubicBezTo>
                  <a:pt x="23195" y="15733"/>
                  <a:pt x="10998" y="22066"/>
                  <a:pt x="10625" y="11719"/>
                </a:cubicBezTo>
                <a:cubicBezTo>
                  <a:pt x="10217" y="368"/>
                  <a:pt x="1281" y="0"/>
                  <a:pt x="124" y="0"/>
                </a:cubicBezTo>
                <a:close/>
              </a:path>
            </a:pathLst>
          </a:custGeom>
          <a:solidFill>
            <a:schemeClr val="lt2"/>
          </a:solidFill>
          <a:ln w="0">
            <a:noFill/>
          </a:ln>
        </p:spPr>
        <p:style>
          <a:lnRef idx="0"/>
          <a:fillRef idx="0"/>
          <a:effectRef idx="0"/>
          <a:fontRef idx="minor"/>
        </p:style>
      </p:sp>
      <p:sp>
        <p:nvSpPr>
          <p:cNvPr id="471" name="Google Shape;128;p13"/>
          <p:cNvSpPr/>
          <p:nvPr/>
        </p:nvSpPr>
        <p:spPr>
          <a:xfrm flipH="1">
            <a:off x="6861600" y="1515960"/>
            <a:ext cx="2807640" cy="3627360"/>
          </a:xfrm>
          <a:custGeom>
            <a:avLst/>
            <a:gdLst/>
            <a:ahLst/>
            <a:rect l="l" t="t" r="r" b="b"/>
            <a:pathLst>
              <a:path w="16018" h="20694">
                <a:moveTo>
                  <a:pt x="1" y="1"/>
                </a:moveTo>
                <a:lnTo>
                  <a:pt x="1" y="20693"/>
                </a:lnTo>
                <a:lnTo>
                  <a:pt x="16017" y="20693"/>
                </a:lnTo>
                <a:cubicBezTo>
                  <a:pt x="16017" y="20693"/>
                  <a:pt x="14694" y="16676"/>
                  <a:pt x="7367" y="12888"/>
                </a:cubicBezTo>
                <a:cubicBezTo>
                  <a:pt x="974" y="9581"/>
                  <a:pt x="6078" y="913"/>
                  <a:pt x="1" y="1"/>
                </a:cubicBezTo>
                <a:close/>
              </a:path>
            </a:pathLst>
          </a:custGeom>
          <a:solidFill>
            <a:schemeClr val="dk2"/>
          </a:solidFill>
          <a:ln w="0">
            <a:noFill/>
          </a:ln>
        </p:spPr>
        <p:style>
          <a:lnRef idx="0"/>
          <a:fillRef idx="0"/>
          <a:effectRef idx="0"/>
          <a:fontRef idx="minor"/>
        </p:style>
      </p:sp>
      <p:sp>
        <p:nvSpPr>
          <p:cNvPr id="472" name="Google Shape;129;p13"/>
          <p:cNvSpPr/>
          <p:nvPr/>
        </p:nvSpPr>
        <p:spPr>
          <a:xfrm rot="10800000">
            <a:off x="-469080" y="340380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ffffff"/>
            </a:solidFill>
            <a:round/>
          </a:ln>
        </p:spPr>
        <p:style>
          <a:lnRef idx="0"/>
          <a:fillRef idx="0"/>
          <a:effectRef idx="0"/>
          <a:fontRef idx="minor"/>
        </p:style>
      </p:sp>
      <p:sp>
        <p:nvSpPr>
          <p:cNvPr id="473" name="Google Shape;130;p13"/>
          <p:cNvSpPr/>
          <p:nvPr/>
        </p:nvSpPr>
        <p:spPr>
          <a:xfrm rot="10800000">
            <a:off x="332640" y="503640"/>
            <a:ext cx="519480" cy="5191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47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511" name="PlaceHolder 1"/>
          <p:cNvSpPr>
            <a:spLocks noGrp="1"/>
          </p:cNvSpPr>
          <p:nvPr>
            <p:ph type="title"/>
          </p:nvPr>
        </p:nvSpPr>
        <p:spPr>
          <a:xfrm>
            <a:off x="713160" y="1321200"/>
            <a:ext cx="7706520" cy="1963080"/>
          </a:xfrm>
          <a:prstGeom prst="rect">
            <a:avLst/>
          </a:prstGeom>
          <a:noFill/>
          <a:ln w="0">
            <a:noFill/>
          </a:ln>
        </p:spPr>
        <p:txBody>
          <a:bodyPr tIns="91440" bIns="91440" anchor="b">
            <a:noAutofit/>
          </a:bodyPr>
          <a:p>
            <a:pPr algn="ctr">
              <a:lnSpc>
                <a:spcPct val="100000"/>
              </a:lnSpc>
              <a:buNone/>
            </a:pPr>
            <a:r>
              <a:rPr b="1" lang="tr-TR" sz="12000" spc="-1" strike="noStrike">
                <a:solidFill>
                  <a:srgbClr val="514d84"/>
                </a:solidFill>
                <a:latin typeface="Hind Vadodara"/>
                <a:ea typeface="Hind Vadodara"/>
              </a:rPr>
              <a:t>xx%</a:t>
            </a:r>
            <a:endParaRPr b="0" lang="tr-TR" sz="12000" spc="-1" strike="noStrike">
              <a:solidFill>
                <a:srgbClr val="000000"/>
              </a:solidFill>
              <a:latin typeface="Arial"/>
            </a:endParaRPr>
          </a:p>
        </p:txBody>
      </p:sp>
      <p:sp>
        <p:nvSpPr>
          <p:cNvPr id="512" name="Google Shape;108;p11"/>
          <p:cNvSpPr/>
          <p:nvPr/>
        </p:nvSpPr>
        <p:spPr>
          <a:xfrm rot="3121800">
            <a:off x="6501960" y="-2286720"/>
            <a:ext cx="4337280" cy="357012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ee6569"/>
          </a:solidFill>
          <a:ln w="0">
            <a:noFill/>
          </a:ln>
        </p:spPr>
        <p:style>
          <a:lnRef idx="0"/>
          <a:fillRef idx="0"/>
          <a:effectRef idx="0"/>
          <a:fontRef idx="minor"/>
        </p:style>
      </p:sp>
      <p:sp>
        <p:nvSpPr>
          <p:cNvPr id="513" name="Google Shape;109;p11"/>
          <p:cNvSpPr/>
          <p:nvPr/>
        </p:nvSpPr>
        <p:spPr>
          <a:xfrm rot="3121800">
            <a:off x="6777000" y="-1990080"/>
            <a:ext cx="3699000" cy="304488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514d84"/>
          </a:solidFill>
          <a:ln w="0">
            <a:noFill/>
          </a:ln>
        </p:spPr>
        <p:style>
          <a:lnRef idx="0"/>
          <a:fillRef idx="0"/>
          <a:effectRef idx="0"/>
          <a:fontRef idx="minor"/>
        </p:style>
      </p:sp>
      <p:sp>
        <p:nvSpPr>
          <p:cNvPr id="514" name="Google Shape;110;p11"/>
          <p:cNvSpPr/>
          <p:nvPr/>
        </p:nvSpPr>
        <p:spPr>
          <a:xfrm rot="4770000">
            <a:off x="-1746000" y="2723040"/>
            <a:ext cx="4337280" cy="357012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ee6569"/>
          </a:solidFill>
          <a:ln w="0">
            <a:noFill/>
          </a:ln>
        </p:spPr>
        <p:style>
          <a:lnRef idx="0"/>
          <a:fillRef idx="0"/>
          <a:effectRef idx="0"/>
          <a:fontRef idx="minor"/>
        </p:style>
      </p:sp>
      <p:sp>
        <p:nvSpPr>
          <p:cNvPr id="515" name="Google Shape;111;p11"/>
          <p:cNvSpPr/>
          <p:nvPr/>
        </p:nvSpPr>
        <p:spPr>
          <a:xfrm rot="4770000">
            <a:off x="-1520280" y="3347280"/>
            <a:ext cx="3699000" cy="304488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514d84"/>
          </a:solidFill>
          <a:ln w="0">
            <a:noFill/>
          </a:ln>
        </p:spPr>
        <p:style>
          <a:lnRef idx="0"/>
          <a:fillRef idx="0"/>
          <a:effectRef idx="0"/>
          <a:fontRef idx="minor"/>
        </p:style>
      </p:sp>
      <p:sp>
        <p:nvSpPr>
          <p:cNvPr id="516" name="Google Shape;112;p11"/>
          <p:cNvSpPr/>
          <p:nvPr/>
        </p:nvSpPr>
        <p:spPr>
          <a:xfrm>
            <a:off x="8073720" y="4304880"/>
            <a:ext cx="445680" cy="4060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dk1"/>
          </a:solidFill>
          <a:ln w="0">
            <a:noFill/>
          </a:ln>
        </p:spPr>
        <p:style>
          <a:lnRef idx="0"/>
          <a:fillRef idx="0"/>
          <a:effectRef idx="0"/>
          <a:fontRef idx="minor"/>
        </p:style>
      </p:sp>
      <p:sp>
        <p:nvSpPr>
          <p:cNvPr id="517" name="Google Shape;113;p11"/>
          <p:cNvSpPr/>
          <p:nvPr/>
        </p:nvSpPr>
        <p:spPr>
          <a:xfrm>
            <a:off x="438120" y="235080"/>
            <a:ext cx="1085760" cy="108576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rgbClr val="514d84"/>
          </a:solidFill>
          <a:ln w="0">
            <a:noFill/>
          </a:ln>
        </p:spPr>
        <p:style>
          <a:lnRef idx="0"/>
          <a:fillRef idx="0"/>
          <a:effectRef idx="0"/>
          <a:fontRef idx="minor"/>
        </p:style>
      </p:sp>
      <p:sp>
        <p:nvSpPr>
          <p:cNvPr id="518" name="Google Shape;114;p11"/>
          <p:cNvSpPr/>
          <p:nvPr/>
        </p:nvSpPr>
        <p:spPr>
          <a:xfrm>
            <a:off x="7019280" y="372780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rgbClr val="ee6569"/>
          </a:solidFill>
          <a:ln w="0">
            <a:noFill/>
          </a:ln>
        </p:spPr>
        <p:style>
          <a:lnRef idx="0"/>
          <a:fillRef idx="0"/>
          <a:effectRef idx="0"/>
          <a:fontRef idx="minor"/>
        </p:style>
      </p:sp>
      <p:sp>
        <p:nvSpPr>
          <p:cNvPr id="519" name="Google Shape;115;p11"/>
          <p:cNvSpPr/>
          <p:nvPr/>
        </p:nvSpPr>
        <p:spPr>
          <a:xfrm>
            <a:off x="6757200" y="420912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514d84"/>
            </a:solidFill>
            <a:round/>
          </a:ln>
        </p:spPr>
        <p:style>
          <a:lnRef idx="0"/>
          <a:fillRef idx="0"/>
          <a:effectRef idx="0"/>
          <a:fontRef idx="minor"/>
        </p:style>
      </p:sp>
      <p:sp>
        <p:nvSpPr>
          <p:cNvPr id="520" name="Google Shape;116;p11"/>
          <p:cNvSpPr/>
          <p:nvPr/>
        </p:nvSpPr>
        <p:spPr>
          <a:xfrm>
            <a:off x="-232560" y="-558000"/>
            <a:ext cx="1308600" cy="13089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ee6569"/>
            </a:solidFill>
            <a:miter/>
          </a:ln>
        </p:spPr>
        <p:style>
          <a:lnRef idx="0"/>
          <a:fillRef idx="0"/>
          <a:effectRef idx="0"/>
          <a:fontRef idx="minor"/>
        </p:style>
      </p:sp>
      <p:sp>
        <p:nvSpPr>
          <p:cNvPr id="52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558" name="PlaceHolder 1"/>
          <p:cNvSpPr>
            <a:spLocks noGrp="1"/>
          </p:cNvSpPr>
          <p:nvPr>
            <p:ph type="title"/>
          </p:nvPr>
        </p:nvSpPr>
        <p:spPr>
          <a:xfrm>
            <a:off x="2334960" y="1637280"/>
            <a:ext cx="2813400" cy="386640"/>
          </a:xfrm>
          <a:prstGeom prst="rect">
            <a:avLst/>
          </a:prstGeom>
          <a:noFill/>
          <a:ln w="0">
            <a:noFill/>
          </a:ln>
        </p:spPr>
        <p:txBody>
          <a:bodyPr tIns="91440" bIns="91440" anchor="ctr">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559" name="PlaceHolder 2"/>
          <p:cNvSpPr>
            <a:spLocks noGrp="1"/>
          </p:cNvSpPr>
          <p:nvPr>
            <p:ph type="title"/>
          </p:nvPr>
        </p:nvSpPr>
        <p:spPr>
          <a:xfrm>
            <a:off x="5596920" y="1637280"/>
            <a:ext cx="2813400" cy="386640"/>
          </a:xfrm>
          <a:prstGeom prst="rect">
            <a:avLst/>
          </a:prstGeom>
          <a:noFill/>
          <a:ln w="0">
            <a:noFill/>
          </a:ln>
        </p:spPr>
        <p:txBody>
          <a:bodyPr tIns="91440" bIns="91440" anchor="ctr">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560" name="PlaceHolder 3"/>
          <p:cNvSpPr>
            <a:spLocks noGrp="1"/>
          </p:cNvSpPr>
          <p:nvPr>
            <p:ph type="title"/>
          </p:nvPr>
        </p:nvSpPr>
        <p:spPr>
          <a:xfrm>
            <a:off x="2334960" y="3070800"/>
            <a:ext cx="2813400" cy="386640"/>
          </a:xfrm>
          <a:prstGeom prst="rect">
            <a:avLst/>
          </a:prstGeom>
          <a:noFill/>
          <a:ln w="0">
            <a:noFill/>
          </a:ln>
        </p:spPr>
        <p:txBody>
          <a:bodyPr tIns="91440" bIns="91440" anchor="ctr">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561" name="PlaceHolder 4"/>
          <p:cNvSpPr>
            <a:spLocks noGrp="1"/>
          </p:cNvSpPr>
          <p:nvPr>
            <p:ph type="title"/>
          </p:nvPr>
        </p:nvSpPr>
        <p:spPr>
          <a:xfrm>
            <a:off x="5596920" y="3070800"/>
            <a:ext cx="2813400" cy="386640"/>
          </a:xfrm>
          <a:prstGeom prst="rect">
            <a:avLst/>
          </a:prstGeom>
          <a:noFill/>
          <a:ln w="0">
            <a:noFill/>
          </a:ln>
        </p:spPr>
        <p:txBody>
          <a:bodyPr tIns="91440" bIns="91440" anchor="ctr">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562" name="PlaceHolder 5"/>
          <p:cNvSpPr>
            <a:spLocks noGrp="1"/>
          </p:cNvSpPr>
          <p:nvPr>
            <p:ph type="title"/>
          </p:nvPr>
        </p:nvSpPr>
        <p:spPr>
          <a:xfrm>
            <a:off x="1159200" y="441000"/>
            <a:ext cx="7260120" cy="66132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563" name="Google Shape;337;p32"/>
          <p:cNvSpPr/>
          <p:nvPr/>
        </p:nvSpPr>
        <p:spPr>
          <a:xfrm>
            <a:off x="8663400" y="479772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564" name="Google Shape;338;p32"/>
          <p:cNvSpPr/>
          <p:nvPr/>
        </p:nvSpPr>
        <p:spPr>
          <a:xfrm>
            <a:off x="8663400" y="207360"/>
            <a:ext cx="319320" cy="2908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dk1"/>
          </a:solidFill>
          <a:ln w="0">
            <a:noFill/>
          </a:ln>
        </p:spPr>
        <p:style>
          <a:lnRef idx="0"/>
          <a:fillRef idx="0"/>
          <a:effectRef idx="0"/>
          <a:fontRef idx="minor"/>
        </p:style>
      </p:sp>
      <p:sp>
        <p:nvSpPr>
          <p:cNvPr id="565" name="Google Shape;339;p32"/>
          <p:cNvSpPr/>
          <p:nvPr/>
        </p:nvSpPr>
        <p:spPr>
          <a:xfrm flipH="1">
            <a:off x="-223920" y="2350080"/>
            <a:ext cx="5257080" cy="3570120"/>
          </a:xfrm>
          <a:custGeom>
            <a:avLst/>
            <a:gdLst/>
            <a:ahLst/>
            <a:rect l="l" t="t" r="r" b="b"/>
            <a:pathLst>
              <a:path w="53422" h="36280">
                <a:moveTo>
                  <a:pt x="49403" y="0"/>
                </a:moveTo>
                <a:cubicBezTo>
                  <a:pt x="47247" y="0"/>
                  <a:pt x="44017" y="812"/>
                  <a:pt x="40939" y="4707"/>
                </a:cubicBezTo>
                <a:cubicBezTo>
                  <a:pt x="36890" y="9832"/>
                  <a:pt x="43383" y="18110"/>
                  <a:pt x="32946" y="22487"/>
                </a:cubicBezTo>
                <a:cubicBezTo>
                  <a:pt x="31519" y="23085"/>
                  <a:pt x="29975" y="23308"/>
                  <a:pt x="28359" y="23308"/>
                </a:cubicBezTo>
                <a:cubicBezTo>
                  <a:pt x="23596" y="23308"/>
                  <a:pt x="18216" y="21366"/>
                  <a:pt x="13412" y="21366"/>
                </a:cubicBezTo>
                <a:cubicBezTo>
                  <a:pt x="11362" y="21366"/>
                  <a:pt x="9417" y="21719"/>
                  <a:pt x="7670" y="22728"/>
                </a:cubicBezTo>
                <a:cubicBezTo>
                  <a:pt x="436" y="26904"/>
                  <a:pt x="1" y="36279"/>
                  <a:pt x="1" y="36279"/>
                </a:cubicBezTo>
                <a:lnTo>
                  <a:pt x="53422" y="34659"/>
                </a:lnTo>
                <a:lnTo>
                  <a:pt x="51934" y="414"/>
                </a:lnTo>
                <a:cubicBezTo>
                  <a:pt x="51934" y="414"/>
                  <a:pt x="50942" y="0"/>
                  <a:pt x="49403" y="0"/>
                </a:cubicBezTo>
                <a:close/>
              </a:path>
            </a:pathLst>
          </a:custGeom>
          <a:solidFill>
            <a:schemeClr val="lt2"/>
          </a:solidFill>
          <a:ln w="0">
            <a:noFill/>
          </a:ln>
        </p:spPr>
        <p:style>
          <a:lnRef idx="0"/>
          <a:fillRef idx="0"/>
          <a:effectRef idx="0"/>
          <a:fontRef idx="minor"/>
        </p:style>
      </p:sp>
      <p:sp>
        <p:nvSpPr>
          <p:cNvPr id="566" name="Google Shape;340;p32"/>
          <p:cNvSpPr/>
          <p:nvPr/>
        </p:nvSpPr>
        <p:spPr>
          <a:xfrm flipH="1">
            <a:off x="-623880" y="2720520"/>
            <a:ext cx="5257080" cy="3570120"/>
          </a:xfrm>
          <a:custGeom>
            <a:avLst/>
            <a:gdLst/>
            <a:ahLst/>
            <a:rect l="l" t="t" r="r" b="b"/>
            <a:pathLst>
              <a:path w="53422" h="36280">
                <a:moveTo>
                  <a:pt x="49403" y="0"/>
                </a:moveTo>
                <a:cubicBezTo>
                  <a:pt x="47247" y="0"/>
                  <a:pt x="44017" y="812"/>
                  <a:pt x="40939" y="4707"/>
                </a:cubicBezTo>
                <a:cubicBezTo>
                  <a:pt x="36890" y="9832"/>
                  <a:pt x="43383" y="18110"/>
                  <a:pt x="32946" y="22487"/>
                </a:cubicBezTo>
                <a:cubicBezTo>
                  <a:pt x="31519" y="23085"/>
                  <a:pt x="29975" y="23308"/>
                  <a:pt x="28359" y="23308"/>
                </a:cubicBezTo>
                <a:cubicBezTo>
                  <a:pt x="23596" y="23308"/>
                  <a:pt x="18216" y="21366"/>
                  <a:pt x="13412" y="21366"/>
                </a:cubicBezTo>
                <a:cubicBezTo>
                  <a:pt x="11362" y="21366"/>
                  <a:pt x="9417" y="21719"/>
                  <a:pt x="7670" y="22728"/>
                </a:cubicBezTo>
                <a:cubicBezTo>
                  <a:pt x="436" y="26904"/>
                  <a:pt x="1" y="36279"/>
                  <a:pt x="1" y="36279"/>
                </a:cubicBezTo>
                <a:lnTo>
                  <a:pt x="53422" y="34659"/>
                </a:lnTo>
                <a:lnTo>
                  <a:pt x="51934" y="414"/>
                </a:lnTo>
                <a:cubicBezTo>
                  <a:pt x="51934" y="414"/>
                  <a:pt x="50942" y="0"/>
                  <a:pt x="49403" y="0"/>
                </a:cubicBezTo>
                <a:close/>
              </a:path>
            </a:pathLst>
          </a:custGeom>
          <a:solidFill>
            <a:schemeClr val="dk2"/>
          </a:solidFill>
          <a:ln w="0">
            <a:noFill/>
          </a:ln>
        </p:spPr>
        <p:style>
          <a:lnRef idx="0"/>
          <a:fillRef idx="0"/>
          <a:effectRef idx="0"/>
          <a:fontRef idx="minor"/>
        </p:style>
      </p:sp>
      <p:sp>
        <p:nvSpPr>
          <p:cNvPr id="567" name="Google Shape;341;p32"/>
          <p:cNvSpPr/>
          <p:nvPr/>
        </p:nvSpPr>
        <p:spPr>
          <a:xfrm rot="10800000">
            <a:off x="456480" y="263520"/>
            <a:ext cx="557640" cy="55764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chemeClr val="lt2"/>
          </a:solidFill>
          <a:ln w="0">
            <a:noFill/>
          </a:ln>
        </p:spPr>
        <p:style>
          <a:lnRef idx="0"/>
          <a:fillRef idx="0"/>
          <a:effectRef idx="0"/>
          <a:fontRef idx="minor"/>
        </p:style>
      </p:sp>
      <p:sp>
        <p:nvSpPr>
          <p:cNvPr id="568" name="Google Shape;342;p32"/>
          <p:cNvSpPr/>
          <p:nvPr/>
        </p:nvSpPr>
        <p:spPr>
          <a:xfrm rot="10800000">
            <a:off x="438480" y="-695160"/>
            <a:ext cx="1308600" cy="13089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ffffff"/>
            </a:solidFill>
            <a:miter/>
          </a:ln>
        </p:spPr>
        <p:style>
          <a:lnRef idx="0"/>
          <a:fillRef idx="0"/>
          <a:effectRef idx="0"/>
          <a:fontRef idx="minor"/>
        </p:style>
      </p:sp>
      <p:sp>
        <p:nvSpPr>
          <p:cNvPr id="569" name="PlaceHolder 6"/>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606" name="PlaceHolder 1"/>
          <p:cNvSpPr>
            <a:spLocks noGrp="1"/>
          </p:cNvSpPr>
          <p:nvPr>
            <p:ph type="title"/>
          </p:nvPr>
        </p:nvSpPr>
        <p:spPr>
          <a:xfrm>
            <a:off x="675000" y="1128240"/>
            <a:ext cx="5331960" cy="2730960"/>
          </a:xfrm>
          <a:prstGeom prst="rect">
            <a:avLst/>
          </a:prstGeom>
          <a:noFill/>
          <a:ln w="0">
            <a:noFill/>
          </a:ln>
        </p:spPr>
        <p:txBody>
          <a:bodyPr tIns="91440" bIns="91440" anchor="ctr">
            <a:noAutofit/>
          </a:bodyPr>
          <a:p>
            <a:r>
              <a:rPr b="0" lang="tr-TR" sz="9000" spc="-1" strike="noStrike">
                <a:solidFill>
                  <a:srgbClr val="000000"/>
                </a:solidFill>
                <a:latin typeface="Arial"/>
              </a:rPr>
              <a:t>Ana başlık metnini düzenlemek için tıklayın</a:t>
            </a:r>
            <a:endParaRPr b="0" lang="tr-TR" sz="9000" spc="-1" strike="noStrike">
              <a:solidFill>
                <a:srgbClr val="000000"/>
              </a:solidFill>
              <a:latin typeface="Arial"/>
            </a:endParaRPr>
          </a:p>
        </p:txBody>
      </p:sp>
      <p:sp>
        <p:nvSpPr>
          <p:cNvPr id="607"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ee6569"/>
                </a:solidFill>
                <a:latin typeface="Arial"/>
                <a:ea typeface="Arial"/>
              </a:defRPr>
            </a:lvl1pPr>
          </a:lstStyle>
          <a:p>
            <a:pPr algn="r">
              <a:lnSpc>
                <a:spcPct val="100000"/>
              </a:lnSpc>
              <a:buNone/>
              <a:tabLst>
                <a:tab algn="l" pos="0"/>
              </a:tabLst>
            </a:pPr>
            <a:fld id="{8CC01CC5-D82A-4D7A-B305-DFA202969484}" type="slidenum">
              <a:rPr b="0" lang="en" sz="1000" spc="-1" strike="noStrike">
                <a:solidFill>
                  <a:srgbClr val="ee6569"/>
                </a:solidFill>
                <a:latin typeface="Arial"/>
                <a:ea typeface="Arial"/>
              </a:rPr>
              <a:t>&lt;number&gt;</a:t>
            </a:fld>
            <a:endParaRPr b="0" lang="tr-TR" sz="1000" spc="-1" strike="noStrike">
              <a:latin typeface="Times New Roman"/>
            </a:endParaRPr>
          </a:p>
        </p:txBody>
      </p:sp>
      <p:sp>
        <p:nvSpPr>
          <p:cNvPr id="608" name="Google Shape;82;p8"/>
          <p:cNvSpPr/>
          <p:nvPr/>
        </p:nvSpPr>
        <p:spPr>
          <a:xfrm rot="1800000">
            <a:off x="3405600" y="-1433520"/>
            <a:ext cx="6650640" cy="6312600"/>
          </a:xfrm>
          <a:custGeom>
            <a:avLst/>
            <a:gdLst/>
            <a:ahLst/>
            <a:rect l="l" t="t" r="r" b="b"/>
            <a:pathLst>
              <a:path w="50560" h="47993">
                <a:moveTo>
                  <a:pt x="1" y="0"/>
                </a:moveTo>
                <a:lnTo>
                  <a:pt x="1" y="23653"/>
                </a:lnTo>
                <a:cubicBezTo>
                  <a:pt x="654" y="23740"/>
                  <a:pt x="1312" y="23789"/>
                  <a:pt x="1974" y="23789"/>
                </a:cubicBezTo>
                <a:cubicBezTo>
                  <a:pt x="2417" y="23789"/>
                  <a:pt x="2862" y="23767"/>
                  <a:pt x="3309" y="23720"/>
                </a:cubicBezTo>
                <a:cubicBezTo>
                  <a:pt x="5608" y="23482"/>
                  <a:pt x="7781" y="22649"/>
                  <a:pt x="9850" y="21653"/>
                </a:cubicBezTo>
                <a:cubicBezTo>
                  <a:pt x="13873" y="19714"/>
                  <a:pt x="17747" y="17109"/>
                  <a:pt x="22225" y="16358"/>
                </a:cubicBezTo>
                <a:cubicBezTo>
                  <a:pt x="23065" y="16217"/>
                  <a:pt x="23938" y="16134"/>
                  <a:pt x="24813" y="16134"/>
                </a:cubicBezTo>
                <a:cubicBezTo>
                  <a:pt x="26878" y="16134"/>
                  <a:pt x="28952" y="16596"/>
                  <a:pt x="30607" y="17856"/>
                </a:cubicBezTo>
                <a:cubicBezTo>
                  <a:pt x="33010" y="19683"/>
                  <a:pt x="34117" y="23701"/>
                  <a:pt x="33345" y="26484"/>
                </a:cubicBezTo>
                <a:cubicBezTo>
                  <a:pt x="28181" y="45124"/>
                  <a:pt x="38417" y="47993"/>
                  <a:pt x="45205" y="47993"/>
                </a:cubicBezTo>
                <a:cubicBezTo>
                  <a:pt x="48223" y="47993"/>
                  <a:pt x="50559" y="47426"/>
                  <a:pt x="50559" y="47426"/>
                </a:cubicBezTo>
                <a:lnTo>
                  <a:pt x="50559" y="0"/>
                </a:lnTo>
                <a:close/>
              </a:path>
            </a:pathLst>
          </a:custGeom>
          <a:solidFill>
            <a:schemeClr val="dk2"/>
          </a:solidFill>
          <a:ln w="0">
            <a:noFill/>
          </a:ln>
        </p:spPr>
        <p:style>
          <a:lnRef idx="0"/>
          <a:fillRef idx="0"/>
          <a:effectRef idx="0"/>
          <a:fontRef idx="minor"/>
        </p:style>
      </p:sp>
      <p:sp>
        <p:nvSpPr>
          <p:cNvPr id="609" name="Google Shape;83;p8"/>
          <p:cNvSpPr/>
          <p:nvPr/>
        </p:nvSpPr>
        <p:spPr>
          <a:xfrm rot="1800000">
            <a:off x="4224960" y="-1700280"/>
            <a:ext cx="6650640" cy="6312600"/>
          </a:xfrm>
          <a:custGeom>
            <a:avLst/>
            <a:gdLst/>
            <a:ahLst/>
            <a:rect l="l" t="t" r="r" b="b"/>
            <a:pathLst>
              <a:path w="50560" h="47993">
                <a:moveTo>
                  <a:pt x="1" y="0"/>
                </a:moveTo>
                <a:lnTo>
                  <a:pt x="1" y="23653"/>
                </a:lnTo>
                <a:cubicBezTo>
                  <a:pt x="654" y="23740"/>
                  <a:pt x="1312" y="23789"/>
                  <a:pt x="1974" y="23789"/>
                </a:cubicBezTo>
                <a:cubicBezTo>
                  <a:pt x="2417" y="23789"/>
                  <a:pt x="2862" y="23767"/>
                  <a:pt x="3309" y="23720"/>
                </a:cubicBezTo>
                <a:cubicBezTo>
                  <a:pt x="5608" y="23482"/>
                  <a:pt x="7781" y="22649"/>
                  <a:pt x="9850" y="21653"/>
                </a:cubicBezTo>
                <a:cubicBezTo>
                  <a:pt x="13873" y="19714"/>
                  <a:pt x="17747" y="17109"/>
                  <a:pt x="22225" y="16358"/>
                </a:cubicBezTo>
                <a:cubicBezTo>
                  <a:pt x="23065" y="16217"/>
                  <a:pt x="23938" y="16134"/>
                  <a:pt x="24813" y="16134"/>
                </a:cubicBezTo>
                <a:cubicBezTo>
                  <a:pt x="26878" y="16134"/>
                  <a:pt x="28952" y="16596"/>
                  <a:pt x="30607" y="17856"/>
                </a:cubicBezTo>
                <a:cubicBezTo>
                  <a:pt x="33010" y="19683"/>
                  <a:pt x="34117" y="23701"/>
                  <a:pt x="33345" y="26484"/>
                </a:cubicBezTo>
                <a:cubicBezTo>
                  <a:pt x="28181" y="45124"/>
                  <a:pt x="38417" y="47993"/>
                  <a:pt x="45205" y="47993"/>
                </a:cubicBezTo>
                <a:cubicBezTo>
                  <a:pt x="48223" y="47993"/>
                  <a:pt x="50559" y="47426"/>
                  <a:pt x="50559" y="47426"/>
                </a:cubicBezTo>
                <a:lnTo>
                  <a:pt x="50559" y="0"/>
                </a:lnTo>
                <a:close/>
              </a:path>
            </a:pathLst>
          </a:custGeom>
          <a:solidFill>
            <a:schemeClr val="lt2"/>
          </a:solidFill>
          <a:ln w="0">
            <a:noFill/>
          </a:ln>
        </p:spPr>
        <p:style>
          <a:lnRef idx="0"/>
          <a:fillRef idx="0"/>
          <a:effectRef idx="0"/>
          <a:fontRef idx="minor"/>
        </p:style>
      </p:sp>
      <p:sp>
        <p:nvSpPr>
          <p:cNvPr id="610" name="Google Shape;84;p8"/>
          <p:cNvSpPr/>
          <p:nvPr/>
        </p:nvSpPr>
        <p:spPr>
          <a:xfrm flipH="1">
            <a:off x="867240" y="4302720"/>
            <a:ext cx="445680" cy="4060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dk1"/>
          </a:solidFill>
          <a:ln w="0">
            <a:noFill/>
          </a:ln>
        </p:spPr>
        <p:style>
          <a:lnRef idx="0"/>
          <a:fillRef idx="0"/>
          <a:effectRef idx="0"/>
          <a:fontRef idx="minor"/>
        </p:style>
      </p:sp>
      <p:sp>
        <p:nvSpPr>
          <p:cNvPr id="611" name="Google Shape;85;p8"/>
          <p:cNvSpPr/>
          <p:nvPr/>
        </p:nvSpPr>
        <p:spPr>
          <a:xfrm flipH="1" rot="20023200">
            <a:off x="4419000" y="3739320"/>
            <a:ext cx="962640" cy="96264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ee6569"/>
            </a:solidFill>
            <a:miter/>
          </a:ln>
        </p:spPr>
        <p:style>
          <a:lnRef idx="0"/>
          <a:fillRef idx="0"/>
          <a:effectRef idx="0"/>
          <a:fontRef idx="minor"/>
        </p:style>
      </p:sp>
      <p:sp>
        <p:nvSpPr>
          <p:cNvPr id="612" name="Google Shape;86;p8"/>
          <p:cNvSpPr/>
          <p:nvPr/>
        </p:nvSpPr>
        <p:spPr>
          <a:xfrm flipH="1" rot="20023200">
            <a:off x="4858560" y="3381120"/>
            <a:ext cx="798480" cy="79848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rgbClr val="514d84"/>
          </a:solidFill>
          <a:ln w="0">
            <a:noFill/>
          </a:ln>
        </p:spPr>
        <p:style>
          <a:lnRef idx="0"/>
          <a:fillRef idx="0"/>
          <a:effectRef idx="0"/>
          <a:fontRef idx="minor"/>
        </p:style>
      </p:sp>
      <p:sp>
        <p:nvSpPr>
          <p:cNvPr id="613" name="Google Shape;87;p8"/>
          <p:cNvSpPr/>
          <p:nvPr/>
        </p:nvSpPr>
        <p:spPr>
          <a:xfrm flipH="1">
            <a:off x="867240" y="5112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rgbClr val="ee6569"/>
          </a:solidFill>
          <a:ln w="0">
            <a:noFill/>
          </a:ln>
        </p:spPr>
        <p:style>
          <a:lnRef idx="0"/>
          <a:fillRef idx="0"/>
          <a:effectRef idx="0"/>
          <a:fontRef idx="minor"/>
        </p:style>
      </p:sp>
      <p:sp>
        <p:nvSpPr>
          <p:cNvPr id="614" name="Google Shape;88;p8"/>
          <p:cNvSpPr/>
          <p:nvPr/>
        </p:nvSpPr>
        <p:spPr>
          <a:xfrm flipH="1">
            <a:off x="-430200" y="-55800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514d84"/>
            </a:solidFill>
            <a:round/>
          </a:ln>
        </p:spPr>
        <p:style>
          <a:lnRef idx="0"/>
          <a:fillRef idx="0"/>
          <a:effectRef idx="0"/>
          <a:fontRef idx="minor"/>
        </p:style>
      </p:sp>
      <p:sp>
        <p:nvSpPr>
          <p:cNvPr id="61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652" name="PlaceHolder 1"/>
          <p:cNvSpPr>
            <a:spLocks noGrp="1"/>
          </p:cNvSpPr>
          <p:nvPr>
            <p:ph type="title"/>
          </p:nvPr>
        </p:nvSpPr>
        <p:spPr>
          <a:xfrm>
            <a:off x="1458000" y="1384200"/>
            <a:ext cx="2639880" cy="422640"/>
          </a:xfrm>
          <a:prstGeom prst="rect">
            <a:avLst/>
          </a:prstGeom>
          <a:noFill/>
          <a:ln w="0">
            <a:noFill/>
          </a:ln>
        </p:spPr>
        <p:txBody>
          <a:bodyPr tIns="91440" bIns="91440" anchor="b">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653" name="PlaceHolder 2"/>
          <p:cNvSpPr>
            <a:spLocks noGrp="1"/>
          </p:cNvSpPr>
          <p:nvPr>
            <p:ph type="title"/>
          </p:nvPr>
        </p:nvSpPr>
        <p:spPr>
          <a:xfrm>
            <a:off x="1458000" y="2507040"/>
            <a:ext cx="2639880" cy="422640"/>
          </a:xfrm>
          <a:prstGeom prst="rect">
            <a:avLst/>
          </a:prstGeom>
          <a:noFill/>
          <a:ln w="0">
            <a:noFill/>
          </a:ln>
        </p:spPr>
        <p:txBody>
          <a:bodyPr tIns="91440" bIns="91440" anchor="b">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654" name="PlaceHolder 3"/>
          <p:cNvSpPr>
            <a:spLocks noGrp="1"/>
          </p:cNvSpPr>
          <p:nvPr>
            <p:ph type="title"/>
          </p:nvPr>
        </p:nvSpPr>
        <p:spPr>
          <a:xfrm>
            <a:off x="1458000" y="3629880"/>
            <a:ext cx="2639880" cy="422640"/>
          </a:xfrm>
          <a:prstGeom prst="rect">
            <a:avLst/>
          </a:prstGeom>
          <a:noFill/>
          <a:ln w="0">
            <a:noFill/>
          </a:ln>
        </p:spPr>
        <p:txBody>
          <a:bodyPr tIns="91440" bIns="91440" anchor="b">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655" name="PlaceHolder 4"/>
          <p:cNvSpPr>
            <a:spLocks noGrp="1"/>
          </p:cNvSpPr>
          <p:nvPr>
            <p:ph type="title"/>
          </p:nvPr>
        </p:nvSpPr>
        <p:spPr>
          <a:xfrm>
            <a:off x="5034600" y="1384200"/>
            <a:ext cx="2639880" cy="422640"/>
          </a:xfrm>
          <a:prstGeom prst="rect">
            <a:avLst/>
          </a:prstGeom>
          <a:noFill/>
          <a:ln w="0">
            <a:noFill/>
          </a:ln>
        </p:spPr>
        <p:txBody>
          <a:bodyPr tIns="91440" bIns="91440" anchor="b">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656" name="PlaceHolder 5"/>
          <p:cNvSpPr>
            <a:spLocks noGrp="1"/>
          </p:cNvSpPr>
          <p:nvPr>
            <p:ph type="title"/>
          </p:nvPr>
        </p:nvSpPr>
        <p:spPr>
          <a:xfrm>
            <a:off x="5034600" y="2508120"/>
            <a:ext cx="2639880" cy="422640"/>
          </a:xfrm>
          <a:prstGeom prst="rect">
            <a:avLst/>
          </a:prstGeom>
          <a:noFill/>
          <a:ln w="0">
            <a:noFill/>
          </a:ln>
        </p:spPr>
        <p:txBody>
          <a:bodyPr tIns="91440" bIns="91440" anchor="b">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657" name="PlaceHolder 6"/>
          <p:cNvSpPr>
            <a:spLocks noGrp="1"/>
          </p:cNvSpPr>
          <p:nvPr>
            <p:ph type="title"/>
          </p:nvPr>
        </p:nvSpPr>
        <p:spPr>
          <a:xfrm>
            <a:off x="5034600" y="3632400"/>
            <a:ext cx="2639880" cy="422640"/>
          </a:xfrm>
          <a:prstGeom prst="rect">
            <a:avLst/>
          </a:prstGeom>
          <a:noFill/>
          <a:ln w="0">
            <a:noFill/>
          </a:ln>
        </p:spPr>
        <p:txBody>
          <a:bodyPr tIns="91440" bIns="91440" anchor="b">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658" name="PlaceHolder 7"/>
          <p:cNvSpPr>
            <a:spLocks noGrp="1"/>
          </p:cNvSpPr>
          <p:nvPr>
            <p:ph type="title"/>
          </p:nvPr>
        </p:nvSpPr>
        <p:spPr>
          <a:xfrm>
            <a:off x="713160" y="436320"/>
            <a:ext cx="7706520" cy="66132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659" name="Google Shape;357;p33"/>
          <p:cNvSpPr/>
          <p:nvPr/>
        </p:nvSpPr>
        <p:spPr>
          <a:xfrm flipH="1" rot="10800000">
            <a:off x="1073520" y="664200"/>
            <a:ext cx="519480" cy="5191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1"/>
          </a:solidFill>
          <a:ln w="0">
            <a:noFill/>
          </a:ln>
        </p:spPr>
        <p:style>
          <a:lnRef idx="0"/>
          <a:fillRef idx="0"/>
          <a:effectRef idx="0"/>
          <a:fontRef idx="minor"/>
        </p:style>
      </p:sp>
      <p:sp>
        <p:nvSpPr>
          <p:cNvPr id="660" name="Google Shape;358;p33"/>
          <p:cNvSpPr/>
          <p:nvPr/>
        </p:nvSpPr>
        <p:spPr>
          <a:xfrm rot="1585800">
            <a:off x="4603320" y="-984600"/>
            <a:ext cx="5988600" cy="1700640"/>
          </a:xfrm>
          <a:custGeom>
            <a:avLst/>
            <a:gdLst/>
            <a:ahLst/>
            <a:rect l="l" t="t" r="r" b="b"/>
            <a:pathLst>
              <a:path w="39169" h="11126">
                <a:moveTo>
                  <a:pt x="0" y="0"/>
                </a:moveTo>
                <a:cubicBezTo>
                  <a:pt x="0" y="0"/>
                  <a:pt x="1532" y="5360"/>
                  <a:pt x="6545" y="5559"/>
                </a:cubicBezTo>
                <a:cubicBezTo>
                  <a:pt x="20072" y="6101"/>
                  <a:pt x="19491" y="11126"/>
                  <a:pt x="25457" y="11126"/>
                </a:cubicBezTo>
                <a:cubicBezTo>
                  <a:pt x="25798" y="11126"/>
                  <a:pt x="26161" y="11109"/>
                  <a:pt x="26549" y="11075"/>
                </a:cubicBezTo>
                <a:cubicBezTo>
                  <a:pt x="37764" y="10072"/>
                  <a:pt x="39168" y="0"/>
                  <a:pt x="39168" y="0"/>
                </a:cubicBezTo>
                <a:close/>
              </a:path>
            </a:pathLst>
          </a:custGeom>
          <a:solidFill>
            <a:srgbClr val="514d84"/>
          </a:solidFill>
          <a:ln w="0">
            <a:noFill/>
          </a:ln>
        </p:spPr>
        <p:style>
          <a:lnRef idx="0"/>
          <a:fillRef idx="0"/>
          <a:effectRef idx="0"/>
          <a:fontRef idx="minor"/>
        </p:style>
      </p:sp>
      <p:sp>
        <p:nvSpPr>
          <p:cNvPr id="661" name="Google Shape;359;p33"/>
          <p:cNvSpPr/>
          <p:nvPr/>
        </p:nvSpPr>
        <p:spPr>
          <a:xfrm rot="1585800">
            <a:off x="5900400" y="-850320"/>
            <a:ext cx="4094640" cy="1023120"/>
          </a:xfrm>
          <a:custGeom>
            <a:avLst/>
            <a:gdLst/>
            <a:ahLst/>
            <a:rect l="l" t="t" r="r" b="b"/>
            <a:pathLst>
              <a:path w="26784" h="6693">
                <a:moveTo>
                  <a:pt x="0" y="0"/>
                </a:moveTo>
                <a:cubicBezTo>
                  <a:pt x="0" y="0"/>
                  <a:pt x="2435" y="2546"/>
                  <a:pt x="6813" y="2546"/>
                </a:cubicBezTo>
                <a:cubicBezTo>
                  <a:pt x="7081" y="2546"/>
                  <a:pt x="7356" y="2537"/>
                  <a:pt x="7639" y="2516"/>
                </a:cubicBezTo>
                <a:cubicBezTo>
                  <a:pt x="7882" y="2499"/>
                  <a:pt x="8113" y="2491"/>
                  <a:pt x="8334" y="2491"/>
                </a:cubicBezTo>
                <a:cubicBezTo>
                  <a:pt x="13294" y="2491"/>
                  <a:pt x="12823" y="6693"/>
                  <a:pt x="17077" y="6693"/>
                </a:cubicBezTo>
                <a:cubicBezTo>
                  <a:pt x="17754" y="6693"/>
                  <a:pt x="18550" y="6586"/>
                  <a:pt x="19507" y="6340"/>
                </a:cubicBezTo>
                <a:cubicBezTo>
                  <a:pt x="26128" y="4633"/>
                  <a:pt x="26784" y="0"/>
                  <a:pt x="26784" y="0"/>
                </a:cubicBezTo>
                <a:close/>
              </a:path>
            </a:pathLst>
          </a:custGeom>
          <a:solidFill>
            <a:schemeClr val="dk2"/>
          </a:solidFill>
          <a:ln w="0">
            <a:noFill/>
          </a:ln>
        </p:spPr>
        <p:style>
          <a:lnRef idx="0"/>
          <a:fillRef idx="0"/>
          <a:effectRef idx="0"/>
          <a:fontRef idx="minor"/>
        </p:style>
      </p:sp>
      <p:sp>
        <p:nvSpPr>
          <p:cNvPr id="662" name="Google Shape;360;p33"/>
          <p:cNvSpPr/>
          <p:nvPr/>
        </p:nvSpPr>
        <p:spPr>
          <a:xfrm flipH="1" rot="10800000">
            <a:off x="7930440" y="337500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663" name="Google Shape;361;p33"/>
          <p:cNvSpPr/>
          <p:nvPr/>
        </p:nvSpPr>
        <p:spPr>
          <a:xfrm flipH="1" rot="10800000">
            <a:off x="242280" y="140760"/>
            <a:ext cx="1042560" cy="10425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514d84"/>
            </a:solidFill>
            <a:miter/>
          </a:ln>
        </p:spPr>
        <p:style>
          <a:lnRef idx="0"/>
          <a:fillRef idx="0"/>
          <a:effectRef idx="0"/>
          <a:fontRef idx="minor"/>
        </p:style>
      </p:sp>
      <p:sp>
        <p:nvSpPr>
          <p:cNvPr id="664" name="Google Shape;362;p33"/>
          <p:cNvSpPr/>
          <p:nvPr/>
        </p:nvSpPr>
        <p:spPr>
          <a:xfrm flipH="1" rot="10800000">
            <a:off x="8346240" y="310392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ffffff"/>
            </a:solidFill>
            <a:round/>
          </a:ln>
        </p:spPr>
        <p:style>
          <a:lnRef idx="0"/>
          <a:fillRef idx="0"/>
          <a:effectRef idx="0"/>
          <a:fontRef idx="minor"/>
        </p:style>
      </p:sp>
      <p:sp>
        <p:nvSpPr>
          <p:cNvPr id="665" name="PlaceHolder 8"/>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702" name="PlaceHolder 1"/>
          <p:cNvSpPr>
            <a:spLocks noGrp="1"/>
          </p:cNvSpPr>
          <p:nvPr>
            <p:ph type="title"/>
          </p:nvPr>
        </p:nvSpPr>
        <p:spPr>
          <a:xfrm>
            <a:off x="1112400" y="2703960"/>
            <a:ext cx="2067120" cy="527400"/>
          </a:xfrm>
          <a:prstGeom prst="rect">
            <a:avLst/>
          </a:prstGeom>
          <a:noFill/>
          <a:ln w="0">
            <a:noFill/>
          </a:ln>
        </p:spPr>
        <p:txBody>
          <a:bodyPr tIns="91440" bIns="91440" anchor="ctr">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703" name="PlaceHolder 2"/>
          <p:cNvSpPr>
            <a:spLocks noGrp="1"/>
          </p:cNvSpPr>
          <p:nvPr>
            <p:ph type="title"/>
          </p:nvPr>
        </p:nvSpPr>
        <p:spPr>
          <a:xfrm>
            <a:off x="3532680" y="2703960"/>
            <a:ext cx="2067120" cy="527400"/>
          </a:xfrm>
          <a:prstGeom prst="rect">
            <a:avLst/>
          </a:prstGeom>
          <a:noFill/>
          <a:ln w="0">
            <a:noFill/>
          </a:ln>
        </p:spPr>
        <p:txBody>
          <a:bodyPr tIns="91440" bIns="91440" anchor="ctr">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704" name="PlaceHolder 3"/>
          <p:cNvSpPr>
            <a:spLocks noGrp="1"/>
          </p:cNvSpPr>
          <p:nvPr>
            <p:ph type="title"/>
          </p:nvPr>
        </p:nvSpPr>
        <p:spPr>
          <a:xfrm>
            <a:off x="5953320" y="2703960"/>
            <a:ext cx="2067120" cy="527400"/>
          </a:xfrm>
          <a:prstGeom prst="rect">
            <a:avLst/>
          </a:prstGeom>
          <a:noFill/>
          <a:ln w="0">
            <a:noFill/>
          </a:ln>
        </p:spPr>
        <p:txBody>
          <a:bodyPr tIns="91440" bIns="91440" anchor="ctr">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705" name="PlaceHolder 4"/>
          <p:cNvSpPr>
            <a:spLocks noGrp="1"/>
          </p:cNvSpPr>
          <p:nvPr>
            <p:ph type="title"/>
          </p:nvPr>
        </p:nvSpPr>
        <p:spPr>
          <a:xfrm>
            <a:off x="713160" y="441720"/>
            <a:ext cx="7706520" cy="66132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706" name="Google Shape;320;p31"/>
          <p:cNvSpPr/>
          <p:nvPr/>
        </p:nvSpPr>
        <p:spPr>
          <a:xfrm rot="10800000">
            <a:off x="-2374920" y="4044240"/>
            <a:ext cx="4337280" cy="357012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ee6569"/>
          </a:solidFill>
          <a:ln w="0">
            <a:noFill/>
          </a:ln>
        </p:spPr>
        <p:style>
          <a:lnRef idx="0"/>
          <a:fillRef idx="0"/>
          <a:effectRef idx="0"/>
          <a:fontRef idx="minor"/>
        </p:style>
      </p:sp>
      <p:sp>
        <p:nvSpPr>
          <p:cNvPr id="707" name="Google Shape;321;p31"/>
          <p:cNvSpPr/>
          <p:nvPr/>
        </p:nvSpPr>
        <p:spPr>
          <a:xfrm flipH="1" rot="10800000">
            <a:off x="8296200" y="1766520"/>
            <a:ext cx="445680" cy="4060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dk1"/>
          </a:solidFill>
          <a:ln w="0">
            <a:noFill/>
          </a:ln>
        </p:spPr>
        <p:style>
          <a:lnRef idx="0"/>
          <a:fillRef idx="0"/>
          <a:effectRef idx="0"/>
          <a:fontRef idx="minor"/>
        </p:style>
      </p:sp>
      <p:sp>
        <p:nvSpPr>
          <p:cNvPr id="708" name="Google Shape;322;p31"/>
          <p:cNvSpPr/>
          <p:nvPr/>
        </p:nvSpPr>
        <p:spPr>
          <a:xfrm flipH="1" rot="10800000">
            <a:off x="-788040" y="741240"/>
            <a:ext cx="1308600" cy="13089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ee6569"/>
            </a:solidFill>
            <a:miter/>
          </a:ln>
        </p:spPr>
        <p:style>
          <a:lnRef idx="0"/>
          <a:fillRef idx="0"/>
          <a:effectRef idx="0"/>
          <a:fontRef idx="minor"/>
        </p:style>
      </p:sp>
      <p:sp>
        <p:nvSpPr>
          <p:cNvPr id="709" name="Google Shape;323;p31"/>
          <p:cNvSpPr/>
          <p:nvPr/>
        </p:nvSpPr>
        <p:spPr>
          <a:xfrm flipH="1" rot="10800000">
            <a:off x="213480" y="1167120"/>
            <a:ext cx="548640" cy="54864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rgbClr val="514d84"/>
          </a:solidFill>
          <a:ln w="0">
            <a:noFill/>
          </a:ln>
        </p:spPr>
        <p:style>
          <a:lnRef idx="0"/>
          <a:fillRef idx="0"/>
          <a:effectRef idx="0"/>
          <a:fontRef idx="minor"/>
        </p:style>
      </p:sp>
      <p:sp>
        <p:nvSpPr>
          <p:cNvPr id="710" name="Google Shape;324;p31"/>
          <p:cNvSpPr/>
          <p:nvPr/>
        </p:nvSpPr>
        <p:spPr>
          <a:xfrm flipH="1" rot="10800000">
            <a:off x="8318520" y="3752640"/>
            <a:ext cx="590760" cy="59076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rgbClr val="ee6569"/>
          </a:solidFill>
          <a:ln w="0">
            <a:noFill/>
          </a:ln>
        </p:spPr>
        <p:style>
          <a:lnRef idx="0"/>
          <a:fillRef idx="0"/>
          <a:effectRef idx="0"/>
          <a:fontRef idx="minor"/>
        </p:style>
      </p:sp>
      <p:sp>
        <p:nvSpPr>
          <p:cNvPr id="711" name="Google Shape;325;p31"/>
          <p:cNvSpPr/>
          <p:nvPr/>
        </p:nvSpPr>
        <p:spPr>
          <a:xfrm flipH="1" rot="10800000">
            <a:off x="8543880" y="348120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514d84"/>
            </a:solidFill>
            <a:round/>
          </a:ln>
        </p:spPr>
        <p:style>
          <a:lnRef idx="0"/>
          <a:fillRef idx="0"/>
          <a:effectRef idx="0"/>
          <a:fontRef idx="minor"/>
        </p:style>
      </p:sp>
      <p:sp>
        <p:nvSpPr>
          <p:cNvPr id="712" name="Google Shape;326;p31"/>
          <p:cNvSpPr/>
          <p:nvPr/>
        </p:nvSpPr>
        <p:spPr>
          <a:xfrm rot="10800000">
            <a:off x="-2055600" y="4250880"/>
            <a:ext cx="3699000" cy="304488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514d84"/>
          </a:solidFill>
          <a:ln w="0">
            <a:noFill/>
          </a:ln>
        </p:spPr>
        <p:style>
          <a:lnRef idx="0"/>
          <a:fillRef idx="0"/>
          <a:effectRef idx="0"/>
          <a:fontRef idx="minor"/>
        </p:style>
      </p:sp>
      <p:sp>
        <p:nvSpPr>
          <p:cNvPr id="713"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750" name="PlaceHolder 1"/>
          <p:cNvSpPr>
            <a:spLocks noGrp="1"/>
          </p:cNvSpPr>
          <p:nvPr>
            <p:ph type="title"/>
          </p:nvPr>
        </p:nvSpPr>
        <p:spPr>
          <a:xfrm>
            <a:off x="5961600" y="2513160"/>
            <a:ext cx="2458080" cy="2400120"/>
          </a:xfrm>
          <a:prstGeom prst="rect">
            <a:avLst/>
          </a:prstGeom>
          <a:noFill/>
          <a:ln w="0">
            <a:noFill/>
          </a:ln>
        </p:spPr>
        <p:txBody>
          <a:bodyPr tIns="91440" bIns="91440" anchor="ctr">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751" name="Google Shape;100;p10"/>
          <p:cNvSpPr/>
          <p:nvPr/>
        </p:nvSpPr>
        <p:spPr>
          <a:xfrm rot="3600000">
            <a:off x="5494680" y="853560"/>
            <a:ext cx="5854320" cy="6342840"/>
          </a:xfrm>
          <a:custGeom>
            <a:avLst/>
            <a:gdLst/>
            <a:ahLst/>
            <a:rect l="l" t="t" r="r" b="b"/>
            <a:pathLst>
              <a:path w="20315" h="26701">
                <a:moveTo>
                  <a:pt x="10492" y="1"/>
                </a:moveTo>
                <a:cubicBezTo>
                  <a:pt x="9685" y="1"/>
                  <a:pt x="8877" y="72"/>
                  <a:pt x="8093" y="203"/>
                </a:cubicBezTo>
                <a:cubicBezTo>
                  <a:pt x="7427" y="312"/>
                  <a:pt x="6747" y="471"/>
                  <a:pt x="6215" y="883"/>
                </a:cubicBezTo>
                <a:cubicBezTo>
                  <a:pt x="4678" y="2074"/>
                  <a:pt x="5199" y="4438"/>
                  <a:pt x="5251" y="6380"/>
                </a:cubicBezTo>
                <a:cubicBezTo>
                  <a:pt x="5338" y="9768"/>
                  <a:pt x="3096" y="12063"/>
                  <a:pt x="1594" y="14862"/>
                </a:cubicBezTo>
                <a:cubicBezTo>
                  <a:pt x="1083" y="15817"/>
                  <a:pt x="704" y="16837"/>
                  <a:pt x="470" y="17893"/>
                </a:cubicBezTo>
                <a:cubicBezTo>
                  <a:pt x="1" y="20013"/>
                  <a:pt x="159" y="22348"/>
                  <a:pt x="1322" y="24181"/>
                </a:cubicBezTo>
                <a:cubicBezTo>
                  <a:pt x="2357" y="25807"/>
                  <a:pt x="4156" y="26700"/>
                  <a:pt x="5939" y="26700"/>
                </a:cubicBezTo>
                <a:cubicBezTo>
                  <a:pt x="7448" y="26700"/>
                  <a:pt x="8946" y="26061"/>
                  <a:pt x="9961" y="24685"/>
                </a:cubicBezTo>
                <a:cubicBezTo>
                  <a:pt x="10281" y="24250"/>
                  <a:pt x="10532" y="23771"/>
                  <a:pt x="10735" y="23272"/>
                </a:cubicBezTo>
                <a:cubicBezTo>
                  <a:pt x="11048" y="22509"/>
                  <a:pt x="11259" y="21692"/>
                  <a:pt x="11467" y="20889"/>
                </a:cubicBezTo>
                <a:cubicBezTo>
                  <a:pt x="11808" y="19563"/>
                  <a:pt x="12178" y="18197"/>
                  <a:pt x="13023" y="17117"/>
                </a:cubicBezTo>
                <a:cubicBezTo>
                  <a:pt x="14828" y="14805"/>
                  <a:pt x="18129" y="13692"/>
                  <a:pt x="19247" y="10763"/>
                </a:cubicBezTo>
                <a:cubicBezTo>
                  <a:pt x="20315" y="7959"/>
                  <a:pt x="19261" y="4296"/>
                  <a:pt x="17129" y="2304"/>
                </a:cubicBezTo>
                <a:cubicBezTo>
                  <a:pt x="15370" y="657"/>
                  <a:pt x="12936" y="1"/>
                  <a:pt x="10492" y="1"/>
                </a:cubicBezTo>
                <a:close/>
              </a:path>
            </a:pathLst>
          </a:custGeom>
          <a:solidFill>
            <a:schemeClr val="lt2"/>
          </a:solidFill>
          <a:ln w="0">
            <a:noFill/>
          </a:ln>
        </p:spPr>
        <p:style>
          <a:lnRef idx="0"/>
          <a:fillRef idx="0"/>
          <a:effectRef idx="0"/>
          <a:fontRef idx="minor"/>
        </p:style>
      </p:sp>
      <p:sp>
        <p:nvSpPr>
          <p:cNvPr id="752" name="Google Shape;101;p10"/>
          <p:cNvSpPr/>
          <p:nvPr/>
        </p:nvSpPr>
        <p:spPr>
          <a:xfrm rot="3600000">
            <a:off x="5979960" y="1123200"/>
            <a:ext cx="5854320" cy="6342840"/>
          </a:xfrm>
          <a:custGeom>
            <a:avLst/>
            <a:gdLst/>
            <a:ahLst/>
            <a:rect l="l" t="t" r="r" b="b"/>
            <a:pathLst>
              <a:path w="20315" h="26701">
                <a:moveTo>
                  <a:pt x="10492" y="1"/>
                </a:moveTo>
                <a:cubicBezTo>
                  <a:pt x="9685" y="1"/>
                  <a:pt x="8877" y="72"/>
                  <a:pt x="8093" y="203"/>
                </a:cubicBezTo>
                <a:cubicBezTo>
                  <a:pt x="7427" y="312"/>
                  <a:pt x="6747" y="471"/>
                  <a:pt x="6215" y="883"/>
                </a:cubicBezTo>
                <a:cubicBezTo>
                  <a:pt x="4678" y="2074"/>
                  <a:pt x="5199" y="4438"/>
                  <a:pt x="5251" y="6380"/>
                </a:cubicBezTo>
                <a:cubicBezTo>
                  <a:pt x="5338" y="9768"/>
                  <a:pt x="3096" y="12063"/>
                  <a:pt x="1594" y="14862"/>
                </a:cubicBezTo>
                <a:cubicBezTo>
                  <a:pt x="1083" y="15817"/>
                  <a:pt x="704" y="16837"/>
                  <a:pt x="470" y="17893"/>
                </a:cubicBezTo>
                <a:cubicBezTo>
                  <a:pt x="1" y="20013"/>
                  <a:pt x="159" y="22348"/>
                  <a:pt x="1322" y="24181"/>
                </a:cubicBezTo>
                <a:cubicBezTo>
                  <a:pt x="2357" y="25807"/>
                  <a:pt x="4156" y="26700"/>
                  <a:pt x="5939" y="26700"/>
                </a:cubicBezTo>
                <a:cubicBezTo>
                  <a:pt x="7448" y="26700"/>
                  <a:pt x="8946" y="26061"/>
                  <a:pt x="9961" y="24685"/>
                </a:cubicBezTo>
                <a:cubicBezTo>
                  <a:pt x="10281" y="24250"/>
                  <a:pt x="10532" y="23771"/>
                  <a:pt x="10735" y="23272"/>
                </a:cubicBezTo>
                <a:cubicBezTo>
                  <a:pt x="11048" y="22509"/>
                  <a:pt x="11259" y="21692"/>
                  <a:pt x="11467" y="20889"/>
                </a:cubicBezTo>
                <a:cubicBezTo>
                  <a:pt x="11808" y="19563"/>
                  <a:pt x="12178" y="18197"/>
                  <a:pt x="13023" y="17117"/>
                </a:cubicBezTo>
                <a:cubicBezTo>
                  <a:pt x="14828" y="14805"/>
                  <a:pt x="18129" y="13692"/>
                  <a:pt x="19247" y="10763"/>
                </a:cubicBezTo>
                <a:cubicBezTo>
                  <a:pt x="20315" y="7959"/>
                  <a:pt x="19261" y="4296"/>
                  <a:pt x="17129" y="2304"/>
                </a:cubicBezTo>
                <a:cubicBezTo>
                  <a:pt x="15370" y="657"/>
                  <a:pt x="12936" y="1"/>
                  <a:pt x="10492" y="1"/>
                </a:cubicBezTo>
                <a:close/>
              </a:path>
            </a:pathLst>
          </a:custGeom>
          <a:solidFill>
            <a:schemeClr val="dk2"/>
          </a:solidFill>
          <a:ln w="0">
            <a:noFill/>
          </a:ln>
        </p:spPr>
        <p:style>
          <a:lnRef idx="0"/>
          <a:fillRef idx="0"/>
          <a:effectRef idx="0"/>
          <a:fontRef idx="minor"/>
        </p:style>
      </p:sp>
      <p:sp>
        <p:nvSpPr>
          <p:cNvPr id="753" name="Google Shape;102;p10"/>
          <p:cNvSpPr/>
          <p:nvPr/>
        </p:nvSpPr>
        <p:spPr>
          <a:xfrm flipH="1" rot="10800000">
            <a:off x="390600" y="400392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754" name="Google Shape;103;p10"/>
          <p:cNvSpPr/>
          <p:nvPr/>
        </p:nvSpPr>
        <p:spPr>
          <a:xfrm flipH="1" rot="10800000">
            <a:off x="-698400" y="428508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ffffff"/>
            </a:solidFill>
            <a:round/>
          </a:ln>
        </p:spPr>
        <p:style>
          <a:lnRef idx="0"/>
          <a:fillRef idx="0"/>
          <a:effectRef idx="0"/>
          <a:fontRef idx="minor"/>
        </p:style>
      </p:sp>
      <p:sp>
        <p:nvSpPr>
          <p:cNvPr id="755" name="Google Shape;104;p10"/>
          <p:cNvSpPr/>
          <p:nvPr/>
        </p:nvSpPr>
        <p:spPr>
          <a:xfrm flipH="1" rot="10800000">
            <a:off x="8372880" y="174960"/>
            <a:ext cx="519480" cy="5191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lt2"/>
          </a:solidFill>
          <a:ln w="0">
            <a:noFill/>
          </a:ln>
        </p:spPr>
        <p:style>
          <a:lnRef idx="0"/>
          <a:fillRef idx="0"/>
          <a:effectRef idx="0"/>
          <a:fontRef idx="minor"/>
        </p:style>
      </p:sp>
      <p:sp>
        <p:nvSpPr>
          <p:cNvPr id="75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793" name="PlaceHolder 1"/>
          <p:cNvSpPr>
            <a:spLocks noGrp="1"/>
          </p:cNvSpPr>
          <p:nvPr>
            <p:ph type="title"/>
          </p:nvPr>
        </p:nvSpPr>
        <p:spPr>
          <a:xfrm>
            <a:off x="3676320" y="1903320"/>
            <a:ext cx="3940920" cy="841320"/>
          </a:xfrm>
          <a:prstGeom prst="rect">
            <a:avLst/>
          </a:prstGeom>
          <a:noFill/>
          <a:ln w="0">
            <a:noFill/>
          </a:ln>
        </p:spPr>
        <p:txBody>
          <a:bodyPr tIns="91440" bIns="91440" anchor="ctr">
            <a:noAutofit/>
          </a:bodyPr>
          <a:p>
            <a:r>
              <a:rPr b="0" lang="tr-TR" sz="5000" spc="-1" strike="noStrike">
                <a:solidFill>
                  <a:srgbClr val="000000"/>
                </a:solidFill>
                <a:latin typeface="Arial"/>
              </a:rPr>
              <a:t>Ana başlık metnini düzenlemek için tıklayın</a:t>
            </a:r>
            <a:endParaRPr b="0" lang="tr-TR" sz="5000" spc="-1" strike="noStrike">
              <a:solidFill>
                <a:srgbClr val="000000"/>
              </a:solidFill>
              <a:latin typeface="Arial"/>
            </a:endParaRPr>
          </a:p>
        </p:txBody>
      </p:sp>
      <p:sp>
        <p:nvSpPr>
          <p:cNvPr id="794" name="PlaceHolder 2"/>
          <p:cNvSpPr>
            <a:spLocks noGrp="1"/>
          </p:cNvSpPr>
          <p:nvPr>
            <p:ph type="title"/>
          </p:nvPr>
        </p:nvSpPr>
        <p:spPr>
          <a:xfrm>
            <a:off x="4960440" y="874440"/>
            <a:ext cx="1372320" cy="841320"/>
          </a:xfrm>
          <a:prstGeom prst="rect">
            <a:avLst/>
          </a:prstGeom>
          <a:noFill/>
          <a:ln w="0">
            <a:noFill/>
          </a:ln>
        </p:spPr>
        <p:txBody>
          <a:bodyPr tIns="91440" bIns="91440" anchor="ctr">
            <a:noAutofit/>
          </a:bodyPr>
          <a:p>
            <a:pPr algn="ctr">
              <a:lnSpc>
                <a:spcPct val="100000"/>
              </a:lnSpc>
              <a:buNone/>
            </a:pPr>
            <a:r>
              <a:rPr b="1" lang="tr-TR" sz="9000" spc="-1" strike="noStrike">
                <a:solidFill>
                  <a:srgbClr val="ee6569"/>
                </a:solidFill>
                <a:latin typeface="Hind Vadodara"/>
                <a:ea typeface="Hind Vadodara"/>
              </a:rPr>
              <a:t>xx%</a:t>
            </a:r>
            <a:endParaRPr b="0" lang="tr-TR" sz="9000" spc="-1" strike="noStrike">
              <a:solidFill>
                <a:srgbClr val="000000"/>
              </a:solidFill>
              <a:latin typeface="Arial"/>
            </a:endParaRPr>
          </a:p>
        </p:txBody>
      </p:sp>
      <p:sp>
        <p:nvSpPr>
          <p:cNvPr id="795" name="Google Shape;135;p14"/>
          <p:cNvSpPr/>
          <p:nvPr/>
        </p:nvSpPr>
        <p:spPr>
          <a:xfrm flipH="1" rot="10800000">
            <a:off x="7927920" y="503280"/>
            <a:ext cx="445680" cy="4060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lt1"/>
          </a:solidFill>
          <a:ln w="0">
            <a:noFill/>
          </a:ln>
        </p:spPr>
        <p:style>
          <a:lnRef idx="0"/>
          <a:fillRef idx="0"/>
          <a:effectRef idx="0"/>
          <a:fontRef idx="minor"/>
        </p:style>
      </p:sp>
      <p:sp>
        <p:nvSpPr>
          <p:cNvPr id="796" name="Google Shape;136;p14"/>
          <p:cNvSpPr/>
          <p:nvPr/>
        </p:nvSpPr>
        <p:spPr>
          <a:xfrm flipH="1" rot="10800000">
            <a:off x="3148920" y="735120"/>
            <a:ext cx="865080" cy="86508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chemeClr val="lt1"/>
          </a:solidFill>
          <a:ln w="0">
            <a:noFill/>
          </a:ln>
        </p:spPr>
        <p:style>
          <a:lnRef idx="0"/>
          <a:fillRef idx="0"/>
          <a:effectRef idx="0"/>
          <a:fontRef idx="minor"/>
        </p:style>
      </p:sp>
      <p:sp>
        <p:nvSpPr>
          <p:cNvPr id="797" name="Google Shape;137;p14"/>
          <p:cNvSpPr/>
          <p:nvPr/>
        </p:nvSpPr>
        <p:spPr>
          <a:xfrm flipH="1" rot="10800000">
            <a:off x="7591680" y="335592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798" name="Google Shape;138;p14"/>
          <p:cNvSpPr/>
          <p:nvPr/>
        </p:nvSpPr>
        <p:spPr>
          <a:xfrm flipH="1" rot="10800000">
            <a:off x="2352240" y="396360"/>
            <a:ext cx="1042560" cy="10425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514d84"/>
            </a:solidFill>
            <a:miter/>
          </a:ln>
        </p:spPr>
        <p:style>
          <a:lnRef idx="0"/>
          <a:fillRef idx="0"/>
          <a:effectRef idx="0"/>
          <a:fontRef idx="minor"/>
        </p:style>
      </p:sp>
      <p:sp>
        <p:nvSpPr>
          <p:cNvPr id="799" name="Google Shape;139;p14"/>
          <p:cNvSpPr/>
          <p:nvPr/>
        </p:nvSpPr>
        <p:spPr>
          <a:xfrm flipH="1" rot="10800000">
            <a:off x="8007480" y="308484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ffffff"/>
            </a:solidFill>
            <a:round/>
          </a:ln>
        </p:spPr>
        <p:style>
          <a:lnRef idx="0"/>
          <a:fillRef idx="0"/>
          <a:effectRef idx="0"/>
          <a:fontRef idx="minor"/>
        </p:style>
      </p:sp>
      <p:sp>
        <p:nvSpPr>
          <p:cNvPr id="800" name="Google Shape;140;p14"/>
          <p:cNvSpPr/>
          <p:nvPr/>
        </p:nvSpPr>
        <p:spPr>
          <a:xfrm flipH="1" rot="10800000">
            <a:off x="7722000" y="570960"/>
            <a:ext cx="519480" cy="5191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lt2"/>
          </a:solidFill>
          <a:ln w="0">
            <a:noFill/>
          </a:ln>
        </p:spPr>
        <p:style>
          <a:lnRef idx="0"/>
          <a:fillRef idx="0"/>
          <a:effectRef idx="0"/>
          <a:fontRef idx="minor"/>
        </p:style>
      </p:sp>
      <p:sp>
        <p:nvSpPr>
          <p:cNvPr id="801" name="Google Shape;141;p14"/>
          <p:cNvSpPr/>
          <p:nvPr/>
        </p:nvSpPr>
        <p:spPr>
          <a:xfrm flipH="1" rot="707400">
            <a:off x="-627480" y="2119320"/>
            <a:ext cx="5614200" cy="3254400"/>
          </a:xfrm>
          <a:custGeom>
            <a:avLst/>
            <a:gdLst/>
            <a:ahLst/>
            <a:rect l="l" t="t" r="r" b="b"/>
            <a:pathLst>
              <a:path w="42201" h="26424">
                <a:moveTo>
                  <a:pt x="34096" y="1"/>
                </a:moveTo>
                <a:cubicBezTo>
                  <a:pt x="31928" y="1"/>
                  <a:pt x="29331" y="346"/>
                  <a:pt x="26312" y="1315"/>
                </a:cubicBezTo>
                <a:cubicBezTo>
                  <a:pt x="17992" y="3983"/>
                  <a:pt x="15760" y="13865"/>
                  <a:pt x="12021" y="17935"/>
                </a:cubicBezTo>
                <a:cubicBezTo>
                  <a:pt x="7836" y="22489"/>
                  <a:pt x="1088" y="22656"/>
                  <a:pt x="118" y="22656"/>
                </a:cubicBezTo>
                <a:cubicBezTo>
                  <a:pt x="41" y="22656"/>
                  <a:pt x="1" y="22655"/>
                  <a:pt x="1" y="22655"/>
                </a:cubicBezTo>
                <a:lnTo>
                  <a:pt x="1" y="26423"/>
                </a:lnTo>
                <a:lnTo>
                  <a:pt x="42200" y="26423"/>
                </a:lnTo>
                <a:lnTo>
                  <a:pt x="42200" y="2117"/>
                </a:lnTo>
                <a:cubicBezTo>
                  <a:pt x="42200" y="2117"/>
                  <a:pt x="39464" y="1"/>
                  <a:pt x="34096" y="1"/>
                </a:cubicBezTo>
                <a:close/>
              </a:path>
            </a:pathLst>
          </a:custGeom>
          <a:solidFill>
            <a:schemeClr val="dk2"/>
          </a:solidFill>
          <a:ln w="0">
            <a:noFill/>
          </a:ln>
        </p:spPr>
        <p:style>
          <a:lnRef idx="0"/>
          <a:fillRef idx="0"/>
          <a:effectRef idx="0"/>
          <a:fontRef idx="minor"/>
        </p:style>
      </p:sp>
      <p:sp>
        <p:nvSpPr>
          <p:cNvPr id="802" name="Google Shape;142;p14"/>
          <p:cNvSpPr/>
          <p:nvPr/>
        </p:nvSpPr>
        <p:spPr>
          <a:xfrm flipH="1">
            <a:off x="-214920" y="3646800"/>
            <a:ext cx="3319200" cy="1769760"/>
          </a:xfrm>
          <a:custGeom>
            <a:avLst/>
            <a:gdLst/>
            <a:ahLst/>
            <a:rect l="l" t="t" r="r" b="b"/>
            <a:pathLst>
              <a:path w="26951" h="14371">
                <a:moveTo>
                  <a:pt x="21781" y="0"/>
                </a:moveTo>
                <a:cubicBezTo>
                  <a:pt x="19275" y="0"/>
                  <a:pt x="16190" y="652"/>
                  <a:pt x="13303" y="3047"/>
                </a:cubicBezTo>
                <a:cubicBezTo>
                  <a:pt x="7681" y="7711"/>
                  <a:pt x="7406" y="13178"/>
                  <a:pt x="1" y="14370"/>
                </a:cubicBezTo>
                <a:lnTo>
                  <a:pt x="26950" y="14370"/>
                </a:lnTo>
                <a:lnTo>
                  <a:pt x="26950" y="936"/>
                </a:lnTo>
                <a:cubicBezTo>
                  <a:pt x="26950" y="936"/>
                  <a:pt x="24781" y="0"/>
                  <a:pt x="21781" y="0"/>
                </a:cubicBezTo>
                <a:close/>
              </a:path>
            </a:pathLst>
          </a:custGeom>
          <a:solidFill>
            <a:schemeClr val="lt2"/>
          </a:solidFill>
          <a:ln w="0">
            <a:noFill/>
          </a:ln>
        </p:spPr>
        <p:style>
          <a:lnRef idx="0"/>
          <a:fillRef idx="0"/>
          <a:effectRef idx="0"/>
          <a:fontRef idx="minor"/>
        </p:style>
      </p:sp>
      <p:sp>
        <p:nvSpPr>
          <p:cNvPr id="80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840" name="PlaceHolder 1"/>
          <p:cNvSpPr>
            <a:spLocks noGrp="1"/>
          </p:cNvSpPr>
          <p:nvPr>
            <p:ph type="title"/>
          </p:nvPr>
        </p:nvSpPr>
        <p:spPr>
          <a:xfrm>
            <a:off x="713160" y="437400"/>
            <a:ext cx="7706520" cy="66132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841" name="PlaceHolder 2"/>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ee6569"/>
                </a:solidFill>
                <a:latin typeface="Arial"/>
                <a:ea typeface="Arial"/>
              </a:defRPr>
            </a:lvl1pPr>
          </a:lstStyle>
          <a:p>
            <a:pPr algn="r">
              <a:lnSpc>
                <a:spcPct val="100000"/>
              </a:lnSpc>
              <a:buNone/>
              <a:tabLst>
                <a:tab algn="l" pos="0"/>
              </a:tabLst>
            </a:pPr>
            <a:fld id="{E047C3FD-312A-49EA-9678-31AD3B0A7428}" type="slidenum">
              <a:rPr b="0" lang="en" sz="1000" spc="-1" strike="noStrike">
                <a:solidFill>
                  <a:srgbClr val="ee6569"/>
                </a:solidFill>
                <a:latin typeface="Arial"/>
                <a:ea typeface="Arial"/>
              </a:rPr>
              <a:t>&lt;number&gt;</a:t>
            </a:fld>
            <a:endParaRPr b="0" lang="tr-TR" sz="1000" spc="-1" strike="noStrike">
              <a:latin typeface="Times New Roman"/>
            </a:endParaRPr>
          </a:p>
        </p:txBody>
      </p:sp>
      <p:sp>
        <p:nvSpPr>
          <p:cNvPr id="842" name="Google Shape;63;p6"/>
          <p:cNvSpPr/>
          <p:nvPr/>
        </p:nvSpPr>
        <p:spPr>
          <a:xfrm rot="3600000">
            <a:off x="6643440" y="-2351520"/>
            <a:ext cx="4337280" cy="357012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chemeClr val="lt2"/>
          </a:solidFill>
          <a:ln w="0">
            <a:noFill/>
          </a:ln>
        </p:spPr>
        <p:style>
          <a:lnRef idx="0"/>
          <a:fillRef idx="0"/>
          <a:effectRef idx="0"/>
          <a:fontRef idx="minor"/>
        </p:style>
      </p:sp>
      <p:sp>
        <p:nvSpPr>
          <p:cNvPr id="843" name="Google Shape;64;p6"/>
          <p:cNvSpPr/>
          <p:nvPr/>
        </p:nvSpPr>
        <p:spPr>
          <a:xfrm flipH="1" rot="10800000">
            <a:off x="486000" y="43956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844" name="Google Shape;65;p6"/>
          <p:cNvSpPr/>
          <p:nvPr/>
        </p:nvSpPr>
        <p:spPr>
          <a:xfrm flipH="1" rot="10800000">
            <a:off x="4045320" y="4663440"/>
            <a:ext cx="1042560" cy="10425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ee6569"/>
            </a:solidFill>
            <a:miter/>
          </a:ln>
        </p:spPr>
        <p:style>
          <a:lnRef idx="0"/>
          <a:fillRef idx="0"/>
          <a:effectRef idx="0"/>
          <a:fontRef idx="minor"/>
        </p:style>
      </p:sp>
      <p:sp>
        <p:nvSpPr>
          <p:cNvPr id="845" name="Google Shape;66;p6"/>
          <p:cNvSpPr/>
          <p:nvPr/>
        </p:nvSpPr>
        <p:spPr>
          <a:xfrm flipH="1" rot="10800000">
            <a:off x="-793800" y="-39528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ffffff"/>
            </a:solidFill>
            <a:round/>
          </a:ln>
        </p:spPr>
        <p:style>
          <a:lnRef idx="0"/>
          <a:fillRef idx="0"/>
          <a:effectRef idx="0"/>
          <a:fontRef idx="minor"/>
        </p:style>
      </p:sp>
      <p:sp>
        <p:nvSpPr>
          <p:cNvPr id="846" name="Google Shape;67;p6"/>
          <p:cNvSpPr/>
          <p:nvPr/>
        </p:nvSpPr>
        <p:spPr>
          <a:xfrm flipH="1" rot="10800000">
            <a:off x="4567680" y="4480560"/>
            <a:ext cx="519480" cy="5191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lt2"/>
          </a:solidFill>
          <a:ln w="0">
            <a:noFill/>
          </a:ln>
        </p:spPr>
        <p:style>
          <a:lnRef idx="0"/>
          <a:fillRef idx="0"/>
          <a:effectRef idx="0"/>
          <a:fontRef idx="minor"/>
        </p:style>
      </p:sp>
      <p:sp>
        <p:nvSpPr>
          <p:cNvPr id="847" name="Google Shape;68;p6"/>
          <p:cNvSpPr/>
          <p:nvPr/>
        </p:nvSpPr>
        <p:spPr>
          <a:xfrm rot="3600000">
            <a:off x="7123680" y="-2089080"/>
            <a:ext cx="3699000" cy="304488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chemeClr val="dk2"/>
          </a:solidFill>
          <a:ln w="0">
            <a:noFill/>
          </a:ln>
        </p:spPr>
        <p:style>
          <a:lnRef idx="0"/>
          <a:fillRef idx="0"/>
          <a:effectRef idx="0"/>
          <a:fontRef idx="minor"/>
        </p:style>
      </p:sp>
      <p:sp>
        <p:nvSpPr>
          <p:cNvPr id="84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47" name="Google Shape;34;p4"/>
          <p:cNvSpPr/>
          <p:nvPr/>
        </p:nvSpPr>
        <p:spPr>
          <a:xfrm>
            <a:off x="-85680" y="-14040"/>
            <a:ext cx="9291600" cy="5143320"/>
          </a:xfrm>
          <a:prstGeom prst="rect">
            <a:avLst/>
          </a:prstGeom>
          <a:solidFill>
            <a:srgbClr val="fff4e7"/>
          </a:solidFill>
          <a:ln w="0">
            <a:noFill/>
          </a:ln>
        </p:spPr>
        <p:style>
          <a:lnRef idx="0"/>
          <a:fillRef idx="0"/>
          <a:effectRef idx="0"/>
          <a:fontRef idx="minor"/>
        </p:style>
      </p:sp>
      <p:sp>
        <p:nvSpPr>
          <p:cNvPr id="48" name="Google Shape;35;p4"/>
          <p:cNvSpPr/>
          <p:nvPr/>
        </p:nvSpPr>
        <p:spPr>
          <a:xfrm>
            <a:off x="6301800" y="3237480"/>
            <a:ext cx="4337280" cy="357012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ee6569"/>
          </a:solidFill>
          <a:ln w="0">
            <a:noFill/>
          </a:ln>
        </p:spPr>
        <p:style>
          <a:lnRef idx="0"/>
          <a:fillRef idx="0"/>
          <a:effectRef idx="0"/>
          <a:fontRef idx="minor"/>
        </p:style>
      </p:sp>
      <p:sp>
        <p:nvSpPr>
          <p:cNvPr id="49" name="Google Shape;36;p4"/>
          <p:cNvSpPr/>
          <p:nvPr/>
        </p:nvSpPr>
        <p:spPr>
          <a:xfrm>
            <a:off x="7083000" y="3629160"/>
            <a:ext cx="3699000" cy="304488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514d84"/>
          </a:solidFill>
          <a:ln w="0">
            <a:noFill/>
          </a:ln>
        </p:spPr>
        <p:style>
          <a:lnRef idx="0"/>
          <a:fillRef idx="0"/>
          <a:effectRef idx="0"/>
          <a:fontRef idx="minor"/>
        </p:style>
      </p:sp>
      <p:sp>
        <p:nvSpPr>
          <p:cNvPr id="50" name="Google Shape;37;p4"/>
          <p:cNvSpPr/>
          <p:nvPr/>
        </p:nvSpPr>
        <p:spPr>
          <a:xfrm>
            <a:off x="-3213720" y="-2077560"/>
            <a:ext cx="4337280" cy="357012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ee6569"/>
          </a:solidFill>
          <a:ln w="0">
            <a:noFill/>
          </a:ln>
        </p:spPr>
        <p:style>
          <a:lnRef idx="0"/>
          <a:fillRef idx="0"/>
          <a:effectRef idx="0"/>
          <a:fontRef idx="minor"/>
        </p:style>
      </p:sp>
      <p:sp>
        <p:nvSpPr>
          <p:cNvPr id="51" name="Google Shape;38;p4"/>
          <p:cNvSpPr/>
          <p:nvPr/>
        </p:nvSpPr>
        <p:spPr>
          <a:xfrm>
            <a:off x="-2894400" y="-1758960"/>
            <a:ext cx="3699000" cy="304488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514d84"/>
          </a:solidFill>
          <a:ln w="0">
            <a:noFill/>
          </a:ln>
        </p:spPr>
        <p:style>
          <a:lnRef idx="0"/>
          <a:fillRef idx="0"/>
          <a:effectRef idx="0"/>
          <a:fontRef idx="minor"/>
        </p:style>
      </p:sp>
      <p:sp>
        <p:nvSpPr>
          <p:cNvPr id="52" name="Google Shape;39;p4"/>
          <p:cNvSpPr/>
          <p:nvPr/>
        </p:nvSpPr>
        <p:spPr>
          <a:xfrm>
            <a:off x="8690400" y="992520"/>
            <a:ext cx="275760" cy="275760"/>
          </a:xfrm>
          <a:custGeom>
            <a:avLst/>
            <a:gdLst/>
            <a:ahLst/>
            <a:rect l="l" t="t" r="r" b="b"/>
            <a:pathLst>
              <a:path w="2715" h="2713">
                <a:moveTo>
                  <a:pt x="1358" y="0"/>
                </a:moveTo>
                <a:cubicBezTo>
                  <a:pt x="609" y="0"/>
                  <a:pt x="1" y="607"/>
                  <a:pt x="1" y="1357"/>
                </a:cubicBezTo>
                <a:cubicBezTo>
                  <a:pt x="1" y="2106"/>
                  <a:pt x="609" y="2713"/>
                  <a:pt x="1358" y="2713"/>
                </a:cubicBezTo>
                <a:cubicBezTo>
                  <a:pt x="2108" y="2713"/>
                  <a:pt x="2715" y="2106"/>
                  <a:pt x="2715" y="1357"/>
                </a:cubicBezTo>
                <a:cubicBezTo>
                  <a:pt x="2715" y="607"/>
                  <a:pt x="2108" y="0"/>
                  <a:pt x="1358" y="0"/>
                </a:cubicBezTo>
                <a:close/>
              </a:path>
            </a:pathLst>
          </a:custGeom>
          <a:solidFill>
            <a:schemeClr val="dk1"/>
          </a:solidFill>
          <a:ln w="0">
            <a:noFill/>
          </a:ln>
        </p:spPr>
        <p:style>
          <a:lnRef idx="0"/>
          <a:fillRef idx="0"/>
          <a:effectRef idx="0"/>
          <a:fontRef idx="minor"/>
        </p:style>
      </p:sp>
      <p:sp>
        <p:nvSpPr>
          <p:cNvPr id="53" name="Google Shape;40;p4"/>
          <p:cNvSpPr/>
          <p:nvPr/>
        </p:nvSpPr>
        <p:spPr>
          <a:xfrm>
            <a:off x="8191080" y="2591280"/>
            <a:ext cx="588960" cy="588960"/>
          </a:xfrm>
          <a:custGeom>
            <a:avLst/>
            <a:gdLst/>
            <a:ahLst/>
            <a:rect l="l" t="t" r="r" b="b"/>
            <a:pathLst>
              <a:path w="5791" h="5793">
                <a:moveTo>
                  <a:pt x="2896" y="1"/>
                </a:moveTo>
                <a:cubicBezTo>
                  <a:pt x="1296" y="1"/>
                  <a:pt x="0" y="1298"/>
                  <a:pt x="0" y="2897"/>
                </a:cubicBezTo>
                <a:cubicBezTo>
                  <a:pt x="0" y="4497"/>
                  <a:pt x="1296" y="5793"/>
                  <a:pt x="2896" y="5793"/>
                </a:cubicBezTo>
                <a:cubicBezTo>
                  <a:pt x="4495" y="5793"/>
                  <a:pt x="5791" y="4497"/>
                  <a:pt x="5791" y="2897"/>
                </a:cubicBezTo>
                <a:cubicBezTo>
                  <a:pt x="5791" y="1298"/>
                  <a:pt x="4495" y="1"/>
                  <a:pt x="2896" y="1"/>
                </a:cubicBezTo>
                <a:close/>
              </a:path>
            </a:pathLst>
          </a:custGeom>
          <a:solidFill>
            <a:srgbClr val="514d84"/>
          </a:solidFill>
          <a:ln w="0">
            <a:noFill/>
          </a:ln>
        </p:spPr>
        <p:style>
          <a:lnRef idx="0"/>
          <a:fillRef idx="0"/>
          <a:effectRef idx="0"/>
          <a:fontRef idx="minor"/>
        </p:style>
      </p:sp>
      <p:sp>
        <p:nvSpPr>
          <p:cNvPr id="54" name="Google Shape;41;p4"/>
          <p:cNvSpPr/>
          <p:nvPr/>
        </p:nvSpPr>
        <p:spPr>
          <a:xfrm>
            <a:off x="-560880" y="4098600"/>
            <a:ext cx="873720" cy="8737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rgbClr val="ee6569"/>
          </a:solidFill>
          <a:ln w="0">
            <a:noFill/>
          </a:ln>
        </p:spPr>
        <p:style>
          <a:lnRef idx="0"/>
          <a:fillRef idx="0"/>
          <a:effectRef idx="0"/>
          <a:fontRef idx="minor"/>
        </p:style>
      </p:sp>
      <p:sp>
        <p:nvSpPr>
          <p:cNvPr id="55" name="Google Shape;42;p4"/>
          <p:cNvSpPr/>
          <p:nvPr/>
        </p:nvSpPr>
        <p:spPr>
          <a:xfrm>
            <a:off x="7908840" y="-523800"/>
            <a:ext cx="1667160" cy="1667160"/>
          </a:xfrm>
          <a:custGeom>
            <a:avLst/>
            <a:gdLst/>
            <a:ahLst/>
            <a:rect l="l" t="t" r="r" b="b"/>
            <a:pathLst>
              <a:path fill="none" w="16389" h="16388">
                <a:moveTo>
                  <a:pt x="13989" y="2400"/>
                </a:moveTo>
                <a:cubicBezTo>
                  <a:pt x="15525" y="3938"/>
                  <a:pt x="16388" y="6021"/>
                  <a:pt x="16388" y="8195"/>
                </a:cubicBezTo>
                <a:cubicBezTo>
                  <a:pt x="16388" y="10367"/>
                  <a:pt x="15525" y="12451"/>
                  <a:pt x="13989" y="13988"/>
                </a:cubicBezTo>
                <a:cubicBezTo>
                  <a:pt x="12451" y="15525"/>
                  <a:pt x="10367" y="16388"/>
                  <a:pt x="8194" y="16388"/>
                </a:cubicBezTo>
                <a:cubicBezTo>
                  <a:pt x="6021" y="16388"/>
                  <a:pt x="3936" y="15525"/>
                  <a:pt x="2400" y="13988"/>
                </a:cubicBezTo>
                <a:cubicBezTo>
                  <a:pt x="864" y="12451"/>
                  <a:pt x="1" y="10367"/>
                  <a:pt x="1" y="8195"/>
                </a:cubicBezTo>
                <a:cubicBezTo>
                  <a:pt x="1" y="6021"/>
                  <a:pt x="864" y="3938"/>
                  <a:pt x="2400" y="2400"/>
                </a:cubicBezTo>
                <a:cubicBezTo>
                  <a:pt x="3936" y="864"/>
                  <a:pt x="6021" y="1"/>
                  <a:pt x="8194" y="1"/>
                </a:cubicBezTo>
                <a:cubicBezTo>
                  <a:pt x="10367" y="1"/>
                  <a:pt x="12451" y="864"/>
                  <a:pt x="13989" y="2400"/>
                </a:cubicBezTo>
                <a:close/>
              </a:path>
            </a:pathLst>
          </a:custGeom>
          <a:noFill/>
          <a:ln w="19050">
            <a:solidFill>
              <a:srgbClr val="ee6569"/>
            </a:solidFill>
            <a:miter/>
          </a:ln>
        </p:spPr>
        <p:style>
          <a:lnRef idx="0"/>
          <a:fillRef idx="0"/>
          <a:effectRef idx="0"/>
          <a:fontRef idx="minor"/>
        </p:style>
      </p:sp>
      <p:sp>
        <p:nvSpPr>
          <p:cNvPr id="56" name="Google Shape;43;p4"/>
          <p:cNvSpPr/>
          <p:nvPr/>
        </p:nvSpPr>
        <p:spPr>
          <a:xfrm>
            <a:off x="1117440" y="330840"/>
            <a:ext cx="320400" cy="320400"/>
          </a:xfrm>
          <a:custGeom>
            <a:avLst/>
            <a:gdLst/>
            <a:ahLst/>
            <a:rect l="l" t="t" r="r" b="b"/>
            <a:pathLst>
              <a:path w="4462" h="4463">
                <a:moveTo>
                  <a:pt x="2231" y="1"/>
                </a:moveTo>
                <a:cubicBezTo>
                  <a:pt x="1000" y="1"/>
                  <a:pt x="1" y="1000"/>
                  <a:pt x="1" y="2231"/>
                </a:cubicBezTo>
                <a:cubicBezTo>
                  <a:pt x="1" y="3463"/>
                  <a:pt x="1000" y="4462"/>
                  <a:pt x="2231" y="4462"/>
                </a:cubicBezTo>
                <a:cubicBezTo>
                  <a:pt x="3463" y="4462"/>
                  <a:pt x="4462" y="3463"/>
                  <a:pt x="4462" y="2231"/>
                </a:cubicBezTo>
                <a:cubicBezTo>
                  <a:pt x="4462" y="1000"/>
                  <a:pt x="3463" y="1"/>
                  <a:pt x="2231" y="1"/>
                </a:cubicBezTo>
                <a:close/>
              </a:path>
            </a:pathLst>
          </a:custGeom>
          <a:solidFill>
            <a:schemeClr val="dk1"/>
          </a:solidFill>
          <a:ln w="0">
            <a:noFill/>
          </a:ln>
        </p:spPr>
        <p:style>
          <a:lnRef idx="0"/>
          <a:fillRef idx="0"/>
          <a:effectRef idx="0"/>
          <a:fontRef idx="minor"/>
        </p:style>
      </p:sp>
      <p:sp>
        <p:nvSpPr>
          <p:cNvPr id="57" name="PlaceHolder 1"/>
          <p:cNvSpPr>
            <a:spLocks noGrp="1"/>
          </p:cNvSpPr>
          <p:nvPr>
            <p:ph type="body"/>
          </p:nvPr>
        </p:nvSpPr>
        <p:spPr>
          <a:xfrm>
            <a:off x="713160" y="1198800"/>
            <a:ext cx="7706520" cy="358092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tr-TR" sz="1200" spc="-1" strike="noStrike">
                <a:solidFill>
                  <a:srgbClr val="000000"/>
                </a:solidFill>
                <a:latin typeface="Arial"/>
              </a:rPr>
              <a:t>Anahat metninin biçimini düzenlemek için tıklayın</a:t>
            </a:r>
            <a:endParaRPr b="0" lang="tr-T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200" spc="-1" strike="noStrike">
                <a:solidFill>
                  <a:srgbClr val="000000"/>
                </a:solidFill>
                <a:latin typeface="Arial"/>
              </a:rPr>
              <a:t>İkinci Anahat Düzeyi</a:t>
            </a:r>
            <a:endParaRPr b="0" lang="tr-T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200" spc="-1" strike="noStrike">
                <a:solidFill>
                  <a:srgbClr val="000000"/>
                </a:solidFill>
                <a:latin typeface="Arial"/>
              </a:rPr>
              <a:t>Üçüncü Anahat Düzeyi</a:t>
            </a:r>
            <a:endParaRPr b="0" lang="tr-T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200" spc="-1" strike="noStrike">
                <a:solidFill>
                  <a:srgbClr val="000000"/>
                </a:solidFill>
                <a:latin typeface="Arial"/>
              </a:rPr>
              <a:t>Dördüncü Anahat Düzeyi</a:t>
            </a:r>
            <a:endParaRPr b="0" lang="tr-T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200" spc="-1" strike="noStrike">
                <a:solidFill>
                  <a:srgbClr val="000000"/>
                </a:solidFill>
                <a:latin typeface="Arial"/>
              </a:rPr>
              <a:t>Beşinci Anahat Düzeyi</a:t>
            </a:r>
            <a:endParaRPr b="0" lang="tr-T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200" spc="-1" strike="noStrike">
                <a:solidFill>
                  <a:srgbClr val="000000"/>
                </a:solidFill>
                <a:latin typeface="Arial"/>
              </a:rPr>
              <a:t>Altıncı Anahat Düzeyi</a:t>
            </a:r>
            <a:endParaRPr b="0" lang="tr-T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200" spc="-1" strike="noStrike">
                <a:solidFill>
                  <a:srgbClr val="000000"/>
                </a:solidFill>
                <a:latin typeface="Arial"/>
              </a:rPr>
              <a:t>Yedinci Anahat Düzeyi</a:t>
            </a:r>
            <a:endParaRPr b="0" lang="tr-TR" sz="1200" spc="-1" strike="noStrike">
              <a:solidFill>
                <a:srgbClr val="000000"/>
              </a:solidFill>
              <a:latin typeface="Arial"/>
            </a:endParaRPr>
          </a:p>
        </p:txBody>
      </p:sp>
      <p:sp>
        <p:nvSpPr>
          <p:cNvPr id="58" name="PlaceHolder 2"/>
          <p:cNvSpPr>
            <a:spLocks noGrp="1"/>
          </p:cNvSpPr>
          <p:nvPr>
            <p:ph type="title"/>
          </p:nvPr>
        </p:nvSpPr>
        <p:spPr>
          <a:xfrm>
            <a:off x="713160" y="433800"/>
            <a:ext cx="7706520" cy="66132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885" name="PlaceHolder 1"/>
          <p:cNvSpPr>
            <a:spLocks noGrp="1"/>
          </p:cNvSpPr>
          <p:nvPr>
            <p:ph type="title"/>
          </p:nvPr>
        </p:nvSpPr>
        <p:spPr>
          <a:xfrm>
            <a:off x="1199520" y="4180320"/>
            <a:ext cx="1655640" cy="444600"/>
          </a:xfrm>
          <a:prstGeom prst="rect">
            <a:avLst/>
          </a:prstGeom>
          <a:noFill/>
          <a:ln w="0">
            <a:noFill/>
          </a:ln>
        </p:spPr>
        <p:txBody>
          <a:bodyPr tIns="91440" bIns="91440" anchor="ctr">
            <a:noAutofit/>
          </a:bodyPr>
          <a:p>
            <a:pPr algn="ctr">
              <a:lnSpc>
                <a:spcPct val="100000"/>
              </a:lnSpc>
              <a:buNone/>
            </a:pPr>
            <a:r>
              <a:rPr b="1" lang="tr-TR" sz="2800" spc="-1" strike="noStrike">
                <a:solidFill>
                  <a:srgbClr val="ee6569"/>
                </a:solidFill>
                <a:latin typeface="Hind Vadodara"/>
                <a:ea typeface="Hind Vadodara"/>
              </a:rPr>
              <a:t>xx%</a:t>
            </a:r>
            <a:endParaRPr b="0" lang="tr-TR" sz="2800" spc="-1" strike="noStrike">
              <a:solidFill>
                <a:srgbClr val="000000"/>
              </a:solidFill>
              <a:latin typeface="Arial"/>
            </a:endParaRPr>
          </a:p>
        </p:txBody>
      </p:sp>
      <p:sp>
        <p:nvSpPr>
          <p:cNvPr id="886" name="PlaceHolder 2"/>
          <p:cNvSpPr>
            <a:spLocks noGrp="1"/>
          </p:cNvSpPr>
          <p:nvPr>
            <p:ph type="title"/>
          </p:nvPr>
        </p:nvSpPr>
        <p:spPr>
          <a:xfrm>
            <a:off x="3746160" y="4180320"/>
            <a:ext cx="1655640" cy="444600"/>
          </a:xfrm>
          <a:prstGeom prst="rect">
            <a:avLst/>
          </a:prstGeom>
          <a:noFill/>
          <a:ln w="0">
            <a:noFill/>
          </a:ln>
        </p:spPr>
        <p:txBody>
          <a:bodyPr tIns="91440" bIns="91440" anchor="ctr">
            <a:noAutofit/>
          </a:bodyPr>
          <a:p>
            <a:pPr algn="ctr">
              <a:lnSpc>
                <a:spcPct val="100000"/>
              </a:lnSpc>
              <a:buNone/>
            </a:pPr>
            <a:r>
              <a:rPr b="1" lang="tr-TR" sz="2800" spc="-1" strike="noStrike">
                <a:solidFill>
                  <a:srgbClr val="514d84"/>
                </a:solidFill>
                <a:latin typeface="Hind Vadodara"/>
                <a:ea typeface="Hind Vadodara"/>
              </a:rPr>
              <a:t>xx%</a:t>
            </a:r>
            <a:endParaRPr b="0" lang="tr-TR" sz="2800" spc="-1" strike="noStrike">
              <a:solidFill>
                <a:srgbClr val="000000"/>
              </a:solidFill>
              <a:latin typeface="Arial"/>
            </a:endParaRPr>
          </a:p>
        </p:txBody>
      </p:sp>
      <p:sp>
        <p:nvSpPr>
          <p:cNvPr id="887" name="PlaceHolder 3"/>
          <p:cNvSpPr>
            <a:spLocks noGrp="1"/>
          </p:cNvSpPr>
          <p:nvPr>
            <p:ph type="title"/>
          </p:nvPr>
        </p:nvSpPr>
        <p:spPr>
          <a:xfrm>
            <a:off x="6288480" y="4180320"/>
            <a:ext cx="1655640" cy="444600"/>
          </a:xfrm>
          <a:prstGeom prst="rect">
            <a:avLst/>
          </a:prstGeom>
          <a:noFill/>
          <a:ln w="0">
            <a:noFill/>
          </a:ln>
        </p:spPr>
        <p:txBody>
          <a:bodyPr tIns="91440" bIns="91440" anchor="ctr">
            <a:noAutofit/>
          </a:bodyPr>
          <a:p>
            <a:pPr algn="ctr">
              <a:lnSpc>
                <a:spcPct val="100000"/>
              </a:lnSpc>
              <a:buNone/>
            </a:pPr>
            <a:r>
              <a:rPr b="1" lang="tr-TR" sz="2800" spc="-1" strike="noStrike">
                <a:solidFill>
                  <a:srgbClr val="34332b"/>
                </a:solidFill>
                <a:latin typeface="Hind Vadodara"/>
                <a:ea typeface="Hind Vadodara"/>
              </a:rPr>
              <a:t>xx%</a:t>
            </a:r>
            <a:endParaRPr b="0" lang="tr-TR" sz="2800" spc="-1" strike="noStrike">
              <a:solidFill>
                <a:srgbClr val="000000"/>
              </a:solidFill>
              <a:latin typeface="Arial"/>
            </a:endParaRPr>
          </a:p>
        </p:txBody>
      </p:sp>
      <p:sp>
        <p:nvSpPr>
          <p:cNvPr id="888" name="PlaceHolder 4"/>
          <p:cNvSpPr>
            <a:spLocks noGrp="1"/>
          </p:cNvSpPr>
          <p:nvPr>
            <p:ph type="title"/>
          </p:nvPr>
        </p:nvSpPr>
        <p:spPr>
          <a:xfrm>
            <a:off x="939960" y="1328400"/>
            <a:ext cx="2175120" cy="527400"/>
          </a:xfrm>
          <a:prstGeom prst="rect">
            <a:avLst/>
          </a:prstGeom>
          <a:noFill/>
          <a:ln w="0">
            <a:noFill/>
          </a:ln>
        </p:spPr>
        <p:txBody>
          <a:bodyPr tIns="91440" bIns="91440" anchor="ctr">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889" name="PlaceHolder 5"/>
          <p:cNvSpPr>
            <a:spLocks noGrp="1"/>
          </p:cNvSpPr>
          <p:nvPr>
            <p:ph type="title"/>
          </p:nvPr>
        </p:nvSpPr>
        <p:spPr>
          <a:xfrm>
            <a:off x="3484440" y="1328400"/>
            <a:ext cx="2175120" cy="527400"/>
          </a:xfrm>
          <a:prstGeom prst="rect">
            <a:avLst/>
          </a:prstGeom>
          <a:noFill/>
          <a:ln w="0">
            <a:noFill/>
          </a:ln>
        </p:spPr>
        <p:txBody>
          <a:bodyPr tIns="91440" bIns="91440" anchor="ctr">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890" name="PlaceHolder 6"/>
          <p:cNvSpPr>
            <a:spLocks noGrp="1"/>
          </p:cNvSpPr>
          <p:nvPr>
            <p:ph type="title"/>
          </p:nvPr>
        </p:nvSpPr>
        <p:spPr>
          <a:xfrm>
            <a:off x="6028920" y="1328400"/>
            <a:ext cx="2175120" cy="527400"/>
          </a:xfrm>
          <a:prstGeom prst="rect">
            <a:avLst/>
          </a:prstGeom>
          <a:noFill/>
          <a:ln w="0">
            <a:noFill/>
          </a:ln>
        </p:spPr>
        <p:txBody>
          <a:bodyPr tIns="91440" bIns="91440" anchor="ctr">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891" name="PlaceHolder 7"/>
          <p:cNvSpPr>
            <a:spLocks noGrp="1"/>
          </p:cNvSpPr>
          <p:nvPr>
            <p:ph type="title"/>
          </p:nvPr>
        </p:nvSpPr>
        <p:spPr>
          <a:xfrm>
            <a:off x="718560" y="433800"/>
            <a:ext cx="7706520" cy="66132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892" name="Google Shape;201;p18"/>
          <p:cNvSpPr/>
          <p:nvPr/>
        </p:nvSpPr>
        <p:spPr>
          <a:xfrm rot="2700000">
            <a:off x="8213040" y="3169440"/>
            <a:ext cx="3002400" cy="3946320"/>
          </a:xfrm>
          <a:custGeom>
            <a:avLst/>
            <a:gdLst/>
            <a:ahLst/>
            <a:rect l="l" t="t" r="r" b="b"/>
            <a:pathLst>
              <a:path w="20315" h="26701">
                <a:moveTo>
                  <a:pt x="10492" y="1"/>
                </a:moveTo>
                <a:cubicBezTo>
                  <a:pt x="9685" y="1"/>
                  <a:pt x="8877" y="72"/>
                  <a:pt x="8093" y="203"/>
                </a:cubicBezTo>
                <a:cubicBezTo>
                  <a:pt x="7427" y="312"/>
                  <a:pt x="6747" y="471"/>
                  <a:pt x="6215" y="883"/>
                </a:cubicBezTo>
                <a:cubicBezTo>
                  <a:pt x="4678" y="2074"/>
                  <a:pt x="5199" y="4438"/>
                  <a:pt x="5251" y="6380"/>
                </a:cubicBezTo>
                <a:cubicBezTo>
                  <a:pt x="5338" y="9768"/>
                  <a:pt x="3096" y="12063"/>
                  <a:pt x="1594" y="14862"/>
                </a:cubicBezTo>
                <a:cubicBezTo>
                  <a:pt x="1083" y="15817"/>
                  <a:pt x="704" y="16837"/>
                  <a:pt x="470" y="17893"/>
                </a:cubicBezTo>
                <a:cubicBezTo>
                  <a:pt x="1" y="20013"/>
                  <a:pt x="159" y="22348"/>
                  <a:pt x="1322" y="24181"/>
                </a:cubicBezTo>
                <a:cubicBezTo>
                  <a:pt x="2357" y="25807"/>
                  <a:pt x="4156" y="26700"/>
                  <a:pt x="5939" y="26700"/>
                </a:cubicBezTo>
                <a:cubicBezTo>
                  <a:pt x="7448" y="26700"/>
                  <a:pt x="8946" y="26061"/>
                  <a:pt x="9961" y="24685"/>
                </a:cubicBezTo>
                <a:cubicBezTo>
                  <a:pt x="10281" y="24250"/>
                  <a:pt x="10532" y="23771"/>
                  <a:pt x="10735" y="23272"/>
                </a:cubicBezTo>
                <a:cubicBezTo>
                  <a:pt x="11048" y="22509"/>
                  <a:pt x="11259" y="21692"/>
                  <a:pt x="11467" y="20889"/>
                </a:cubicBezTo>
                <a:cubicBezTo>
                  <a:pt x="11808" y="19563"/>
                  <a:pt x="12178" y="18197"/>
                  <a:pt x="13023" y="17117"/>
                </a:cubicBezTo>
                <a:cubicBezTo>
                  <a:pt x="14828" y="14805"/>
                  <a:pt x="18129" y="13692"/>
                  <a:pt x="19247" y="10763"/>
                </a:cubicBezTo>
                <a:cubicBezTo>
                  <a:pt x="20315" y="7959"/>
                  <a:pt x="19261" y="4296"/>
                  <a:pt x="17129" y="2304"/>
                </a:cubicBezTo>
                <a:cubicBezTo>
                  <a:pt x="15370" y="657"/>
                  <a:pt x="12936" y="1"/>
                  <a:pt x="10492" y="1"/>
                </a:cubicBezTo>
                <a:close/>
              </a:path>
            </a:pathLst>
          </a:custGeom>
          <a:solidFill>
            <a:schemeClr val="dk2"/>
          </a:solidFill>
          <a:ln w="0">
            <a:noFill/>
          </a:ln>
        </p:spPr>
        <p:style>
          <a:lnRef idx="0"/>
          <a:fillRef idx="0"/>
          <a:effectRef idx="0"/>
          <a:fontRef idx="minor"/>
        </p:style>
      </p:sp>
      <p:sp>
        <p:nvSpPr>
          <p:cNvPr id="893" name="Google Shape;202;p18"/>
          <p:cNvSpPr/>
          <p:nvPr/>
        </p:nvSpPr>
        <p:spPr>
          <a:xfrm rot="2700000">
            <a:off x="8612280" y="3282480"/>
            <a:ext cx="3002400" cy="3946320"/>
          </a:xfrm>
          <a:custGeom>
            <a:avLst/>
            <a:gdLst/>
            <a:ahLst/>
            <a:rect l="l" t="t" r="r" b="b"/>
            <a:pathLst>
              <a:path w="20315" h="26701">
                <a:moveTo>
                  <a:pt x="10492" y="1"/>
                </a:moveTo>
                <a:cubicBezTo>
                  <a:pt x="9685" y="1"/>
                  <a:pt x="8877" y="72"/>
                  <a:pt x="8093" y="203"/>
                </a:cubicBezTo>
                <a:cubicBezTo>
                  <a:pt x="7427" y="312"/>
                  <a:pt x="6747" y="471"/>
                  <a:pt x="6215" y="883"/>
                </a:cubicBezTo>
                <a:cubicBezTo>
                  <a:pt x="4678" y="2074"/>
                  <a:pt x="5199" y="4438"/>
                  <a:pt x="5251" y="6380"/>
                </a:cubicBezTo>
                <a:cubicBezTo>
                  <a:pt x="5338" y="9768"/>
                  <a:pt x="3096" y="12063"/>
                  <a:pt x="1594" y="14862"/>
                </a:cubicBezTo>
                <a:cubicBezTo>
                  <a:pt x="1083" y="15817"/>
                  <a:pt x="704" y="16837"/>
                  <a:pt x="470" y="17893"/>
                </a:cubicBezTo>
                <a:cubicBezTo>
                  <a:pt x="1" y="20013"/>
                  <a:pt x="159" y="22348"/>
                  <a:pt x="1322" y="24181"/>
                </a:cubicBezTo>
                <a:cubicBezTo>
                  <a:pt x="2357" y="25807"/>
                  <a:pt x="4156" y="26700"/>
                  <a:pt x="5939" y="26700"/>
                </a:cubicBezTo>
                <a:cubicBezTo>
                  <a:pt x="7448" y="26700"/>
                  <a:pt x="8946" y="26061"/>
                  <a:pt x="9961" y="24685"/>
                </a:cubicBezTo>
                <a:cubicBezTo>
                  <a:pt x="10281" y="24250"/>
                  <a:pt x="10532" y="23771"/>
                  <a:pt x="10735" y="23272"/>
                </a:cubicBezTo>
                <a:cubicBezTo>
                  <a:pt x="11048" y="22509"/>
                  <a:pt x="11259" y="21692"/>
                  <a:pt x="11467" y="20889"/>
                </a:cubicBezTo>
                <a:cubicBezTo>
                  <a:pt x="11808" y="19563"/>
                  <a:pt x="12178" y="18197"/>
                  <a:pt x="13023" y="17117"/>
                </a:cubicBezTo>
                <a:cubicBezTo>
                  <a:pt x="14828" y="14805"/>
                  <a:pt x="18129" y="13692"/>
                  <a:pt x="19247" y="10763"/>
                </a:cubicBezTo>
                <a:cubicBezTo>
                  <a:pt x="20315" y="7959"/>
                  <a:pt x="19261" y="4296"/>
                  <a:pt x="17129" y="2304"/>
                </a:cubicBezTo>
                <a:cubicBezTo>
                  <a:pt x="15370" y="657"/>
                  <a:pt x="12936" y="1"/>
                  <a:pt x="10492" y="1"/>
                </a:cubicBezTo>
                <a:close/>
              </a:path>
            </a:pathLst>
          </a:custGeom>
          <a:solidFill>
            <a:schemeClr val="lt2"/>
          </a:solidFill>
          <a:ln w="0">
            <a:noFill/>
          </a:ln>
        </p:spPr>
        <p:style>
          <a:lnRef idx="0"/>
          <a:fillRef idx="0"/>
          <a:effectRef idx="0"/>
          <a:fontRef idx="minor"/>
        </p:style>
      </p:sp>
      <p:sp>
        <p:nvSpPr>
          <p:cNvPr id="894" name="Google Shape;203;p18"/>
          <p:cNvSpPr/>
          <p:nvPr/>
        </p:nvSpPr>
        <p:spPr>
          <a:xfrm>
            <a:off x="208080" y="-313560"/>
            <a:ext cx="1085760" cy="108576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rgbClr val="514d84"/>
          </a:solidFill>
          <a:ln w="0">
            <a:noFill/>
          </a:ln>
        </p:spPr>
        <p:style>
          <a:lnRef idx="0"/>
          <a:fillRef idx="0"/>
          <a:effectRef idx="0"/>
          <a:fontRef idx="minor"/>
        </p:style>
      </p:sp>
      <p:sp>
        <p:nvSpPr>
          <p:cNvPr id="895" name="Google Shape;204;p18"/>
          <p:cNvSpPr/>
          <p:nvPr/>
        </p:nvSpPr>
        <p:spPr>
          <a:xfrm>
            <a:off x="8200440" y="5112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rgbClr val="ee6569"/>
          </a:solidFill>
          <a:ln w="0">
            <a:noFill/>
          </a:ln>
        </p:spPr>
        <p:style>
          <a:lnRef idx="0"/>
          <a:fillRef idx="0"/>
          <a:effectRef idx="0"/>
          <a:fontRef idx="minor"/>
        </p:style>
      </p:sp>
      <p:sp>
        <p:nvSpPr>
          <p:cNvPr id="896" name="Google Shape;205;p18"/>
          <p:cNvSpPr/>
          <p:nvPr/>
        </p:nvSpPr>
        <p:spPr>
          <a:xfrm>
            <a:off x="8616960" y="-55800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000000"/>
            </a:solidFill>
            <a:round/>
          </a:ln>
        </p:spPr>
        <p:style>
          <a:lnRef idx="0"/>
          <a:fillRef idx="0"/>
          <a:effectRef idx="0"/>
          <a:fontRef idx="minor"/>
        </p:style>
      </p:sp>
      <p:sp>
        <p:nvSpPr>
          <p:cNvPr id="897" name="Google Shape;206;p18"/>
          <p:cNvSpPr/>
          <p:nvPr/>
        </p:nvSpPr>
        <p:spPr>
          <a:xfrm>
            <a:off x="-792720" y="-111240"/>
            <a:ext cx="1308600" cy="13089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ee6569"/>
            </a:solidFill>
            <a:miter/>
          </a:ln>
        </p:spPr>
        <p:style>
          <a:lnRef idx="0"/>
          <a:fillRef idx="0"/>
          <a:effectRef idx="0"/>
          <a:fontRef idx="minor"/>
        </p:style>
      </p:sp>
      <p:sp>
        <p:nvSpPr>
          <p:cNvPr id="898" name="PlaceHolder 8"/>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935" name="PlaceHolder 1"/>
          <p:cNvSpPr>
            <a:spLocks noGrp="1"/>
          </p:cNvSpPr>
          <p:nvPr>
            <p:ph type="title"/>
          </p:nvPr>
        </p:nvSpPr>
        <p:spPr>
          <a:xfrm>
            <a:off x="3538440" y="3033360"/>
            <a:ext cx="4359960" cy="531720"/>
          </a:xfrm>
          <a:prstGeom prst="rect">
            <a:avLst/>
          </a:prstGeom>
          <a:noFill/>
          <a:ln w="0">
            <a:noFill/>
          </a:ln>
        </p:spPr>
        <p:txBody>
          <a:bodyPr tIns="91440" bIns="91440" anchor="ctr">
            <a:noAutofit/>
          </a:bodyPr>
          <a:p>
            <a:r>
              <a:rPr b="0" lang="tr-TR" sz="2200" spc="-1" strike="noStrike">
                <a:solidFill>
                  <a:srgbClr val="000000"/>
                </a:solidFill>
                <a:latin typeface="Arial"/>
              </a:rPr>
              <a:t>Ana başlık metnini düzenlemek için tıklayın</a:t>
            </a:r>
            <a:endParaRPr b="0" lang="tr-TR" sz="2200" spc="-1" strike="noStrike">
              <a:solidFill>
                <a:srgbClr val="000000"/>
              </a:solidFill>
              <a:latin typeface="Arial"/>
            </a:endParaRPr>
          </a:p>
        </p:txBody>
      </p:sp>
      <p:sp>
        <p:nvSpPr>
          <p:cNvPr id="936" name="Google Shape;210;p19"/>
          <p:cNvSpPr/>
          <p:nvPr/>
        </p:nvSpPr>
        <p:spPr>
          <a:xfrm rot="8671800">
            <a:off x="-1327320" y="-515160"/>
            <a:ext cx="4337280" cy="357012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chemeClr val="lt2"/>
          </a:solidFill>
          <a:ln w="0">
            <a:noFill/>
          </a:ln>
        </p:spPr>
        <p:style>
          <a:lnRef idx="0"/>
          <a:fillRef idx="0"/>
          <a:effectRef idx="0"/>
          <a:fontRef idx="minor"/>
        </p:style>
      </p:sp>
      <p:sp>
        <p:nvSpPr>
          <p:cNvPr id="937" name="Google Shape;211;p19"/>
          <p:cNvSpPr/>
          <p:nvPr/>
        </p:nvSpPr>
        <p:spPr>
          <a:xfrm rot="8671800">
            <a:off x="-1326240" y="-252720"/>
            <a:ext cx="3699000" cy="304488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chemeClr val="dk2"/>
          </a:solidFill>
          <a:ln w="0">
            <a:noFill/>
          </a:ln>
        </p:spPr>
        <p:style>
          <a:lnRef idx="0"/>
          <a:fillRef idx="0"/>
          <a:effectRef idx="0"/>
          <a:fontRef idx="minor"/>
        </p:style>
      </p:sp>
      <p:sp>
        <p:nvSpPr>
          <p:cNvPr id="938" name="Google Shape;212;p19"/>
          <p:cNvSpPr/>
          <p:nvPr/>
        </p:nvSpPr>
        <p:spPr>
          <a:xfrm flipH="1">
            <a:off x="8181360" y="35136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939" name="Google Shape;213;p19"/>
          <p:cNvSpPr/>
          <p:nvPr/>
        </p:nvSpPr>
        <p:spPr>
          <a:xfrm flipH="1">
            <a:off x="6969960" y="4694400"/>
            <a:ext cx="1042560" cy="10425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514d84"/>
            </a:solidFill>
            <a:miter/>
          </a:ln>
        </p:spPr>
        <p:style>
          <a:lnRef idx="0"/>
          <a:fillRef idx="0"/>
          <a:effectRef idx="0"/>
          <a:fontRef idx="minor"/>
        </p:style>
      </p:sp>
      <p:sp>
        <p:nvSpPr>
          <p:cNvPr id="940" name="Google Shape;214;p19"/>
          <p:cNvSpPr/>
          <p:nvPr/>
        </p:nvSpPr>
        <p:spPr>
          <a:xfrm flipH="1">
            <a:off x="1036080" y="4174920"/>
            <a:ext cx="519480" cy="5191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lt2"/>
          </a:solidFill>
          <a:ln w="0">
            <a:noFill/>
          </a:ln>
        </p:spPr>
        <p:style>
          <a:lnRef idx="0"/>
          <a:fillRef idx="0"/>
          <a:effectRef idx="0"/>
          <a:fontRef idx="minor"/>
        </p:style>
      </p:sp>
      <p:sp>
        <p:nvSpPr>
          <p:cNvPr id="941" name="Google Shape;215;p19"/>
          <p:cNvSpPr/>
          <p:nvPr/>
        </p:nvSpPr>
        <p:spPr>
          <a:xfrm flipH="1">
            <a:off x="8180640" y="-91872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ffffff"/>
            </a:solidFill>
            <a:round/>
          </a:ln>
        </p:spPr>
        <p:style>
          <a:lnRef idx="0"/>
          <a:fillRef idx="0"/>
          <a:effectRef idx="0"/>
          <a:fontRef idx="minor"/>
        </p:style>
      </p:sp>
      <p:sp>
        <p:nvSpPr>
          <p:cNvPr id="94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979" name="PlaceHolder 1"/>
          <p:cNvSpPr>
            <a:spLocks noGrp="1"/>
          </p:cNvSpPr>
          <p:nvPr>
            <p:ph type="title"/>
          </p:nvPr>
        </p:nvSpPr>
        <p:spPr>
          <a:xfrm>
            <a:off x="713160" y="442080"/>
            <a:ext cx="7706520" cy="66132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980" name="Google Shape;218;p20"/>
          <p:cNvSpPr/>
          <p:nvPr/>
        </p:nvSpPr>
        <p:spPr>
          <a:xfrm flipH="1" rot="10800000">
            <a:off x="8543520" y="4522320"/>
            <a:ext cx="519480" cy="5191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lt2"/>
          </a:solidFill>
          <a:ln w="0">
            <a:noFill/>
          </a:ln>
        </p:spPr>
        <p:style>
          <a:lnRef idx="0"/>
          <a:fillRef idx="0"/>
          <a:effectRef idx="0"/>
          <a:fontRef idx="minor"/>
        </p:style>
      </p:sp>
      <p:sp>
        <p:nvSpPr>
          <p:cNvPr id="981" name="Google Shape;219;p20"/>
          <p:cNvSpPr/>
          <p:nvPr/>
        </p:nvSpPr>
        <p:spPr>
          <a:xfrm rot="3713400">
            <a:off x="6832800" y="-1453320"/>
            <a:ext cx="2922120" cy="3165840"/>
          </a:xfrm>
          <a:custGeom>
            <a:avLst/>
            <a:gdLst/>
            <a:ahLst/>
            <a:rect l="l" t="t" r="r" b="b"/>
            <a:pathLst>
              <a:path w="20315" h="26701">
                <a:moveTo>
                  <a:pt x="10492" y="1"/>
                </a:moveTo>
                <a:cubicBezTo>
                  <a:pt x="9685" y="1"/>
                  <a:pt x="8877" y="72"/>
                  <a:pt x="8093" y="203"/>
                </a:cubicBezTo>
                <a:cubicBezTo>
                  <a:pt x="7427" y="312"/>
                  <a:pt x="6747" y="471"/>
                  <a:pt x="6215" y="883"/>
                </a:cubicBezTo>
                <a:cubicBezTo>
                  <a:pt x="4678" y="2074"/>
                  <a:pt x="5199" y="4438"/>
                  <a:pt x="5251" y="6380"/>
                </a:cubicBezTo>
                <a:cubicBezTo>
                  <a:pt x="5338" y="9768"/>
                  <a:pt x="3096" y="12063"/>
                  <a:pt x="1594" y="14862"/>
                </a:cubicBezTo>
                <a:cubicBezTo>
                  <a:pt x="1083" y="15817"/>
                  <a:pt x="704" y="16837"/>
                  <a:pt x="470" y="17893"/>
                </a:cubicBezTo>
                <a:cubicBezTo>
                  <a:pt x="1" y="20013"/>
                  <a:pt x="159" y="22348"/>
                  <a:pt x="1322" y="24181"/>
                </a:cubicBezTo>
                <a:cubicBezTo>
                  <a:pt x="2357" y="25807"/>
                  <a:pt x="4156" y="26700"/>
                  <a:pt x="5939" y="26700"/>
                </a:cubicBezTo>
                <a:cubicBezTo>
                  <a:pt x="7448" y="26700"/>
                  <a:pt x="8946" y="26061"/>
                  <a:pt x="9961" y="24685"/>
                </a:cubicBezTo>
                <a:cubicBezTo>
                  <a:pt x="10281" y="24250"/>
                  <a:pt x="10532" y="23771"/>
                  <a:pt x="10735" y="23272"/>
                </a:cubicBezTo>
                <a:cubicBezTo>
                  <a:pt x="11048" y="22509"/>
                  <a:pt x="11259" y="21692"/>
                  <a:pt x="11467" y="20889"/>
                </a:cubicBezTo>
                <a:cubicBezTo>
                  <a:pt x="11808" y="19563"/>
                  <a:pt x="12178" y="18197"/>
                  <a:pt x="13023" y="17117"/>
                </a:cubicBezTo>
                <a:cubicBezTo>
                  <a:pt x="14828" y="14805"/>
                  <a:pt x="18129" y="13692"/>
                  <a:pt x="19247" y="10763"/>
                </a:cubicBezTo>
                <a:cubicBezTo>
                  <a:pt x="20315" y="7959"/>
                  <a:pt x="19261" y="4296"/>
                  <a:pt x="17129" y="2304"/>
                </a:cubicBezTo>
                <a:cubicBezTo>
                  <a:pt x="15370" y="657"/>
                  <a:pt x="12936" y="1"/>
                  <a:pt x="10492" y="1"/>
                </a:cubicBezTo>
                <a:close/>
              </a:path>
            </a:pathLst>
          </a:custGeom>
          <a:solidFill>
            <a:schemeClr val="dk2"/>
          </a:solidFill>
          <a:ln w="0">
            <a:noFill/>
          </a:ln>
        </p:spPr>
        <p:style>
          <a:lnRef idx="0"/>
          <a:fillRef idx="0"/>
          <a:effectRef idx="0"/>
          <a:fontRef idx="minor"/>
        </p:style>
      </p:sp>
      <p:sp>
        <p:nvSpPr>
          <p:cNvPr id="982" name="Google Shape;220;p20"/>
          <p:cNvSpPr/>
          <p:nvPr/>
        </p:nvSpPr>
        <p:spPr>
          <a:xfrm rot="3713400">
            <a:off x="6928200" y="-1834200"/>
            <a:ext cx="2922120" cy="3165840"/>
          </a:xfrm>
          <a:custGeom>
            <a:avLst/>
            <a:gdLst/>
            <a:ahLst/>
            <a:rect l="l" t="t" r="r" b="b"/>
            <a:pathLst>
              <a:path w="20315" h="26701">
                <a:moveTo>
                  <a:pt x="10492" y="1"/>
                </a:moveTo>
                <a:cubicBezTo>
                  <a:pt x="9685" y="1"/>
                  <a:pt x="8877" y="72"/>
                  <a:pt x="8093" y="203"/>
                </a:cubicBezTo>
                <a:cubicBezTo>
                  <a:pt x="7427" y="312"/>
                  <a:pt x="6747" y="471"/>
                  <a:pt x="6215" y="883"/>
                </a:cubicBezTo>
                <a:cubicBezTo>
                  <a:pt x="4678" y="2074"/>
                  <a:pt x="5199" y="4438"/>
                  <a:pt x="5251" y="6380"/>
                </a:cubicBezTo>
                <a:cubicBezTo>
                  <a:pt x="5338" y="9768"/>
                  <a:pt x="3096" y="12063"/>
                  <a:pt x="1594" y="14862"/>
                </a:cubicBezTo>
                <a:cubicBezTo>
                  <a:pt x="1083" y="15817"/>
                  <a:pt x="704" y="16837"/>
                  <a:pt x="470" y="17893"/>
                </a:cubicBezTo>
                <a:cubicBezTo>
                  <a:pt x="1" y="20013"/>
                  <a:pt x="159" y="22348"/>
                  <a:pt x="1322" y="24181"/>
                </a:cubicBezTo>
                <a:cubicBezTo>
                  <a:pt x="2357" y="25807"/>
                  <a:pt x="4156" y="26700"/>
                  <a:pt x="5939" y="26700"/>
                </a:cubicBezTo>
                <a:cubicBezTo>
                  <a:pt x="7448" y="26700"/>
                  <a:pt x="8946" y="26061"/>
                  <a:pt x="9961" y="24685"/>
                </a:cubicBezTo>
                <a:cubicBezTo>
                  <a:pt x="10281" y="24250"/>
                  <a:pt x="10532" y="23771"/>
                  <a:pt x="10735" y="23272"/>
                </a:cubicBezTo>
                <a:cubicBezTo>
                  <a:pt x="11048" y="22509"/>
                  <a:pt x="11259" y="21692"/>
                  <a:pt x="11467" y="20889"/>
                </a:cubicBezTo>
                <a:cubicBezTo>
                  <a:pt x="11808" y="19563"/>
                  <a:pt x="12178" y="18197"/>
                  <a:pt x="13023" y="17117"/>
                </a:cubicBezTo>
                <a:cubicBezTo>
                  <a:pt x="14828" y="14805"/>
                  <a:pt x="18129" y="13692"/>
                  <a:pt x="19247" y="10763"/>
                </a:cubicBezTo>
                <a:cubicBezTo>
                  <a:pt x="20315" y="7959"/>
                  <a:pt x="19261" y="4296"/>
                  <a:pt x="17129" y="2304"/>
                </a:cubicBezTo>
                <a:cubicBezTo>
                  <a:pt x="15370" y="657"/>
                  <a:pt x="12936" y="1"/>
                  <a:pt x="10492" y="1"/>
                </a:cubicBezTo>
                <a:close/>
              </a:path>
            </a:pathLst>
          </a:custGeom>
          <a:solidFill>
            <a:schemeClr val="lt2"/>
          </a:solidFill>
          <a:ln w="0">
            <a:noFill/>
          </a:ln>
        </p:spPr>
        <p:style>
          <a:lnRef idx="0"/>
          <a:fillRef idx="0"/>
          <a:effectRef idx="0"/>
          <a:fontRef idx="minor"/>
        </p:style>
      </p:sp>
      <p:sp>
        <p:nvSpPr>
          <p:cNvPr id="983" name="Google Shape;221;p20"/>
          <p:cNvSpPr/>
          <p:nvPr/>
        </p:nvSpPr>
        <p:spPr>
          <a:xfrm flipH="1" rot="10800000">
            <a:off x="8435160" y="452232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ffffff"/>
            </a:solidFill>
            <a:round/>
          </a:ln>
        </p:spPr>
        <p:style>
          <a:lnRef idx="0"/>
          <a:fillRef idx="0"/>
          <a:effectRef idx="0"/>
          <a:fontRef idx="minor"/>
        </p:style>
      </p:sp>
      <p:sp>
        <p:nvSpPr>
          <p:cNvPr id="984" name="Google Shape;222;p20"/>
          <p:cNvSpPr/>
          <p:nvPr/>
        </p:nvSpPr>
        <p:spPr>
          <a:xfrm flipH="1" rot="10800000">
            <a:off x="-543240" y="4586400"/>
            <a:ext cx="1042560" cy="10425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514d84"/>
            </a:solidFill>
            <a:miter/>
          </a:ln>
        </p:spPr>
        <p:style>
          <a:lnRef idx="0"/>
          <a:fillRef idx="0"/>
          <a:effectRef idx="0"/>
          <a:fontRef idx="minor"/>
        </p:style>
      </p:sp>
      <p:sp>
        <p:nvSpPr>
          <p:cNvPr id="98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1022" name="PlaceHolder 1"/>
          <p:cNvSpPr>
            <a:spLocks noGrp="1"/>
          </p:cNvSpPr>
          <p:nvPr>
            <p:ph type="body"/>
          </p:nvPr>
        </p:nvSpPr>
        <p:spPr>
          <a:xfrm>
            <a:off x="1410120" y="1853280"/>
            <a:ext cx="3156120" cy="26816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400" spc="-1" strike="noStrike">
                <a:solidFill>
                  <a:srgbClr val="000000"/>
                </a:solidFill>
                <a:latin typeface="Arial"/>
              </a:rPr>
              <a:t>Beşinci Anahat Düzeyi</a:t>
            </a:r>
            <a:endParaRPr b="0" lang="tr-T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400" spc="-1" strike="noStrike">
                <a:solidFill>
                  <a:srgbClr val="000000"/>
                </a:solidFill>
                <a:latin typeface="Arial"/>
              </a:rPr>
              <a:t>Altıncı Anahat Düzeyi</a:t>
            </a:r>
            <a:endParaRPr b="0" lang="tr-T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400" spc="-1" strike="noStrike">
                <a:solidFill>
                  <a:srgbClr val="000000"/>
                </a:solidFill>
                <a:latin typeface="Arial"/>
              </a:rPr>
              <a:t>Yedinci Anahat Düzeyi</a:t>
            </a:r>
            <a:endParaRPr b="0" lang="tr-TR" sz="1400" spc="-1" strike="noStrike">
              <a:solidFill>
                <a:srgbClr val="000000"/>
              </a:solidFill>
              <a:latin typeface="Arial"/>
            </a:endParaRPr>
          </a:p>
        </p:txBody>
      </p:sp>
      <p:sp>
        <p:nvSpPr>
          <p:cNvPr id="1023" name="PlaceHolder 2"/>
          <p:cNvSpPr>
            <a:spLocks noGrp="1"/>
          </p:cNvSpPr>
          <p:nvPr>
            <p:ph type="body"/>
          </p:nvPr>
        </p:nvSpPr>
        <p:spPr>
          <a:xfrm>
            <a:off x="4566600" y="1853280"/>
            <a:ext cx="3156120" cy="26816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400" spc="-1" strike="noStrike">
                <a:solidFill>
                  <a:srgbClr val="000000"/>
                </a:solidFill>
                <a:latin typeface="Arial"/>
              </a:rPr>
              <a:t>Beşinci Anahat Düzeyi</a:t>
            </a:r>
            <a:endParaRPr b="0" lang="tr-T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400" spc="-1" strike="noStrike">
                <a:solidFill>
                  <a:srgbClr val="000000"/>
                </a:solidFill>
                <a:latin typeface="Arial"/>
              </a:rPr>
              <a:t>Altıncı Anahat Düzeyi</a:t>
            </a:r>
            <a:endParaRPr b="0" lang="tr-T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400" spc="-1" strike="noStrike">
                <a:solidFill>
                  <a:srgbClr val="000000"/>
                </a:solidFill>
                <a:latin typeface="Arial"/>
              </a:rPr>
              <a:t>Yedinci Anahat Düzeyi</a:t>
            </a:r>
            <a:endParaRPr b="0" lang="tr-TR" sz="1400" spc="-1" strike="noStrike">
              <a:solidFill>
                <a:srgbClr val="000000"/>
              </a:solidFill>
              <a:latin typeface="Arial"/>
            </a:endParaRPr>
          </a:p>
        </p:txBody>
      </p:sp>
      <p:sp>
        <p:nvSpPr>
          <p:cNvPr id="1024" name="PlaceHolder 3"/>
          <p:cNvSpPr>
            <a:spLocks noGrp="1"/>
          </p:cNvSpPr>
          <p:nvPr>
            <p:ph type="title"/>
          </p:nvPr>
        </p:nvSpPr>
        <p:spPr>
          <a:xfrm>
            <a:off x="1410120" y="1344600"/>
            <a:ext cx="2638080" cy="572400"/>
          </a:xfrm>
          <a:prstGeom prst="rect">
            <a:avLst/>
          </a:prstGeom>
          <a:noFill/>
          <a:ln w="0">
            <a:noFill/>
          </a:ln>
        </p:spPr>
        <p:txBody>
          <a:bodyPr tIns="91440" bIns="91440" anchor="b">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1025" name="PlaceHolder 4"/>
          <p:cNvSpPr>
            <a:spLocks noGrp="1"/>
          </p:cNvSpPr>
          <p:nvPr>
            <p:ph type="title"/>
          </p:nvPr>
        </p:nvSpPr>
        <p:spPr>
          <a:xfrm>
            <a:off x="4566600" y="1344600"/>
            <a:ext cx="2638080" cy="572400"/>
          </a:xfrm>
          <a:prstGeom prst="rect">
            <a:avLst/>
          </a:prstGeom>
          <a:noFill/>
          <a:ln w="0">
            <a:noFill/>
          </a:ln>
        </p:spPr>
        <p:txBody>
          <a:bodyPr tIns="91440" bIns="91440" anchor="b">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1026" name="PlaceHolder 5"/>
          <p:cNvSpPr>
            <a:spLocks noGrp="1"/>
          </p:cNvSpPr>
          <p:nvPr>
            <p:ph type="title"/>
          </p:nvPr>
        </p:nvSpPr>
        <p:spPr>
          <a:xfrm>
            <a:off x="713160" y="436320"/>
            <a:ext cx="7706520" cy="66132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1027" name="Google Shape;294;p29"/>
          <p:cNvSpPr/>
          <p:nvPr/>
        </p:nvSpPr>
        <p:spPr>
          <a:xfrm rot="10800000">
            <a:off x="8239680" y="402480"/>
            <a:ext cx="519480" cy="5191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1"/>
          </a:solidFill>
          <a:ln w="0">
            <a:noFill/>
          </a:ln>
        </p:spPr>
        <p:style>
          <a:lnRef idx="0"/>
          <a:fillRef idx="0"/>
          <a:effectRef idx="0"/>
          <a:fontRef idx="minor"/>
        </p:style>
      </p:sp>
      <p:sp>
        <p:nvSpPr>
          <p:cNvPr id="1028" name="Google Shape;295;p29"/>
          <p:cNvSpPr/>
          <p:nvPr/>
        </p:nvSpPr>
        <p:spPr>
          <a:xfrm>
            <a:off x="6330600" y="3103920"/>
            <a:ext cx="4337280" cy="357012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ee6569"/>
          </a:solidFill>
          <a:ln w="0">
            <a:noFill/>
          </a:ln>
        </p:spPr>
        <p:style>
          <a:lnRef idx="0"/>
          <a:fillRef idx="0"/>
          <a:effectRef idx="0"/>
          <a:fontRef idx="minor"/>
        </p:style>
      </p:sp>
      <p:sp>
        <p:nvSpPr>
          <p:cNvPr id="1029" name="Google Shape;296;p29"/>
          <p:cNvSpPr/>
          <p:nvPr/>
        </p:nvSpPr>
        <p:spPr>
          <a:xfrm>
            <a:off x="6968520" y="3460680"/>
            <a:ext cx="3699000" cy="304488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514d84"/>
          </a:solidFill>
          <a:ln w="0">
            <a:noFill/>
          </a:ln>
        </p:spPr>
        <p:style>
          <a:lnRef idx="0"/>
          <a:fillRef idx="0"/>
          <a:effectRef idx="0"/>
          <a:fontRef idx="minor"/>
        </p:style>
      </p:sp>
      <p:sp>
        <p:nvSpPr>
          <p:cNvPr id="1030" name="Google Shape;297;p29"/>
          <p:cNvSpPr/>
          <p:nvPr/>
        </p:nvSpPr>
        <p:spPr>
          <a:xfrm rot="10800000">
            <a:off x="309240" y="411876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1031" name="Google Shape;298;p29"/>
          <p:cNvSpPr/>
          <p:nvPr/>
        </p:nvSpPr>
        <p:spPr>
          <a:xfrm rot="10800000">
            <a:off x="8297280" y="-384120"/>
            <a:ext cx="1042560" cy="10425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514d84"/>
            </a:solidFill>
            <a:miter/>
          </a:ln>
        </p:spPr>
        <p:style>
          <a:lnRef idx="0"/>
          <a:fillRef idx="0"/>
          <a:effectRef idx="0"/>
          <a:fontRef idx="minor"/>
        </p:style>
      </p:sp>
      <p:sp>
        <p:nvSpPr>
          <p:cNvPr id="1032" name="Google Shape;299;p29"/>
          <p:cNvSpPr/>
          <p:nvPr/>
        </p:nvSpPr>
        <p:spPr>
          <a:xfrm rot="10800000">
            <a:off x="-987480" y="384768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ffffff"/>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1069" name="Google Shape;144;p15"/>
          <p:cNvSpPr/>
          <p:nvPr/>
        </p:nvSpPr>
        <p:spPr>
          <a:xfrm flipH="1" rot="10800000">
            <a:off x="7927920" y="503280"/>
            <a:ext cx="445680" cy="4060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lt1"/>
          </a:solidFill>
          <a:ln w="0">
            <a:noFill/>
          </a:ln>
        </p:spPr>
        <p:style>
          <a:lnRef idx="0"/>
          <a:fillRef idx="0"/>
          <a:effectRef idx="0"/>
          <a:fontRef idx="minor"/>
        </p:style>
      </p:sp>
      <p:sp>
        <p:nvSpPr>
          <p:cNvPr id="1070" name="PlaceHolder 1"/>
          <p:cNvSpPr>
            <a:spLocks noGrp="1"/>
          </p:cNvSpPr>
          <p:nvPr>
            <p:ph type="title"/>
          </p:nvPr>
        </p:nvSpPr>
        <p:spPr>
          <a:xfrm>
            <a:off x="1033560" y="1903320"/>
            <a:ext cx="3940920" cy="841320"/>
          </a:xfrm>
          <a:prstGeom prst="rect">
            <a:avLst/>
          </a:prstGeom>
          <a:noFill/>
          <a:ln w="0">
            <a:noFill/>
          </a:ln>
        </p:spPr>
        <p:txBody>
          <a:bodyPr tIns="91440" bIns="91440" anchor="ctr">
            <a:noAutofit/>
          </a:bodyPr>
          <a:p>
            <a:r>
              <a:rPr b="0" lang="tr-TR" sz="5000" spc="-1" strike="noStrike">
                <a:solidFill>
                  <a:srgbClr val="000000"/>
                </a:solidFill>
                <a:latin typeface="Arial"/>
              </a:rPr>
              <a:t>Ana başlık metnini düzenlemek için tıklayın</a:t>
            </a:r>
            <a:endParaRPr b="0" lang="tr-TR" sz="5000" spc="-1" strike="noStrike">
              <a:solidFill>
                <a:srgbClr val="000000"/>
              </a:solidFill>
              <a:latin typeface="Arial"/>
            </a:endParaRPr>
          </a:p>
        </p:txBody>
      </p:sp>
      <p:sp>
        <p:nvSpPr>
          <p:cNvPr id="1071" name="PlaceHolder 2"/>
          <p:cNvSpPr>
            <a:spLocks noGrp="1"/>
          </p:cNvSpPr>
          <p:nvPr>
            <p:ph type="title"/>
          </p:nvPr>
        </p:nvSpPr>
        <p:spPr>
          <a:xfrm>
            <a:off x="2318040" y="870120"/>
            <a:ext cx="1485360" cy="841320"/>
          </a:xfrm>
          <a:prstGeom prst="rect">
            <a:avLst/>
          </a:prstGeom>
          <a:noFill/>
          <a:ln w="0">
            <a:noFill/>
          </a:ln>
        </p:spPr>
        <p:txBody>
          <a:bodyPr tIns="91440" bIns="91440" anchor="ctr">
            <a:noAutofit/>
          </a:bodyPr>
          <a:p>
            <a:pPr algn="ctr">
              <a:lnSpc>
                <a:spcPct val="100000"/>
              </a:lnSpc>
              <a:buNone/>
            </a:pPr>
            <a:r>
              <a:rPr b="1" lang="tr-TR" sz="9000" spc="-1" strike="noStrike">
                <a:solidFill>
                  <a:srgbClr val="ee6569"/>
                </a:solidFill>
                <a:latin typeface="Hind Vadodara"/>
                <a:ea typeface="Hind Vadodara"/>
              </a:rPr>
              <a:t>xx%</a:t>
            </a:r>
            <a:endParaRPr b="0" lang="tr-TR" sz="9000" spc="-1" strike="noStrike">
              <a:solidFill>
                <a:srgbClr val="000000"/>
              </a:solidFill>
              <a:latin typeface="Arial"/>
            </a:endParaRPr>
          </a:p>
        </p:txBody>
      </p:sp>
      <p:sp>
        <p:nvSpPr>
          <p:cNvPr id="1072" name="Google Shape;148;p15"/>
          <p:cNvSpPr/>
          <p:nvPr/>
        </p:nvSpPr>
        <p:spPr>
          <a:xfrm rot="5400000">
            <a:off x="3891960" y="-108720"/>
            <a:ext cx="8179920" cy="2323440"/>
          </a:xfrm>
          <a:custGeom>
            <a:avLst/>
            <a:gdLst/>
            <a:ahLst/>
            <a:rect l="l" t="t" r="r" b="b"/>
            <a:pathLst>
              <a:path w="39169" h="11126">
                <a:moveTo>
                  <a:pt x="0" y="0"/>
                </a:moveTo>
                <a:cubicBezTo>
                  <a:pt x="0" y="0"/>
                  <a:pt x="1532" y="5360"/>
                  <a:pt x="6545" y="5559"/>
                </a:cubicBezTo>
                <a:cubicBezTo>
                  <a:pt x="20072" y="6101"/>
                  <a:pt x="19491" y="11126"/>
                  <a:pt x="25457" y="11126"/>
                </a:cubicBezTo>
                <a:cubicBezTo>
                  <a:pt x="25798" y="11126"/>
                  <a:pt x="26161" y="11109"/>
                  <a:pt x="26549" y="11075"/>
                </a:cubicBezTo>
                <a:cubicBezTo>
                  <a:pt x="37764" y="10072"/>
                  <a:pt x="39168" y="0"/>
                  <a:pt x="39168" y="0"/>
                </a:cubicBezTo>
                <a:close/>
              </a:path>
            </a:pathLst>
          </a:custGeom>
          <a:solidFill>
            <a:srgbClr val="514d84"/>
          </a:solidFill>
          <a:ln w="0">
            <a:noFill/>
          </a:ln>
        </p:spPr>
        <p:style>
          <a:lnRef idx="0"/>
          <a:fillRef idx="0"/>
          <a:effectRef idx="0"/>
          <a:fontRef idx="minor"/>
        </p:style>
      </p:sp>
      <p:sp>
        <p:nvSpPr>
          <p:cNvPr id="1073" name="Google Shape;149;p15"/>
          <p:cNvSpPr/>
          <p:nvPr/>
        </p:nvSpPr>
        <p:spPr>
          <a:xfrm rot="5400000">
            <a:off x="5648400" y="658080"/>
            <a:ext cx="5593320" cy="1397520"/>
          </a:xfrm>
          <a:custGeom>
            <a:avLst/>
            <a:gdLst/>
            <a:ahLst/>
            <a:rect l="l" t="t" r="r" b="b"/>
            <a:pathLst>
              <a:path w="26784" h="6693">
                <a:moveTo>
                  <a:pt x="0" y="0"/>
                </a:moveTo>
                <a:cubicBezTo>
                  <a:pt x="0" y="0"/>
                  <a:pt x="2435" y="2546"/>
                  <a:pt x="6813" y="2546"/>
                </a:cubicBezTo>
                <a:cubicBezTo>
                  <a:pt x="7081" y="2546"/>
                  <a:pt x="7356" y="2537"/>
                  <a:pt x="7639" y="2516"/>
                </a:cubicBezTo>
                <a:cubicBezTo>
                  <a:pt x="7882" y="2499"/>
                  <a:pt x="8113" y="2491"/>
                  <a:pt x="8334" y="2491"/>
                </a:cubicBezTo>
                <a:cubicBezTo>
                  <a:pt x="13294" y="2491"/>
                  <a:pt x="12823" y="6693"/>
                  <a:pt x="17077" y="6693"/>
                </a:cubicBezTo>
                <a:cubicBezTo>
                  <a:pt x="17754" y="6693"/>
                  <a:pt x="18550" y="6586"/>
                  <a:pt x="19507" y="6340"/>
                </a:cubicBezTo>
                <a:cubicBezTo>
                  <a:pt x="26128" y="4633"/>
                  <a:pt x="26784" y="0"/>
                  <a:pt x="26784" y="0"/>
                </a:cubicBezTo>
                <a:close/>
              </a:path>
            </a:pathLst>
          </a:custGeom>
          <a:solidFill>
            <a:schemeClr val="dk2"/>
          </a:solidFill>
          <a:ln w="0">
            <a:noFill/>
          </a:ln>
        </p:spPr>
        <p:style>
          <a:lnRef idx="0"/>
          <a:fillRef idx="0"/>
          <a:effectRef idx="0"/>
          <a:fontRef idx="minor"/>
        </p:style>
      </p:sp>
      <p:sp>
        <p:nvSpPr>
          <p:cNvPr id="1074" name="Google Shape;150;p15"/>
          <p:cNvSpPr/>
          <p:nvPr/>
        </p:nvSpPr>
        <p:spPr>
          <a:xfrm>
            <a:off x="1033200" y="4136760"/>
            <a:ext cx="445680" cy="4060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dk1"/>
          </a:solidFill>
          <a:ln w="0">
            <a:noFill/>
          </a:ln>
        </p:spPr>
        <p:style>
          <a:lnRef idx="0"/>
          <a:fillRef idx="0"/>
          <a:effectRef idx="0"/>
          <a:fontRef idx="minor"/>
        </p:style>
      </p:sp>
      <p:sp>
        <p:nvSpPr>
          <p:cNvPr id="1075" name="Google Shape;151;p15"/>
          <p:cNvSpPr/>
          <p:nvPr/>
        </p:nvSpPr>
        <p:spPr>
          <a:xfrm>
            <a:off x="4509000" y="4543200"/>
            <a:ext cx="1308600" cy="13089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000000"/>
            </a:solidFill>
            <a:miter/>
          </a:ln>
        </p:spPr>
        <p:style>
          <a:lnRef idx="0"/>
          <a:fillRef idx="0"/>
          <a:effectRef idx="0"/>
          <a:fontRef idx="minor"/>
        </p:style>
      </p:sp>
      <p:sp>
        <p:nvSpPr>
          <p:cNvPr id="1076" name="Google Shape;152;p15"/>
          <p:cNvSpPr/>
          <p:nvPr/>
        </p:nvSpPr>
        <p:spPr>
          <a:xfrm>
            <a:off x="5509800" y="4340520"/>
            <a:ext cx="1085760" cy="108576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rgbClr val="514d84"/>
          </a:solidFill>
          <a:ln w="0">
            <a:noFill/>
          </a:ln>
        </p:spPr>
        <p:style>
          <a:lnRef idx="0"/>
          <a:fillRef idx="0"/>
          <a:effectRef idx="0"/>
          <a:fontRef idx="minor"/>
        </p:style>
      </p:sp>
      <p:sp>
        <p:nvSpPr>
          <p:cNvPr id="1077" name="Google Shape;153;p15"/>
          <p:cNvSpPr/>
          <p:nvPr/>
        </p:nvSpPr>
        <p:spPr>
          <a:xfrm>
            <a:off x="4846680" y="22248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rgbClr val="ee6569"/>
          </a:solidFill>
          <a:ln w="0">
            <a:noFill/>
          </a:ln>
        </p:spPr>
        <p:style>
          <a:lnRef idx="0"/>
          <a:fillRef idx="0"/>
          <a:effectRef idx="0"/>
          <a:fontRef idx="minor"/>
        </p:style>
      </p:sp>
      <p:sp>
        <p:nvSpPr>
          <p:cNvPr id="1078" name="Google Shape;154;p15"/>
          <p:cNvSpPr/>
          <p:nvPr/>
        </p:nvSpPr>
        <p:spPr>
          <a:xfrm>
            <a:off x="5263200" y="-38664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ffffff"/>
            </a:solidFill>
            <a:round/>
          </a:ln>
        </p:spPr>
        <p:style>
          <a:lnRef idx="0"/>
          <a:fillRef idx="0"/>
          <a:effectRef idx="0"/>
          <a:fontRef idx="minor"/>
        </p:style>
      </p:sp>
      <p:sp>
        <p:nvSpPr>
          <p:cNvPr id="1079" name="Google Shape;155;p15"/>
          <p:cNvSpPr/>
          <p:nvPr/>
        </p:nvSpPr>
        <p:spPr>
          <a:xfrm>
            <a:off x="-491040" y="-386280"/>
            <a:ext cx="1308600" cy="119232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lt2"/>
          </a:solidFill>
          <a:ln w="0">
            <a:noFill/>
          </a:ln>
        </p:spPr>
        <p:style>
          <a:lnRef idx="0"/>
          <a:fillRef idx="0"/>
          <a:effectRef idx="0"/>
          <a:fontRef idx="minor"/>
        </p:style>
      </p:sp>
      <p:sp>
        <p:nvSpPr>
          <p:cNvPr id="108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1117" name="PlaceHolder 1"/>
          <p:cNvSpPr>
            <a:spLocks noGrp="1"/>
          </p:cNvSpPr>
          <p:nvPr>
            <p:ph type="title"/>
          </p:nvPr>
        </p:nvSpPr>
        <p:spPr>
          <a:xfrm>
            <a:off x="710640" y="1221480"/>
            <a:ext cx="3595320" cy="154044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1118" name="Google Shape;282;p28"/>
          <p:cNvSpPr/>
          <p:nvPr/>
        </p:nvSpPr>
        <p:spPr>
          <a:xfrm rot="1769400">
            <a:off x="-1987920" y="-2997000"/>
            <a:ext cx="4337280" cy="357012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ee6569"/>
          </a:solidFill>
          <a:ln w="0">
            <a:noFill/>
          </a:ln>
        </p:spPr>
        <p:style>
          <a:lnRef idx="0"/>
          <a:fillRef idx="0"/>
          <a:effectRef idx="0"/>
          <a:fontRef idx="minor"/>
        </p:style>
      </p:sp>
      <p:sp>
        <p:nvSpPr>
          <p:cNvPr id="1119" name="Google Shape;283;p28"/>
          <p:cNvSpPr/>
          <p:nvPr/>
        </p:nvSpPr>
        <p:spPr>
          <a:xfrm>
            <a:off x="7638480" y="330840"/>
            <a:ext cx="588960" cy="588960"/>
          </a:xfrm>
          <a:custGeom>
            <a:avLst/>
            <a:gdLst/>
            <a:ahLst/>
            <a:rect l="l" t="t" r="r" b="b"/>
            <a:pathLst>
              <a:path w="5791" h="5793">
                <a:moveTo>
                  <a:pt x="2896" y="1"/>
                </a:moveTo>
                <a:cubicBezTo>
                  <a:pt x="1296" y="1"/>
                  <a:pt x="0" y="1298"/>
                  <a:pt x="0" y="2897"/>
                </a:cubicBezTo>
                <a:cubicBezTo>
                  <a:pt x="0" y="4497"/>
                  <a:pt x="1296" y="5793"/>
                  <a:pt x="2896" y="5793"/>
                </a:cubicBezTo>
                <a:cubicBezTo>
                  <a:pt x="4495" y="5793"/>
                  <a:pt x="5791" y="4497"/>
                  <a:pt x="5791" y="2897"/>
                </a:cubicBezTo>
                <a:cubicBezTo>
                  <a:pt x="5791" y="1298"/>
                  <a:pt x="4495" y="1"/>
                  <a:pt x="2896" y="1"/>
                </a:cubicBezTo>
                <a:close/>
              </a:path>
            </a:pathLst>
          </a:custGeom>
          <a:solidFill>
            <a:schemeClr val="dk1"/>
          </a:solidFill>
          <a:ln w="0">
            <a:noFill/>
          </a:ln>
        </p:spPr>
        <p:style>
          <a:lnRef idx="0"/>
          <a:fillRef idx="0"/>
          <a:effectRef idx="0"/>
          <a:fontRef idx="minor"/>
        </p:style>
      </p:sp>
      <p:sp>
        <p:nvSpPr>
          <p:cNvPr id="1120" name="Google Shape;284;p28"/>
          <p:cNvSpPr/>
          <p:nvPr/>
        </p:nvSpPr>
        <p:spPr>
          <a:xfrm>
            <a:off x="3942720" y="4661640"/>
            <a:ext cx="873720" cy="8737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1121" name="Google Shape;285;p28"/>
          <p:cNvSpPr/>
          <p:nvPr/>
        </p:nvSpPr>
        <p:spPr>
          <a:xfrm>
            <a:off x="720000" y="4340880"/>
            <a:ext cx="320400" cy="320400"/>
          </a:xfrm>
          <a:custGeom>
            <a:avLst/>
            <a:gdLst/>
            <a:ahLst/>
            <a:rect l="l" t="t" r="r" b="b"/>
            <a:pathLst>
              <a:path w="4462" h="4463">
                <a:moveTo>
                  <a:pt x="2231" y="1"/>
                </a:moveTo>
                <a:cubicBezTo>
                  <a:pt x="1000" y="1"/>
                  <a:pt x="1" y="1000"/>
                  <a:pt x="1" y="2231"/>
                </a:cubicBezTo>
                <a:cubicBezTo>
                  <a:pt x="1" y="3463"/>
                  <a:pt x="1000" y="4462"/>
                  <a:pt x="2231" y="4462"/>
                </a:cubicBezTo>
                <a:cubicBezTo>
                  <a:pt x="3463" y="4462"/>
                  <a:pt x="4462" y="3463"/>
                  <a:pt x="4462" y="2231"/>
                </a:cubicBezTo>
                <a:cubicBezTo>
                  <a:pt x="4462" y="1000"/>
                  <a:pt x="3463" y="1"/>
                  <a:pt x="2231" y="1"/>
                </a:cubicBezTo>
                <a:close/>
              </a:path>
            </a:pathLst>
          </a:custGeom>
          <a:solidFill>
            <a:schemeClr val="dk1"/>
          </a:solidFill>
          <a:ln w="0">
            <a:noFill/>
          </a:ln>
        </p:spPr>
        <p:style>
          <a:lnRef idx="0"/>
          <a:fillRef idx="0"/>
          <a:effectRef idx="0"/>
          <a:fontRef idx="minor"/>
        </p:style>
      </p:sp>
      <p:sp>
        <p:nvSpPr>
          <p:cNvPr id="1122" name="Google Shape;286;p28"/>
          <p:cNvSpPr/>
          <p:nvPr/>
        </p:nvSpPr>
        <p:spPr>
          <a:xfrm>
            <a:off x="7908840" y="-523800"/>
            <a:ext cx="1667160" cy="1667160"/>
          </a:xfrm>
          <a:custGeom>
            <a:avLst/>
            <a:gdLst/>
            <a:ahLst/>
            <a:rect l="l" t="t" r="r" b="b"/>
            <a:pathLst>
              <a:path fill="none" w="16389" h="16388">
                <a:moveTo>
                  <a:pt x="13989" y="2400"/>
                </a:moveTo>
                <a:cubicBezTo>
                  <a:pt x="15525" y="3938"/>
                  <a:pt x="16388" y="6021"/>
                  <a:pt x="16388" y="8195"/>
                </a:cubicBezTo>
                <a:cubicBezTo>
                  <a:pt x="16388" y="10367"/>
                  <a:pt x="15525" y="12451"/>
                  <a:pt x="13989" y="13988"/>
                </a:cubicBezTo>
                <a:cubicBezTo>
                  <a:pt x="12451" y="15525"/>
                  <a:pt x="10367" y="16388"/>
                  <a:pt x="8194" y="16388"/>
                </a:cubicBezTo>
                <a:cubicBezTo>
                  <a:pt x="6021" y="16388"/>
                  <a:pt x="3936" y="15525"/>
                  <a:pt x="2400" y="13988"/>
                </a:cubicBezTo>
                <a:cubicBezTo>
                  <a:pt x="864" y="12451"/>
                  <a:pt x="1" y="10367"/>
                  <a:pt x="1" y="8195"/>
                </a:cubicBezTo>
                <a:cubicBezTo>
                  <a:pt x="1" y="6021"/>
                  <a:pt x="864" y="3938"/>
                  <a:pt x="2400" y="2400"/>
                </a:cubicBezTo>
                <a:cubicBezTo>
                  <a:pt x="3936" y="864"/>
                  <a:pt x="6021" y="1"/>
                  <a:pt x="8194" y="1"/>
                </a:cubicBezTo>
                <a:cubicBezTo>
                  <a:pt x="10367" y="1"/>
                  <a:pt x="12451" y="864"/>
                  <a:pt x="13989" y="2400"/>
                </a:cubicBezTo>
                <a:close/>
              </a:path>
            </a:pathLst>
          </a:custGeom>
          <a:noFill/>
          <a:ln w="28575">
            <a:solidFill>
              <a:srgbClr val="514d84"/>
            </a:solidFill>
            <a:miter/>
          </a:ln>
        </p:spPr>
        <p:style>
          <a:lnRef idx="0"/>
          <a:fillRef idx="0"/>
          <a:effectRef idx="0"/>
          <a:fontRef idx="minor"/>
        </p:style>
      </p:sp>
      <p:sp>
        <p:nvSpPr>
          <p:cNvPr id="1123" name="Google Shape;287;p28"/>
          <p:cNvSpPr/>
          <p:nvPr/>
        </p:nvSpPr>
        <p:spPr>
          <a:xfrm rot="1769400">
            <a:off x="-1696320" y="-2685960"/>
            <a:ext cx="3699000" cy="304488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514d84"/>
          </a:solidFill>
          <a:ln w="0">
            <a:noFill/>
          </a:ln>
        </p:spPr>
        <p:style>
          <a:lnRef idx="0"/>
          <a:fillRef idx="0"/>
          <a:effectRef idx="0"/>
          <a:fontRef idx="minor"/>
        </p:style>
      </p:sp>
      <p:sp>
        <p:nvSpPr>
          <p:cNvPr id="112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1161" name="PlaceHolder 1"/>
          <p:cNvSpPr>
            <a:spLocks noGrp="1"/>
          </p:cNvSpPr>
          <p:nvPr>
            <p:ph type="title"/>
          </p:nvPr>
        </p:nvSpPr>
        <p:spPr>
          <a:xfrm>
            <a:off x="713160" y="424440"/>
            <a:ext cx="7706520" cy="66132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116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1199" name="PlaceHolder 1"/>
          <p:cNvSpPr>
            <a:spLocks noGrp="1"/>
          </p:cNvSpPr>
          <p:nvPr>
            <p:ph type="title"/>
          </p:nvPr>
        </p:nvSpPr>
        <p:spPr>
          <a:xfrm>
            <a:off x="2223720" y="1074600"/>
            <a:ext cx="4696560" cy="768600"/>
          </a:xfrm>
          <a:prstGeom prst="rect">
            <a:avLst/>
          </a:prstGeom>
          <a:noFill/>
          <a:ln w="0">
            <a:noFill/>
          </a:ln>
        </p:spPr>
        <p:txBody>
          <a:bodyPr tIns="91440" bIns="91440" anchor="ctr">
            <a:noAutofit/>
          </a:bodyPr>
          <a:p>
            <a:pPr algn="ctr">
              <a:lnSpc>
                <a:spcPct val="100000"/>
              </a:lnSpc>
              <a:buNone/>
            </a:pPr>
            <a:r>
              <a:rPr b="1" lang="tr-TR" sz="6500" spc="-1" strike="noStrike">
                <a:solidFill>
                  <a:srgbClr val="514d84"/>
                </a:solidFill>
                <a:latin typeface="Hind Vadodara"/>
                <a:ea typeface="Hind Vadodara"/>
              </a:rPr>
              <a:t>xx%</a:t>
            </a:r>
            <a:endParaRPr b="0" lang="tr-TR" sz="6500" spc="-1" strike="noStrike">
              <a:solidFill>
                <a:srgbClr val="000000"/>
              </a:solidFill>
              <a:latin typeface="Arial"/>
            </a:endParaRPr>
          </a:p>
        </p:txBody>
      </p:sp>
      <p:sp>
        <p:nvSpPr>
          <p:cNvPr id="1200" name="PlaceHolder 2"/>
          <p:cNvSpPr>
            <a:spLocks noGrp="1"/>
          </p:cNvSpPr>
          <p:nvPr>
            <p:ph type="title"/>
          </p:nvPr>
        </p:nvSpPr>
        <p:spPr>
          <a:xfrm>
            <a:off x="2223720" y="2677320"/>
            <a:ext cx="4696560" cy="768600"/>
          </a:xfrm>
          <a:prstGeom prst="rect">
            <a:avLst/>
          </a:prstGeom>
          <a:noFill/>
          <a:ln w="0">
            <a:noFill/>
          </a:ln>
        </p:spPr>
        <p:txBody>
          <a:bodyPr tIns="91440" bIns="91440" anchor="ctr">
            <a:noAutofit/>
          </a:bodyPr>
          <a:p>
            <a:pPr algn="ctr">
              <a:lnSpc>
                <a:spcPct val="100000"/>
              </a:lnSpc>
              <a:buNone/>
            </a:pPr>
            <a:r>
              <a:rPr b="1" lang="tr-TR" sz="6500" spc="-1" strike="noStrike">
                <a:solidFill>
                  <a:srgbClr val="514d84"/>
                </a:solidFill>
                <a:latin typeface="Hind Vadodara"/>
                <a:ea typeface="Hind Vadodara"/>
              </a:rPr>
              <a:t>xx%</a:t>
            </a:r>
            <a:endParaRPr b="0" lang="tr-TR" sz="6500" spc="-1" strike="noStrike">
              <a:solidFill>
                <a:srgbClr val="000000"/>
              </a:solidFill>
              <a:latin typeface="Arial"/>
            </a:endParaRPr>
          </a:p>
        </p:txBody>
      </p:sp>
      <p:sp>
        <p:nvSpPr>
          <p:cNvPr id="1201" name="Google Shape;181;p17"/>
          <p:cNvSpPr/>
          <p:nvPr/>
        </p:nvSpPr>
        <p:spPr>
          <a:xfrm>
            <a:off x="-2356200" y="-1582200"/>
            <a:ext cx="4337280" cy="357012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chemeClr val="lt2"/>
          </a:solidFill>
          <a:ln w="0">
            <a:noFill/>
          </a:ln>
        </p:spPr>
        <p:style>
          <a:lnRef idx="0"/>
          <a:fillRef idx="0"/>
          <a:effectRef idx="0"/>
          <a:fontRef idx="minor"/>
        </p:style>
      </p:sp>
      <p:sp>
        <p:nvSpPr>
          <p:cNvPr id="1202" name="Google Shape;182;p17"/>
          <p:cNvSpPr/>
          <p:nvPr/>
        </p:nvSpPr>
        <p:spPr>
          <a:xfrm>
            <a:off x="-2137320" y="-1319760"/>
            <a:ext cx="3699000" cy="304488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chemeClr val="dk2"/>
          </a:solidFill>
          <a:ln w="0">
            <a:noFill/>
          </a:ln>
        </p:spPr>
        <p:style>
          <a:lnRef idx="0"/>
          <a:fillRef idx="0"/>
          <a:effectRef idx="0"/>
          <a:fontRef idx="minor"/>
        </p:style>
      </p:sp>
      <p:sp>
        <p:nvSpPr>
          <p:cNvPr id="1203" name="Google Shape;183;p17"/>
          <p:cNvSpPr/>
          <p:nvPr/>
        </p:nvSpPr>
        <p:spPr>
          <a:xfrm>
            <a:off x="4806720" y="2216880"/>
            <a:ext cx="5257080" cy="3570120"/>
          </a:xfrm>
          <a:custGeom>
            <a:avLst/>
            <a:gdLst/>
            <a:ahLst/>
            <a:rect l="l" t="t" r="r" b="b"/>
            <a:pathLst>
              <a:path w="53422" h="36280">
                <a:moveTo>
                  <a:pt x="49403" y="0"/>
                </a:moveTo>
                <a:cubicBezTo>
                  <a:pt x="47247" y="0"/>
                  <a:pt x="44017" y="812"/>
                  <a:pt x="40939" y="4707"/>
                </a:cubicBezTo>
                <a:cubicBezTo>
                  <a:pt x="36890" y="9832"/>
                  <a:pt x="43383" y="18110"/>
                  <a:pt x="32946" y="22487"/>
                </a:cubicBezTo>
                <a:cubicBezTo>
                  <a:pt x="31519" y="23085"/>
                  <a:pt x="29975" y="23308"/>
                  <a:pt x="28359" y="23308"/>
                </a:cubicBezTo>
                <a:cubicBezTo>
                  <a:pt x="23596" y="23308"/>
                  <a:pt x="18216" y="21366"/>
                  <a:pt x="13412" y="21366"/>
                </a:cubicBezTo>
                <a:cubicBezTo>
                  <a:pt x="11362" y="21366"/>
                  <a:pt x="9417" y="21719"/>
                  <a:pt x="7670" y="22728"/>
                </a:cubicBezTo>
                <a:cubicBezTo>
                  <a:pt x="436" y="26904"/>
                  <a:pt x="1" y="36279"/>
                  <a:pt x="1" y="36279"/>
                </a:cubicBezTo>
                <a:lnTo>
                  <a:pt x="53422" y="34659"/>
                </a:lnTo>
                <a:lnTo>
                  <a:pt x="51934" y="414"/>
                </a:lnTo>
                <a:cubicBezTo>
                  <a:pt x="51934" y="414"/>
                  <a:pt x="50942" y="0"/>
                  <a:pt x="49403" y="0"/>
                </a:cubicBezTo>
                <a:close/>
              </a:path>
            </a:pathLst>
          </a:custGeom>
          <a:solidFill>
            <a:schemeClr val="lt2"/>
          </a:solidFill>
          <a:ln w="0">
            <a:noFill/>
          </a:ln>
        </p:spPr>
        <p:style>
          <a:lnRef idx="0"/>
          <a:fillRef idx="0"/>
          <a:effectRef idx="0"/>
          <a:fontRef idx="minor"/>
        </p:style>
      </p:sp>
      <p:sp>
        <p:nvSpPr>
          <p:cNvPr id="1204" name="Google Shape;184;p17"/>
          <p:cNvSpPr/>
          <p:nvPr/>
        </p:nvSpPr>
        <p:spPr>
          <a:xfrm>
            <a:off x="5263920" y="2559600"/>
            <a:ext cx="5257080" cy="3570120"/>
          </a:xfrm>
          <a:custGeom>
            <a:avLst/>
            <a:gdLst/>
            <a:ahLst/>
            <a:rect l="l" t="t" r="r" b="b"/>
            <a:pathLst>
              <a:path w="53422" h="36280">
                <a:moveTo>
                  <a:pt x="49403" y="0"/>
                </a:moveTo>
                <a:cubicBezTo>
                  <a:pt x="47247" y="0"/>
                  <a:pt x="44017" y="812"/>
                  <a:pt x="40939" y="4707"/>
                </a:cubicBezTo>
                <a:cubicBezTo>
                  <a:pt x="36890" y="9832"/>
                  <a:pt x="43383" y="18110"/>
                  <a:pt x="32946" y="22487"/>
                </a:cubicBezTo>
                <a:cubicBezTo>
                  <a:pt x="31519" y="23085"/>
                  <a:pt x="29975" y="23308"/>
                  <a:pt x="28359" y="23308"/>
                </a:cubicBezTo>
                <a:cubicBezTo>
                  <a:pt x="23596" y="23308"/>
                  <a:pt x="18216" y="21366"/>
                  <a:pt x="13412" y="21366"/>
                </a:cubicBezTo>
                <a:cubicBezTo>
                  <a:pt x="11362" y="21366"/>
                  <a:pt x="9417" y="21719"/>
                  <a:pt x="7670" y="22728"/>
                </a:cubicBezTo>
                <a:cubicBezTo>
                  <a:pt x="436" y="26904"/>
                  <a:pt x="1" y="36279"/>
                  <a:pt x="1" y="36279"/>
                </a:cubicBezTo>
                <a:lnTo>
                  <a:pt x="53422" y="34659"/>
                </a:lnTo>
                <a:lnTo>
                  <a:pt x="51934" y="414"/>
                </a:lnTo>
                <a:cubicBezTo>
                  <a:pt x="51934" y="414"/>
                  <a:pt x="50942" y="0"/>
                  <a:pt x="49403" y="0"/>
                </a:cubicBezTo>
                <a:close/>
              </a:path>
            </a:pathLst>
          </a:custGeom>
          <a:solidFill>
            <a:schemeClr val="dk2"/>
          </a:solidFill>
          <a:ln w="0">
            <a:noFill/>
          </a:ln>
        </p:spPr>
        <p:style>
          <a:lnRef idx="0"/>
          <a:fillRef idx="0"/>
          <a:effectRef idx="0"/>
          <a:fontRef idx="minor"/>
        </p:style>
      </p:sp>
      <p:sp>
        <p:nvSpPr>
          <p:cNvPr id="1205" name="Google Shape;185;p17"/>
          <p:cNvSpPr/>
          <p:nvPr/>
        </p:nvSpPr>
        <p:spPr>
          <a:xfrm>
            <a:off x="1981080" y="4462560"/>
            <a:ext cx="445680" cy="4060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dk1"/>
          </a:solidFill>
          <a:ln w="0">
            <a:noFill/>
          </a:ln>
        </p:spPr>
        <p:style>
          <a:lnRef idx="0"/>
          <a:fillRef idx="0"/>
          <a:effectRef idx="0"/>
          <a:fontRef idx="minor"/>
        </p:style>
      </p:sp>
      <p:sp>
        <p:nvSpPr>
          <p:cNvPr id="1206" name="Google Shape;186;p17"/>
          <p:cNvSpPr/>
          <p:nvPr/>
        </p:nvSpPr>
        <p:spPr>
          <a:xfrm>
            <a:off x="-925200" y="2984760"/>
            <a:ext cx="1308600" cy="13089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ee6569"/>
            </a:solidFill>
            <a:miter/>
          </a:ln>
        </p:spPr>
        <p:style>
          <a:lnRef idx="0"/>
          <a:fillRef idx="0"/>
          <a:effectRef idx="0"/>
          <a:fontRef idx="minor"/>
        </p:style>
      </p:sp>
      <p:sp>
        <p:nvSpPr>
          <p:cNvPr id="1207" name="Google Shape;187;p17"/>
          <p:cNvSpPr/>
          <p:nvPr/>
        </p:nvSpPr>
        <p:spPr>
          <a:xfrm>
            <a:off x="75240" y="3319560"/>
            <a:ext cx="548640" cy="54864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rgbClr val="514d84"/>
          </a:solidFill>
          <a:ln w="0">
            <a:noFill/>
          </a:ln>
        </p:spPr>
        <p:style>
          <a:lnRef idx="0"/>
          <a:fillRef idx="0"/>
          <a:effectRef idx="0"/>
          <a:fontRef idx="minor"/>
        </p:style>
      </p:sp>
      <p:sp>
        <p:nvSpPr>
          <p:cNvPr id="1208" name="Google Shape;188;p17"/>
          <p:cNvSpPr/>
          <p:nvPr/>
        </p:nvSpPr>
        <p:spPr>
          <a:xfrm>
            <a:off x="8181360" y="691560"/>
            <a:ext cx="590760" cy="59076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rgbClr val="ee6569"/>
          </a:solidFill>
          <a:ln w="0">
            <a:noFill/>
          </a:ln>
        </p:spPr>
        <p:style>
          <a:lnRef idx="0"/>
          <a:fillRef idx="0"/>
          <a:effectRef idx="0"/>
          <a:fontRef idx="minor"/>
        </p:style>
      </p:sp>
      <p:sp>
        <p:nvSpPr>
          <p:cNvPr id="1209" name="Google Shape;189;p17"/>
          <p:cNvSpPr/>
          <p:nvPr/>
        </p:nvSpPr>
        <p:spPr>
          <a:xfrm>
            <a:off x="8406720" y="-10836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514d84"/>
            </a:solidFill>
            <a:round/>
          </a:ln>
        </p:spPr>
        <p:style>
          <a:lnRef idx="0"/>
          <a:fillRef idx="0"/>
          <a:effectRef idx="0"/>
          <a:fontRef idx="minor"/>
        </p:style>
      </p:sp>
      <p:sp>
        <p:nvSpPr>
          <p:cNvPr id="121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1247" name="PlaceHolder 1"/>
          <p:cNvSpPr>
            <a:spLocks noGrp="1"/>
          </p:cNvSpPr>
          <p:nvPr>
            <p:ph type="title"/>
          </p:nvPr>
        </p:nvSpPr>
        <p:spPr>
          <a:xfrm>
            <a:off x="4829400" y="1644120"/>
            <a:ext cx="3561120" cy="119160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1248" name="Google Shape;254;p25"/>
          <p:cNvSpPr/>
          <p:nvPr/>
        </p:nvSpPr>
        <p:spPr>
          <a:xfrm rot="1856400">
            <a:off x="7156080" y="3175200"/>
            <a:ext cx="2922120" cy="3165840"/>
          </a:xfrm>
          <a:custGeom>
            <a:avLst/>
            <a:gdLst/>
            <a:ahLst/>
            <a:rect l="l" t="t" r="r" b="b"/>
            <a:pathLst>
              <a:path w="20315" h="26701">
                <a:moveTo>
                  <a:pt x="10492" y="1"/>
                </a:moveTo>
                <a:cubicBezTo>
                  <a:pt x="9685" y="1"/>
                  <a:pt x="8877" y="72"/>
                  <a:pt x="8093" y="203"/>
                </a:cubicBezTo>
                <a:cubicBezTo>
                  <a:pt x="7427" y="312"/>
                  <a:pt x="6747" y="471"/>
                  <a:pt x="6215" y="883"/>
                </a:cubicBezTo>
                <a:cubicBezTo>
                  <a:pt x="4678" y="2074"/>
                  <a:pt x="5199" y="4438"/>
                  <a:pt x="5251" y="6380"/>
                </a:cubicBezTo>
                <a:cubicBezTo>
                  <a:pt x="5338" y="9768"/>
                  <a:pt x="3096" y="12063"/>
                  <a:pt x="1594" y="14862"/>
                </a:cubicBezTo>
                <a:cubicBezTo>
                  <a:pt x="1083" y="15817"/>
                  <a:pt x="704" y="16837"/>
                  <a:pt x="470" y="17893"/>
                </a:cubicBezTo>
                <a:cubicBezTo>
                  <a:pt x="1" y="20013"/>
                  <a:pt x="159" y="22348"/>
                  <a:pt x="1322" y="24181"/>
                </a:cubicBezTo>
                <a:cubicBezTo>
                  <a:pt x="2357" y="25807"/>
                  <a:pt x="4156" y="26700"/>
                  <a:pt x="5939" y="26700"/>
                </a:cubicBezTo>
                <a:cubicBezTo>
                  <a:pt x="7448" y="26700"/>
                  <a:pt x="8946" y="26061"/>
                  <a:pt x="9961" y="24685"/>
                </a:cubicBezTo>
                <a:cubicBezTo>
                  <a:pt x="10281" y="24250"/>
                  <a:pt x="10532" y="23771"/>
                  <a:pt x="10735" y="23272"/>
                </a:cubicBezTo>
                <a:cubicBezTo>
                  <a:pt x="11048" y="22509"/>
                  <a:pt x="11259" y="21692"/>
                  <a:pt x="11467" y="20889"/>
                </a:cubicBezTo>
                <a:cubicBezTo>
                  <a:pt x="11808" y="19563"/>
                  <a:pt x="12178" y="18197"/>
                  <a:pt x="13023" y="17117"/>
                </a:cubicBezTo>
                <a:cubicBezTo>
                  <a:pt x="14828" y="14805"/>
                  <a:pt x="18129" y="13692"/>
                  <a:pt x="19247" y="10763"/>
                </a:cubicBezTo>
                <a:cubicBezTo>
                  <a:pt x="20315" y="7959"/>
                  <a:pt x="19261" y="4296"/>
                  <a:pt x="17129" y="2304"/>
                </a:cubicBezTo>
                <a:cubicBezTo>
                  <a:pt x="15370" y="657"/>
                  <a:pt x="12936" y="1"/>
                  <a:pt x="10492" y="1"/>
                </a:cubicBezTo>
                <a:close/>
              </a:path>
            </a:pathLst>
          </a:custGeom>
          <a:solidFill>
            <a:schemeClr val="dk2"/>
          </a:solidFill>
          <a:ln w="0">
            <a:noFill/>
          </a:ln>
        </p:spPr>
        <p:style>
          <a:lnRef idx="0"/>
          <a:fillRef idx="0"/>
          <a:effectRef idx="0"/>
          <a:fontRef idx="minor"/>
        </p:style>
      </p:sp>
      <p:sp>
        <p:nvSpPr>
          <p:cNvPr id="1249" name="Google Shape;255;p25"/>
          <p:cNvSpPr/>
          <p:nvPr/>
        </p:nvSpPr>
        <p:spPr>
          <a:xfrm rot="1856400">
            <a:off x="7499160" y="3537360"/>
            <a:ext cx="2922120" cy="3165840"/>
          </a:xfrm>
          <a:custGeom>
            <a:avLst/>
            <a:gdLst/>
            <a:ahLst/>
            <a:rect l="l" t="t" r="r" b="b"/>
            <a:pathLst>
              <a:path w="20315" h="26701">
                <a:moveTo>
                  <a:pt x="10492" y="1"/>
                </a:moveTo>
                <a:cubicBezTo>
                  <a:pt x="9685" y="1"/>
                  <a:pt x="8877" y="72"/>
                  <a:pt x="8093" y="203"/>
                </a:cubicBezTo>
                <a:cubicBezTo>
                  <a:pt x="7427" y="312"/>
                  <a:pt x="6747" y="471"/>
                  <a:pt x="6215" y="883"/>
                </a:cubicBezTo>
                <a:cubicBezTo>
                  <a:pt x="4678" y="2074"/>
                  <a:pt x="5199" y="4438"/>
                  <a:pt x="5251" y="6380"/>
                </a:cubicBezTo>
                <a:cubicBezTo>
                  <a:pt x="5338" y="9768"/>
                  <a:pt x="3096" y="12063"/>
                  <a:pt x="1594" y="14862"/>
                </a:cubicBezTo>
                <a:cubicBezTo>
                  <a:pt x="1083" y="15817"/>
                  <a:pt x="704" y="16837"/>
                  <a:pt x="470" y="17893"/>
                </a:cubicBezTo>
                <a:cubicBezTo>
                  <a:pt x="1" y="20013"/>
                  <a:pt x="159" y="22348"/>
                  <a:pt x="1322" y="24181"/>
                </a:cubicBezTo>
                <a:cubicBezTo>
                  <a:pt x="2357" y="25807"/>
                  <a:pt x="4156" y="26700"/>
                  <a:pt x="5939" y="26700"/>
                </a:cubicBezTo>
                <a:cubicBezTo>
                  <a:pt x="7448" y="26700"/>
                  <a:pt x="8946" y="26061"/>
                  <a:pt x="9961" y="24685"/>
                </a:cubicBezTo>
                <a:cubicBezTo>
                  <a:pt x="10281" y="24250"/>
                  <a:pt x="10532" y="23771"/>
                  <a:pt x="10735" y="23272"/>
                </a:cubicBezTo>
                <a:cubicBezTo>
                  <a:pt x="11048" y="22509"/>
                  <a:pt x="11259" y="21692"/>
                  <a:pt x="11467" y="20889"/>
                </a:cubicBezTo>
                <a:cubicBezTo>
                  <a:pt x="11808" y="19563"/>
                  <a:pt x="12178" y="18197"/>
                  <a:pt x="13023" y="17117"/>
                </a:cubicBezTo>
                <a:cubicBezTo>
                  <a:pt x="14828" y="14805"/>
                  <a:pt x="18129" y="13692"/>
                  <a:pt x="19247" y="10763"/>
                </a:cubicBezTo>
                <a:cubicBezTo>
                  <a:pt x="20315" y="7959"/>
                  <a:pt x="19261" y="4296"/>
                  <a:pt x="17129" y="2304"/>
                </a:cubicBezTo>
                <a:cubicBezTo>
                  <a:pt x="15370" y="657"/>
                  <a:pt x="12936" y="1"/>
                  <a:pt x="10492" y="1"/>
                </a:cubicBezTo>
                <a:close/>
              </a:path>
            </a:pathLst>
          </a:custGeom>
          <a:solidFill>
            <a:schemeClr val="lt2"/>
          </a:solidFill>
          <a:ln w="0">
            <a:noFill/>
          </a:ln>
        </p:spPr>
        <p:style>
          <a:lnRef idx="0"/>
          <a:fillRef idx="0"/>
          <a:effectRef idx="0"/>
          <a:fontRef idx="minor"/>
        </p:style>
      </p:sp>
      <p:sp>
        <p:nvSpPr>
          <p:cNvPr id="1250" name="Google Shape;256;p25"/>
          <p:cNvSpPr/>
          <p:nvPr/>
        </p:nvSpPr>
        <p:spPr>
          <a:xfrm flipH="1">
            <a:off x="792360" y="66600"/>
            <a:ext cx="588960" cy="588960"/>
          </a:xfrm>
          <a:custGeom>
            <a:avLst/>
            <a:gdLst/>
            <a:ahLst/>
            <a:rect l="l" t="t" r="r" b="b"/>
            <a:pathLst>
              <a:path w="5791" h="5793">
                <a:moveTo>
                  <a:pt x="2896" y="1"/>
                </a:moveTo>
                <a:cubicBezTo>
                  <a:pt x="1296" y="1"/>
                  <a:pt x="0" y="1298"/>
                  <a:pt x="0" y="2897"/>
                </a:cubicBezTo>
                <a:cubicBezTo>
                  <a:pt x="0" y="4497"/>
                  <a:pt x="1296" y="5793"/>
                  <a:pt x="2896" y="5793"/>
                </a:cubicBezTo>
                <a:cubicBezTo>
                  <a:pt x="4495" y="5793"/>
                  <a:pt x="5791" y="4497"/>
                  <a:pt x="5791" y="2897"/>
                </a:cubicBezTo>
                <a:cubicBezTo>
                  <a:pt x="5791" y="1298"/>
                  <a:pt x="4495" y="1"/>
                  <a:pt x="2896" y="1"/>
                </a:cubicBezTo>
                <a:close/>
              </a:path>
            </a:pathLst>
          </a:custGeom>
          <a:solidFill>
            <a:schemeClr val="dk1"/>
          </a:solidFill>
          <a:ln w="0">
            <a:noFill/>
          </a:ln>
        </p:spPr>
        <p:style>
          <a:lnRef idx="0"/>
          <a:fillRef idx="0"/>
          <a:effectRef idx="0"/>
          <a:fontRef idx="minor"/>
        </p:style>
      </p:sp>
      <p:sp>
        <p:nvSpPr>
          <p:cNvPr id="1251" name="Google Shape;257;p25"/>
          <p:cNvSpPr/>
          <p:nvPr/>
        </p:nvSpPr>
        <p:spPr>
          <a:xfrm flipH="1">
            <a:off x="8668080" y="-489600"/>
            <a:ext cx="873720" cy="8737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1252" name="Google Shape;258;p25"/>
          <p:cNvSpPr/>
          <p:nvPr/>
        </p:nvSpPr>
        <p:spPr>
          <a:xfrm flipH="1">
            <a:off x="4059720" y="4476600"/>
            <a:ext cx="320400" cy="320400"/>
          </a:xfrm>
          <a:custGeom>
            <a:avLst/>
            <a:gdLst/>
            <a:ahLst/>
            <a:rect l="l" t="t" r="r" b="b"/>
            <a:pathLst>
              <a:path w="4462" h="4463">
                <a:moveTo>
                  <a:pt x="2231" y="1"/>
                </a:moveTo>
                <a:cubicBezTo>
                  <a:pt x="1000" y="1"/>
                  <a:pt x="1" y="1000"/>
                  <a:pt x="1" y="2231"/>
                </a:cubicBezTo>
                <a:cubicBezTo>
                  <a:pt x="1" y="3463"/>
                  <a:pt x="1000" y="4462"/>
                  <a:pt x="2231" y="4462"/>
                </a:cubicBezTo>
                <a:cubicBezTo>
                  <a:pt x="3463" y="4462"/>
                  <a:pt x="4462" y="3463"/>
                  <a:pt x="4462" y="2231"/>
                </a:cubicBezTo>
                <a:cubicBezTo>
                  <a:pt x="4462" y="1000"/>
                  <a:pt x="3463" y="1"/>
                  <a:pt x="2231" y="1"/>
                </a:cubicBezTo>
                <a:close/>
              </a:path>
            </a:pathLst>
          </a:custGeom>
          <a:solidFill>
            <a:schemeClr val="dk1"/>
          </a:solidFill>
          <a:ln w="0">
            <a:noFill/>
          </a:ln>
        </p:spPr>
        <p:style>
          <a:lnRef idx="0"/>
          <a:fillRef idx="0"/>
          <a:effectRef idx="0"/>
          <a:fontRef idx="minor"/>
        </p:style>
      </p:sp>
      <p:sp>
        <p:nvSpPr>
          <p:cNvPr id="1253" name="Google Shape;259;p25"/>
          <p:cNvSpPr/>
          <p:nvPr/>
        </p:nvSpPr>
        <p:spPr>
          <a:xfrm flipH="1">
            <a:off x="-556920" y="-788040"/>
            <a:ext cx="1667160" cy="1667160"/>
          </a:xfrm>
          <a:custGeom>
            <a:avLst/>
            <a:gdLst/>
            <a:ahLst/>
            <a:rect l="l" t="t" r="r" b="b"/>
            <a:pathLst>
              <a:path fill="none" w="16389" h="16388">
                <a:moveTo>
                  <a:pt x="13989" y="2400"/>
                </a:moveTo>
                <a:cubicBezTo>
                  <a:pt x="15525" y="3938"/>
                  <a:pt x="16388" y="6021"/>
                  <a:pt x="16388" y="8195"/>
                </a:cubicBezTo>
                <a:cubicBezTo>
                  <a:pt x="16388" y="10367"/>
                  <a:pt x="15525" y="12451"/>
                  <a:pt x="13989" y="13988"/>
                </a:cubicBezTo>
                <a:cubicBezTo>
                  <a:pt x="12451" y="15525"/>
                  <a:pt x="10367" y="16388"/>
                  <a:pt x="8194" y="16388"/>
                </a:cubicBezTo>
                <a:cubicBezTo>
                  <a:pt x="6021" y="16388"/>
                  <a:pt x="3936" y="15525"/>
                  <a:pt x="2400" y="13988"/>
                </a:cubicBezTo>
                <a:cubicBezTo>
                  <a:pt x="864" y="12451"/>
                  <a:pt x="1" y="10367"/>
                  <a:pt x="1" y="8195"/>
                </a:cubicBezTo>
                <a:cubicBezTo>
                  <a:pt x="1" y="6021"/>
                  <a:pt x="864" y="3938"/>
                  <a:pt x="2400" y="2400"/>
                </a:cubicBezTo>
                <a:cubicBezTo>
                  <a:pt x="3936" y="864"/>
                  <a:pt x="6021" y="1"/>
                  <a:pt x="8194" y="1"/>
                </a:cubicBezTo>
                <a:cubicBezTo>
                  <a:pt x="10367" y="1"/>
                  <a:pt x="12451" y="864"/>
                  <a:pt x="13989" y="2400"/>
                </a:cubicBezTo>
                <a:close/>
              </a:path>
            </a:pathLst>
          </a:custGeom>
          <a:noFill/>
          <a:ln w="28575">
            <a:solidFill>
              <a:srgbClr val="514d84"/>
            </a:solidFill>
            <a:miter/>
          </a:ln>
        </p:spPr>
        <p:style>
          <a:lnRef idx="0"/>
          <a:fillRef idx="0"/>
          <a:effectRef idx="0"/>
          <a:fontRef idx="minor"/>
        </p:style>
      </p:sp>
      <p:sp>
        <p:nvSpPr>
          <p:cNvPr id="125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1291" name="PlaceHolder 1"/>
          <p:cNvSpPr>
            <a:spLocks noGrp="1"/>
          </p:cNvSpPr>
          <p:nvPr>
            <p:ph type="title"/>
          </p:nvPr>
        </p:nvSpPr>
        <p:spPr>
          <a:xfrm>
            <a:off x="1468080" y="1468800"/>
            <a:ext cx="2725920" cy="120132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1292" name="Google Shape;263;p26"/>
          <p:cNvSpPr/>
          <p:nvPr/>
        </p:nvSpPr>
        <p:spPr>
          <a:xfrm rot="12363600">
            <a:off x="-501120" y="-1384200"/>
            <a:ext cx="2922120" cy="3165840"/>
          </a:xfrm>
          <a:custGeom>
            <a:avLst/>
            <a:gdLst/>
            <a:ahLst/>
            <a:rect l="l" t="t" r="r" b="b"/>
            <a:pathLst>
              <a:path w="20315" h="26701">
                <a:moveTo>
                  <a:pt x="10492" y="1"/>
                </a:moveTo>
                <a:cubicBezTo>
                  <a:pt x="9685" y="1"/>
                  <a:pt x="8877" y="72"/>
                  <a:pt x="8093" y="203"/>
                </a:cubicBezTo>
                <a:cubicBezTo>
                  <a:pt x="7427" y="312"/>
                  <a:pt x="6747" y="471"/>
                  <a:pt x="6215" y="883"/>
                </a:cubicBezTo>
                <a:cubicBezTo>
                  <a:pt x="4678" y="2074"/>
                  <a:pt x="5199" y="4438"/>
                  <a:pt x="5251" y="6380"/>
                </a:cubicBezTo>
                <a:cubicBezTo>
                  <a:pt x="5338" y="9768"/>
                  <a:pt x="3096" y="12063"/>
                  <a:pt x="1594" y="14862"/>
                </a:cubicBezTo>
                <a:cubicBezTo>
                  <a:pt x="1083" y="15817"/>
                  <a:pt x="704" y="16837"/>
                  <a:pt x="470" y="17893"/>
                </a:cubicBezTo>
                <a:cubicBezTo>
                  <a:pt x="1" y="20013"/>
                  <a:pt x="159" y="22348"/>
                  <a:pt x="1322" y="24181"/>
                </a:cubicBezTo>
                <a:cubicBezTo>
                  <a:pt x="2357" y="25807"/>
                  <a:pt x="4156" y="26700"/>
                  <a:pt x="5939" y="26700"/>
                </a:cubicBezTo>
                <a:cubicBezTo>
                  <a:pt x="7448" y="26700"/>
                  <a:pt x="8946" y="26061"/>
                  <a:pt x="9961" y="24685"/>
                </a:cubicBezTo>
                <a:cubicBezTo>
                  <a:pt x="10281" y="24250"/>
                  <a:pt x="10532" y="23771"/>
                  <a:pt x="10735" y="23272"/>
                </a:cubicBezTo>
                <a:cubicBezTo>
                  <a:pt x="11048" y="22509"/>
                  <a:pt x="11259" y="21692"/>
                  <a:pt x="11467" y="20889"/>
                </a:cubicBezTo>
                <a:cubicBezTo>
                  <a:pt x="11808" y="19563"/>
                  <a:pt x="12178" y="18197"/>
                  <a:pt x="13023" y="17117"/>
                </a:cubicBezTo>
                <a:cubicBezTo>
                  <a:pt x="14828" y="14805"/>
                  <a:pt x="18129" y="13692"/>
                  <a:pt x="19247" y="10763"/>
                </a:cubicBezTo>
                <a:cubicBezTo>
                  <a:pt x="20315" y="7959"/>
                  <a:pt x="19261" y="4296"/>
                  <a:pt x="17129" y="2304"/>
                </a:cubicBezTo>
                <a:cubicBezTo>
                  <a:pt x="15370" y="657"/>
                  <a:pt x="12936" y="1"/>
                  <a:pt x="10492" y="1"/>
                </a:cubicBezTo>
                <a:close/>
              </a:path>
            </a:pathLst>
          </a:custGeom>
          <a:solidFill>
            <a:schemeClr val="lt2"/>
          </a:solidFill>
          <a:ln w="0">
            <a:noFill/>
          </a:ln>
        </p:spPr>
        <p:style>
          <a:lnRef idx="0"/>
          <a:fillRef idx="0"/>
          <a:effectRef idx="0"/>
          <a:fontRef idx="minor"/>
        </p:style>
      </p:sp>
      <p:sp>
        <p:nvSpPr>
          <p:cNvPr id="1293" name="Google Shape;264;p26"/>
          <p:cNvSpPr/>
          <p:nvPr/>
        </p:nvSpPr>
        <p:spPr>
          <a:xfrm rot="12363600">
            <a:off x="-634680" y="-1727280"/>
            <a:ext cx="2922120" cy="3165840"/>
          </a:xfrm>
          <a:custGeom>
            <a:avLst/>
            <a:gdLst/>
            <a:ahLst/>
            <a:rect l="l" t="t" r="r" b="b"/>
            <a:pathLst>
              <a:path w="20315" h="26701">
                <a:moveTo>
                  <a:pt x="10492" y="1"/>
                </a:moveTo>
                <a:cubicBezTo>
                  <a:pt x="9685" y="1"/>
                  <a:pt x="8877" y="72"/>
                  <a:pt x="8093" y="203"/>
                </a:cubicBezTo>
                <a:cubicBezTo>
                  <a:pt x="7427" y="312"/>
                  <a:pt x="6747" y="471"/>
                  <a:pt x="6215" y="883"/>
                </a:cubicBezTo>
                <a:cubicBezTo>
                  <a:pt x="4678" y="2074"/>
                  <a:pt x="5199" y="4438"/>
                  <a:pt x="5251" y="6380"/>
                </a:cubicBezTo>
                <a:cubicBezTo>
                  <a:pt x="5338" y="9768"/>
                  <a:pt x="3096" y="12063"/>
                  <a:pt x="1594" y="14862"/>
                </a:cubicBezTo>
                <a:cubicBezTo>
                  <a:pt x="1083" y="15817"/>
                  <a:pt x="704" y="16837"/>
                  <a:pt x="470" y="17893"/>
                </a:cubicBezTo>
                <a:cubicBezTo>
                  <a:pt x="1" y="20013"/>
                  <a:pt x="159" y="22348"/>
                  <a:pt x="1322" y="24181"/>
                </a:cubicBezTo>
                <a:cubicBezTo>
                  <a:pt x="2357" y="25807"/>
                  <a:pt x="4156" y="26700"/>
                  <a:pt x="5939" y="26700"/>
                </a:cubicBezTo>
                <a:cubicBezTo>
                  <a:pt x="7448" y="26700"/>
                  <a:pt x="8946" y="26061"/>
                  <a:pt x="9961" y="24685"/>
                </a:cubicBezTo>
                <a:cubicBezTo>
                  <a:pt x="10281" y="24250"/>
                  <a:pt x="10532" y="23771"/>
                  <a:pt x="10735" y="23272"/>
                </a:cubicBezTo>
                <a:cubicBezTo>
                  <a:pt x="11048" y="22509"/>
                  <a:pt x="11259" y="21692"/>
                  <a:pt x="11467" y="20889"/>
                </a:cubicBezTo>
                <a:cubicBezTo>
                  <a:pt x="11808" y="19563"/>
                  <a:pt x="12178" y="18197"/>
                  <a:pt x="13023" y="17117"/>
                </a:cubicBezTo>
                <a:cubicBezTo>
                  <a:pt x="14828" y="14805"/>
                  <a:pt x="18129" y="13692"/>
                  <a:pt x="19247" y="10763"/>
                </a:cubicBezTo>
                <a:cubicBezTo>
                  <a:pt x="20315" y="7959"/>
                  <a:pt x="19261" y="4296"/>
                  <a:pt x="17129" y="2304"/>
                </a:cubicBezTo>
                <a:cubicBezTo>
                  <a:pt x="15370" y="657"/>
                  <a:pt x="12936" y="1"/>
                  <a:pt x="10492" y="1"/>
                </a:cubicBezTo>
                <a:close/>
              </a:path>
            </a:pathLst>
          </a:custGeom>
          <a:solidFill>
            <a:schemeClr val="dk2"/>
          </a:solidFill>
          <a:ln w="0">
            <a:noFill/>
          </a:ln>
        </p:spPr>
        <p:style>
          <a:lnRef idx="0"/>
          <a:fillRef idx="0"/>
          <a:effectRef idx="0"/>
          <a:fontRef idx="minor"/>
        </p:style>
      </p:sp>
      <p:sp>
        <p:nvSpPr>
          <p:cNvPr id="1294" name="Google Shape;265;p26"/>
          <p:cNvSpPr/>
          <p:nvPr/>
        </p:nvSpPr>
        <p:spPr>
          <a:xfrm rot="10800000">
            <a:off x="8211240" y="4343760"/>
            <a:ext cx="445680" cy="4060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dk1"/>
          </a:solidFill>
          <a:ln w="0">
            <a:noFill/>
          </a:ln>
        </p:spPr>
        <p:style>
          <a:lnRef idx="0"/>
          <a:fillRef idx="0"/>
          <a:effectRef idx="0"/>
          <a:fontRef idx="minor"/>
        </p:style>
      </p:sp>
      <p:sp>
        <p:nvSpPr>
          <p:cNvPr id="1295" name="Google Shape;266;p26"/>
          <p:cNvSpPr/>
          <p:nvPr/>
        </p:nvSpPr>
        <p:spPr>
          <a:xfrm rot="10800000">
            <a:off x="8657280" y="1167120"/>
            <a:ext cx="548640" cy="54864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rgbClr val="514d84"/>
          </a:solidFill>
          <a:ln w="0">
            <a:noFill/>
          </a:ln>
        </p:spPr>
        <p:style>
          <a:lnRef idx="0"/>
          <a:fillRef idx="0"/>
          <a:effectRef idx="0"/>
          <a:fontRef idx="minor"/>
        </p:style>
      </p:sp>
      <p:sp>
        <p:nvSpPr>
          <p:cNvPr id="1296" name="Google Shape;267;p26"/>
          <p:cNvSpPr/>
          <p:nvPr/>
        </p:nvSpPr>
        <p:spPr>
          <a:xfrm rot="10800000">
            <a:off x="509400" y="3752640"/>
            <a:ext cx="590760" cy="59076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rgbClr val="ee6569"/>
          </a:solidFill>
          <a:ln w="0">
            <a:noFill/>
          </a:ln>
        </p:spPr>
        <p:style>
          <a:lnRef idx="0"/>
          <a:fillRef idx="0"/>
          <a:effectRef idx="0"/>
          <a:fontRef idx="minor"/>
        </p:style>
      </p:sp>
      <p:sp>
        <p:nvSpPr>
          <p:cNvPr id="1297" name="Google Shape;268;p26"/>
          <p:cNvSpPr/>
          <p:nvPr/>
        </p:nvSpPr>
        <p:spPr>
          <a:xfrm rot="10800000">
            <a:off x="-787320" y="348120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514d84"/>
            </a:solidFill>
            <a:round/>
          </a:ln>
        </p:spPr>
        <p:style>
          <a:lnRef idx="0"/>
          <a:fillRef idx="0"/>
          <a:effectRef idx="0"/>
          <a:fontRef idx="minor"/>
        </p:style>
      </p:sp>
      <p:sp>
        <p:nvSpPr>
          <p:cNvPr id="1298" name="Google Shape;269;p26"/>
          <p:cNvSpPr/>
          <p:nvPr/>
        </p:nvSpPr>
        <p:spPr>
          <a:xfrm rot="10800000">
            <a:off x="8898120" y="741240"/>
            <a:ext cx="1308600" cy="13089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ee6569"/>
            </a:solidFill>
            <a:miter/>
          </a:ln>
        </p:spPr>
        <p:style>
          <a:lnRef idx="0"/>
          <a:fillRef idx="0"/>
          <a:effectRef idx="0"/>
          <a:fontRef idx="minor"/>
        </p:style>
      </p:sp>
      <p:sp>
        <p:nvSpPr>
          <p:cNvPr id="129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2067120" y="1845720"/>
            <a:ext cx="2381760" cy="381600"/>
          </a:xfrm>
          <a:prstGeom prst="rect">
            <a:avLst/>
          </a:prstGeom>
          <a:noFill/>
          <a:ln w="0">
            <a:noFill/>
          </a:ln>
        </p:spPr>
        <p:txBody>
          <a:bodyPr tIns="91440" bIns="91440" anchor="ctr">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96" name="PlaceHolder 2"/>
          <p:cNvSpPr>
            <a:spLocks noGrp="1"/>
          </p:cNvSpPr>
          <p:nvPr>
            <p:ph type="title"/>
          </p:nvPr>
        </p:nvSpPr>
        <p:spPr>
          <a:xfrm>
            <a:off x="2636640" y="1312560"/>
            <a:ext cx="1242720" cy="381600"/>
          </a:xfrm>
          <a:prstGeom prst="rect">
            <a:avLst/>
          </a:prstGeom>
          <a:noFill/>
          <a:ln w="0">
            <a:noFill/>
          </a:ln>
        </p:spPr>
        <p:txBody>
          <a:bodyPr tIns="91440" bIns="91440" anchor="ctr">
            <a:noAutofit/>
          </a:bodyPr>
          <a:p>
            <a:pPr algn="ctr">
              <a:lnSpc>
                <a:spcPct val="100000"/>
              </a:lnSpc>
              <a:buNone/>
            </a:pPr>
            <a:r>
              <a:rPr b="1" lang="tr-TR" sz="4000" spc="-1" strike="noStrike">
                <a:solidFill>
                  <a:srgbClr val="ee6569"/>
                </a:solidFill>
                <a:latin typeface="Hind Vadodara"/>
                <a:ea typeface="Hind Vadodara"/>
              </a:rPr>
              <a:t>xx%</a:t>
            </a:r>
            <a:endParaRPr b="0" lang="tr-TR" sz="4000" spc="-1" strike="noStrike">
              <a:solidFill>
                <a:srgbClr val="000000"/>
              </a:solidFill>
              <a:latin typeface="Arial"/>
            </a:endParaRPr>
          </a:p>
        </p:txBody>
      </p:sp>
      <p:sp>
        <p:nvSpPr>
          <p:cNvPr id="97" name="PlaceHolder 3"/>
          <p:cNvSpPr>
            <a:spLocks noGrp="1"/>
          </p:cNvSpPr>
          <p:nvPr>
            <p:ph type="title"/>
          </p:nvPr>
        </p:nvSpPr>
        <p:spPr>
          <a:xfrm>
            <a:off x="4694760" y="1845720"/>
            <a:ext cx="2381760" cy="381600"/>
          </a:xfrm>
          <a:prstGeom prst="rect">
            <a:avLst/>
          </a:prstGeom>
          <a:noFill/>
          <a:ln w="0">
            <a:noFill/>
          </a:ln>
        </p:spPr>
        <p:txBody>
          <a:bodyPr tIns="91440" bIns="91440" anchor="ctr">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98" name="PlaceHolder 4"/>
          <p:cNvSpPr>
            <a:spLocks noGrp="1"/>
          </p:cNvSpPr>
          <p:nvPr>
            <p:ph type="title"/>
          </p:nvPr>
        </p:nvSpPr>
        <p:spPr>
          <a:xfrm>
            <a:off x="5264280" y="1312560"/>
            <a:ext cx="1242720" cy="381600"/>
          </a:xfrm>
          <a:prstGeom prst="rect">
            <a:avLst/>
          </a:prstGeom>
          <a:noFill/>
          <a:ln w="0">
            <a:noFill/>
          </a:ln>
        </p:spPr>
        <p:txBody>
          <a:bodyPr tIns="91440" bIns="91440" anchor="ctr">
            <a:noAutofit/>
          </a:bodyPr>
          <a:p>
            <a:pPr algn="ctr">
              <a:lnSpc>
                <a:spcPct val="100000"/>
              </a:lnSpc>
              <a:buNone/>
            </a:pPr>
            <a:r>
              <a:rPr b="1" lang="tr-TR" sz="4000" spc="-1" strike="noStrike">
                <a:solidFill>
                  <a:srgbClr val="ee6569"/>
                </a:solidFill>
                <a:latin typeface="Hind Vadodara"/>
                <a:ea typeface="Hind Vadodara"/>
              </a:rPr>
              <a:t>xx%</a:t>
            </a:r>
            <a:endParaRPr b="0" lang="tr-TR" sz="4000" spc="-1" strike="noStrike">
              <a:solidFill>
                <a:srgbClr val="000000"/>
              </a:solidFill>
              <a:latin typeface="Arial"/>
            </a:endParaRPr>
          </a:p>
        </p:txBody>
      </p:sp>
      <p:sp>
        <p:nvSpPr>
          <p:cNvPr id="99" name="PlaceHolder 5"/>
          <p:cNvSpPr>
            <a:spLocks noGrp="1"/>
          </p:cNvSpPr>
          <p:nvPr>
            <p:ph type="title"/>
          </p:nvPr>
        </p:nvSpPr>
        <p:spPr>
          <a:xfrm>
            <a:off x="2067120" y="3597480"/>
            <a:ext cx="2381760" cy="381600"/>
          </a:xfrm>
          <a:prstGeom prst="rect">
            <a:avLst/>
          </a:prstGeom>
          <a:noFill/>
          <a:ln w="0">
            <a:noFill/>
          </a:ln>
        </p:spPr>
        <p:txBody>
          <a:bodyPr tIns="91440" bIns="91440" anchor="ctr">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100" name="PlaceHolder 6"/>
          <p:cNvSpPr>
            <a:spLocks noGrp="1"/>
          </p:cNvSpPr>
          <p:nvPr>
            <p:ph type="title"/>
          </p:nvPr>
        </p:nvSpPr>
        <p:spPr>
          <a:xfrm>
            <a:off x="2636640" y="3064320"/>
            <a:ext cx="1242720" cy="381600"/>
          </a:xfrm>
          <a:prstGeom prst="rect">
            <a:avLst/>
          </a:prstGeom>
          <a:noFill/>
          <a:ln w="0">
            <a:noFill/>
          </a:ln>
        </p:spPr>
        <p:txBody>
          <a:bodyPr tIns="91440" bIns="91440" anchor="ctr">
            <a:noAutofit/>
          </a:bodyPr>
          <a:p>
            <a:pPr algn="ctr">
              <a:lnSpc>
                <a:spcPct val="100000"/>
              </a:lnSpc>
              <a:buNone/>
            </a:pPr>
            <a:r>
              <a:rPr b="1" lang="tr-TR" sz="4000" spc="-1" strike="noStrike">
                <a:solidFill>
                  <a:srgbClr val="ee6569"/>
                </a:solidFill>
                <a:latin typeface="Hind Vadodara"/>
                <a:ea typeface="Hind Vadodara"/>
              </a:rPr>
              <a:t>xx%</a:t>
            </a:r>
            <a:endParaRPr b="0" lang="tr-TR" sz="4000" spc="-1" strike="noStrike">
              <a:solidFill>
                <a:srgbClr val="000000"/>
              </a:solidFill>
              <a:latin typeface="Arial"/>
            </a:endParaRPr>
          </a:p>
        </p:txBody>
      </p:sp>
      <p:sp>
        <p:nvSpPr>
          <p:cNvPr id="101" name="PlaceHolder 7"/>
          <p:cNvSpPr>
            <a:spLocks noGrp="1"/>
          </p:cNvSpPr>
          <p:nvPr>
            <p:ph type="title"/>
          </p:nvPr>
        </p:nvSpPr>
        <p:spPr>
          <a:xfrm>
            <a:off x="4696560" y="3597480"/>
            <a:ext cx="2378160" cy="381600"/>
          </a:xfrm>
          <a:prstGeom prst="rect">
            <a:avLst/>
          </a:prstGeom>
          <a:noFill/>
          <a:ln w="0">
            <a:noFill/>
          </a:ln>
        </p:spPr>
        <p:txBody>
          <a:bodyPr tIns="91440" bIns="91440" anchor="ctr">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102" name="PlaceHolder 8"/>
          <p:cNvSpPr>
            <a:spLocks noGrp="1"/>
          </p:cNvSpPr>
          <p:nvPr>
            <p:ph type="title"/>
          </p:nvPr>
        </p:nvSpPr>
        <p:spPr>
          <a:xfrm>
            <a:off x="5264280" y="3064320"/>
            <a:ext cx="1242720" cy="381600"/>
          </a:xfrm>
          <a:prstGeom prst="rect">
            <a:avLst/>
          </a:prstGeom>
          <a:noFill/>
          <a:ln w="0">
            <a:noFill/>
          </a:ln>
        </p:spPr>
        <p:txBody>
          <a:bodyPr tIns="91440" bIns="91440" anchor="ctr">
            <a:noAutofit/>
          </a:bodyPr>
          <a:p>
            <a:pPr algn="ctr">
              <a:lnSpc>
                <a:spcPct val="100000"/>
              </a:lnSpc>
              <a:buNone/>
            </a:pPr>
            <a:r>
              <a:rPr b="1" lang="tr-TR" sz="4000" spc="-1" strike="noStrike">
                <a:solidFill>
                  <a:srgbClr val="ee6569"/>
                </a:solidFill>
                <a:latin typeface="Hind Vadodara"/>
                <a:ea typeface="Hind Vadodara"/>
              </a:rPr>
              <a:t>xx%</a:t>
            </a:r>
            <a:endParaRPr b="0" lang="tr-TR" sz="4000" spc="-1" strike="noStrike">
              <a:solidFill>
                <a:srgbClr val="000000"/>
              </a:solidFill>
              <a:latin typeface="Arial"/>
            </a:endParaRPr>
          </a:p>
        </p:txBody>
      </p:sp>
      <p:sp>
        <p:nvSpPr>
          <p:cNvPr id="103" name="PlaceHolder 9"/>
          <p:cNvSpPr>
            <a:spLocks noGrp="1"/>
          </p:cNvSpPr>
          <p:nvPr>
            <p:ph type="title"/>
          </p:nvPr>
        </p:nvSpPr>
        <p:spPr>
          <a:xfrm>
            <a:off x="713160" y="433800"/>
            <a:ext cx="7706520" cy="66132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104" name="Google Shape;170;p16"/>
          <p:cNvSpPr/>
          <p:nvPr/>
        </p:nvSpPr>
        <p:spPr>
          <a:xfrm>
            <a:off x="-180360" y="3170880"/>
            <a:ext cx="1308600" cy="13089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ee6569"/>
            </a:solidFill>
            <a:miter/>
          </a:ln>
        </p:spPr>
        <p:style>
          <a:lnRef idx="0"/>
          <a:fillRef idx="0"/>
          <a:effectRef idx="0"/>
          <a:fontRef idx="minor"/>
        </p:style>
      </p:sp>
      <p:sp>
        <p:nvSpPr>
          <p:cNvPr id="105" name="Google Shape;171;p16"/>
          <p:cNvSpPr/>
          <p:nvPr/>
        </p:nvSpPr>
        <p:spPr>
          <a:xfrm>
            <a:off x="552600" y="2963520"/>
            <a:ext cx="557640" cy="55764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chemeClr val="lt2"/>
          </a:solidFill>
          <a:ln w="0">
            <a:noFill/>
          </a:ln>
        </p:spPr>
        <p:style>
          <a:lnRef idx="0"/>
          <a:fillRef idx="0"/>
          <a:effectRef idx="0"/>
          <a:fontRef idx="minor"/>
        </p:style>
      </p:sp>
      <p:sp>
        <p:nvSpPr>
          <p:cNvPr id="106" name="Google Shape;172;p16"/>
          <p:cNvSpPr/>
          <p:nvPr/>
        </p:nvSpPr>
        <p:spPr>
          <a:xfrm>
            <a:off x="7729920" y="359748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107" name="Google Shape;173;p16"/>
          <p:cNvSpPr/>
          <p:nvPr/>
        </p:nvSpPr>
        <p:spPr>
          <a:xfrm>
            <a:off x="8192520" y="1845720"/>
            <a:ext cx="319320" cy="2908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dk1"/>
          </a:solidFill>
          <a:ln w="0">
            <a:noFill/>
          </a:ln>
        </p:spPr>
        <p:style>
          <a:lnRef idx="0"/>
          <a:fillRef idx="0"/>
          <a:effectRef idx="0"/>
          <a:fontRef idx="minor"/>
        </p:style>
      </p:sp>
      <p:sp>
        <p:nvSpPr>
          <p:cNvPr id="108" name="Google Shape;174;p16"/>
          <p:cNvSpPr/>
          <p:nvPr/>
        </p:nvSpPr>
        <p:spPr>
          <a:xfrm>
            <a:off x="5412600" y="0"/>
            <a:ext cx="3702240" cy="1051200"/>
          </a:xfrm>
          <a:custGeom>
            <a:avLst/>
            <a:gdLst/>
            <a:ahLst/>
            <a:rect l="l" t="t" r="r" b="b"/>
            <a:pathLst>
              <a:path w="39169" h="11126">
                <a:moveTo>
                  <a:pt x="0" y="0"/>
                </a:moveTo>
                <a:cubicBezTo>
                  <a:pt x="0" y="0"/>
                  <a:pt x="1532" y="5360"/>
                  <a:pt x="6545" y="5559"/>
                </a:cubicBezTo>
                <a:cubicBezTo>
                  <a:pt x="20072" y="6101"/>
                  <a:pt x="19491" y="11126"/>
                  <a:pt x="25457" y="11126"/>
                </a:cubicBezTo>
                <a:cubicBezTo>
                  <a:pt x="25798" y="11126"/>
                  <a:pt x="26161" y="11109"/>
                  <a:pt x="26549" y="11075"/>
                </a:cubicBezTo>
                <a:cubicBezTo>
                  <a:pt x="37764" y="10072"/>
                  <a:pt x="39168" y="0"/>
                  <a:pt x="39168" y="0"/>
                </a:cubicBezTo>
                <a:close/>
              </a:path>
            </a:pathLst>
          </a:custGeom>
          <a:solidFill>
            <a:srgbClr val="514d84"/>
          </a:solidFill>
          <a:ln w="0">
            <a:noFill/>
          </a:ln>
        </p:spPr>
        <p:style>
          <a:lnRef idx="0"/>
          <a:fillRef idx="0"/>
          <a:effectRef idx="0"/>
          <a:fontRef idx="minor"/>
        </p:style>
      </p:sp>
      <p:sp>
        <p:nvSpPr>
          <p:cNvPr id="109" name="Google Shape;175;p16"/>
          <p:cNvSpPr/>
          <p:nvPr/>
        </p:nvSpPr>
        <p:spPr>
          <a:xfrm>
            <a:off x="6135480" y="0"/>
            <a:ext cx="2531520" cy="632160"/>
          </a:xfrm>
          <a:custGeom>
            <a:avLst/>
            <a:gdLst/>
            <a:ahLst/>
            <a:rect l="l" t="t" r="r" b="b"/>
            <a:pathLst>
              <a:path w="26784" h="6693">
                <a:moveTo>
                  <a:pt x="0" y="0"/>
                </a:moveTo>
                <a:cubicBezTo>
                  <a:pt x="0" y="0"/>
                  <a:pt x="2435" y="2546"/>
                  <a:pt x="6813" y="2546"/>
                </a:cubicBezTo>
                <a:cubicBezTo>
                  <a:pt x="7081" y="2546"/>
                  <a:pt x="7356" y="2537"/>
                  <a:pt x="7639" y="2516"/>
                </a:cubicBezTo>
                <a:cubicBezTo>
                  <a:pt x="7882" y="2499"/>
                  <a:pt x="8113" y="2491"/>
                  <a:pt x="8334" y="2491"/>
                </a:cubicBezTo>
                <a:cubicBezTo>
                  <a:pt x="13294" y="2491"/>
                  <a:pt x="12823" y="6693"/>
                  <a:pt x="17077" y="6693"/>
                </a:cubicBezTo>
                <a:cubicBezTo>
                  <a:pt x="17754" y="6693"/>
                  <a:pt x="18550" y="6586"/>
                  <a:pt x="19507" y="6340"/>
                </a:cubicBezTo>
                <a:cubicBezTo>
                  <a:pt x="26128" y="4633"/>
                  <a:pt x="26784" y="0"/>
                  <a:pt x="26784" y="0"/>
                </a:cubicBezTo>
                <a:close/>
              </a:path>
            </a:pathLst>
          </a:custGeom>
          <a:solidFill>
            <a:schemeClr val="dk2"/>
          </a:solidFill>
          <a:ln w="0">
            <a:noFill/>
          </a:ln>
        </p:spPr>
        <p:style>
          <a:lnRef idx="0"/>
          <a:fillRef idx="0"/>
          <a:effectRef idx="0"/>
          <a:fontRef idx="minor"/>
        </p:style>
      </p:sp>
      <p:sp>
        <p:nvSpPr>
          <p:cNvPr id="110" name="PlaceHolder 10"/>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1336" name="Google Shape;271;p27"/>
          <p:cNvSpPr/>
          <p:nvPr/>
        </p:nvSpPr>
        <p:spPr>
          <a:xfrm>
            <a:off x="5412600" y="0"/>
            <a:ext cx="3702240" cy="1051200"/>
          </a:xfrm>
          <a:custGeom>
            <a:avLst/>
            <a:gdLst/>
            <a:ahLst/>
            <a:rect l="l" t="t" r="r" b="b"/>
            <a:pathLst>
              <a:path w="39169" h="11126">
                <a:moveTo>
                  <a:pt x="0" y="0"/>
                </a:moveTo>
                <a:cubicBezTo>
                  <a:pt x="0" y="0"/>
                  <a:pt x="1532" y="5360"/>
                  <a:pt x="6545" y="5559"/>
                </a:cubicBezTo>
                <a:cubicBezTo>
                  <a:pt x="20072" y="6101"/>
                  <a:pt x="19491" y="11126"/>
                  <a:pt x="25457" y="11126"/>
                </a:cubicBezTo>
                <a:cubicBezTo>
                  <a:pt x="25798" y="11126"/>
                  <a:pt x="26161" y="11109"/>
                  <a:pt x="26549" y="11075"/>
                </a:cubicBezTo>
                <a:cubicBezTo>
                  <a:pt x="37764" y="10072"/>
                  <a:pt x="39168" y="0"/>
                  <a:pt x="39168" y="0"/>
                </a:cubicBezTo>
                <a:close/>
              </a:path>
            </a:pathLst>
          </a:custGeom>
          <a:solidFill>
            <a:schemeClr val="dk2"/>
          </a:solidFill>
          <a:ln w="0">
            <a:noFill/>
          </a:ln>
        </p:spPr>
        <p:style>
          <a:lnRef idx="0"/>
          <a:fillRef idx="0"/>
          <a:effectRef idx="0"/>
          <a:fontRef idx="minor"/>
        </p:style>
      </p:sp>
      <p:sp>
        <p:nvSpPr>
          <p:cNvPr id="1337" name="PlaceHolder 1"/>
          <p:cNvSpPr>
            <a:spLocks noGrp="1"/>
          </p:cNvSpPr>
          <p:nvPr>
            <p:ph type="title"/>
          </p:nvPr>
        </p:nvSpPr>
        <p:spPr>
          <a:xfrm>
            <a:off x="5156280" y="2013840"/>
            <a:ext cx="3022560" cy="66132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1338" name="Google Shape;274;p27"/>
          <p:cNvSpPr/>
          <p:nvPr/>
        </p:nvSpPr>
        <p:spPr>
          <a:xfrm>
            <a:off x="6135480" y="0"/>
            <a:ext cx="2531520" cy="632160"/>
          </a:xfrm>
          <a:custGeom>
            <a:avLst/>
            <a:gdLst/>
            <a:ahLst/>
            <a:rect l="l" t="t" r="r" b="b"/>
            <a:pathLst>
              <a:path w="26784" h="6693">
                <a:moveTo>
                  <a:pt x="0" y="0"/>
                </a:moveTo>
                <a:cubicBezTo>
                  <a:pt x="0" y="0"/>
                  <a:pt x="2435" y="2546"/>
                  <a:pt x="6813" y="2546"/>
                </a:cubicBezTo>
                <a:cubicBezTo>
                  <a:pt x="7081" y="2546"/>
                  <a:pt x="7356" y="2537"/>
                  <a:pt x="7639" y="2516"/>
                </a:cubicBezTo>
                <a:cubicBezTo>
                  <a:pt x="7882" y="2499"/>
                  <a:pt x="8113" y="2491"/>
                  <a:pt x="8334" y="2491"/>
                </a:cubicBezTo>
                <a:cubicBezTo>
                  <a:pt x="13294" y="2491"/>
                  <a:pt x="12823" y="6693"/>
                  <a:pt x="17077" y="6693"/>
                </a:cubicBezTo>
                <a:cubicBezTo>
                  <a:pt x="17754" y="6693"/>
                  <a:pt x="18550" y="6586"/>
                  <a:pt x="19507" y="6340"/>
                </a:cubicBezTo>
                <a:cubicBezTo>
                  <a:pt x="26128" y="4633"/>
                  <a:pt x="26784" y="0"/>
                  <a:pt x="26784" y="0"/>
                </a:cubicBezTo>
                <a:close/>
              </a:path>
            </a:pathLst>
          </a:custGeom>
          <a:solidFill>
            <a:schemeClr val="lt2"/>
          </a:solidFill>
          <a:ln w="0">
            <a:noFill/>
          </a:ln>
        </p:spPr>
        <p:style>
          <a:lnRef idx="0"/>
          <a:fillRef idx="0"/>
          <a:effectRef idx="0"/>
          <a:fontRef idx="minor"/>
        </p:style>
      </p:sp>
      <p:sp>
        <p:nvSpPr>
          <p:cNvPr id="1339" name="Google Shape;275;p27"/>
          <p:cNvSpPr/>
          <p:nvPr/>
        </p:nvSpPr>
        <p:spPr>
          <a:xfrm rot="10800000">
            <a:off x="456480" y="263520"/>
            <a:ext cx="557640" cy="55764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chemeClr val="lt2"/>
          </a:solidFill>
          <a:ln w="0">
            <a:noFill/>
          </a:ln>
        </p:spPr>
        <p:style>
          <a:lnRef idx="0"/>
          <a:fillRef idx="0"/>
          <a:effectRef idx="0"/>
          <a:fontRef idx="minor"/>
        </p:style>
      </p:sp>
      <p:sp>
        <p:nvSpPr>
          <p:cNvPr id="1340" name="Google Shape;276;p27"/>
          <p:cNvSpPr/>
          <p:nvPr/>
        </p:nvSpPr>
        <p:spPr>
          <a:xfrm>
            <a:off x="8663400" y="479772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1341" name="Google Shape;277;p27"/>
          <p:cNvSpPr/>
          <p:nvPr/>
        </p:nvSpPr>
        <p:spPr>
          <a:xfrm>
            <a:off x="7749000" y="4227120"/>
            <a:ext cx="319320" cy="2908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dk1"/>
          </a:solidFill>
          <a:ln w="0">
            <a:noFill/>
          </a:ln>
        </p:spPr>
        <p:style>
          <a:lnRef idx="0"/>
          <a:fillRef idx="0"/>
          <a:effectRef idx="0"/>
          <a:fontRef idx="minor"/>
        </p:style>
      </p:sp>
      <p:sp>
        <p:nvSpPr>
          <p:cNvPr id="1342" name="Google Shape;278;p27"/>
          <p:cNvSpPr/>
          <p:nvPr/>
        </p:nvSpPr>
        <p:spPr>
          <a:xfrm rot="10800000">
            <a:off x="438480" y="-695160"/>
            <a:ext cx="1308600" cy="13089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ffffff"/>
            </a:solidFill>
            <a:miter/>
          </a:ln>
        </p:spPr>
        <p:style>
          <a:lnRef idx="0"/>
          <a:fillRef idx="0"/>
          <a:effectRef idx="0"/>
          <a:fontRef idx="minor"/>
        </p:style>
      </p:sp>
      <p:sp>
        <p:nvSpPr>
          <p:cNvPr id="134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7" r:id="rId13"/>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1380" name="PlaceHolder 1"/>
          <p:cNvSpPr>
            <a:spLocks noGrp="1"/>
          </p:cNvSpPr>
          <p:nvPr>
            <p:ph type="title"/>
          </p:nvPr>
        </p:nvSpPr>
        <p:spPr>
          <a:xfrm>
            <a:off x="5197320" y="3029040"/>
            <a:ext cx="2815920" cy="527400"/>
          </a:xfrm>
          <a:prstGeom prst="rect">
            <a:avLst/>
          </a:prstGeom>
          <a:noFill/>
          <a:ln w="0">
            <a:noFill/>
          </a:ln>
        </p:spPr>
        <p:txBody>
          <a:bodyPr tIns="91440" bIns="91440" anchor="ctr">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1381" name="PlaceHolder 2"/>
          <p:cNvSpPr>
            <a:spLocks noGrp="1"/>
          </p:cNvSpPr>
          <p:nvPr>
            <p:ph type="title"/>
          </p:nvPr>
        </p:nvSpPr>
        <p:spPr>
          <a:xfrm>
            <a:off x="5201640" y="1566360"/>
            <a:ext cx="2813400" cy="527400"/>
          </a:xfrm>
          <a:prstGeom prst="rect">
            <a:avLst/>
          </a:prstGeom>
          <a:noFill/>
          <a:ln w="0">
            <a:noFill/>
          </a:ln>
        </p:spPr>
        <p:txBody>
          <a:bodyPr tIns="91440" bIns="91440" anchor="ctr">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1382" name="PlaceHolder 3"/>
          <p:cNvSpPr>
            <a:spLocks noGrp="1"/>
          </p:cNvSpPr>
          <p:nvPr>
            <p:ph type="title"/>
          </p:nvPr>
        </p:nvSpPr>
        <p:spPr>
          <a:xfrm>
            <a:off x="713160" y="413640"/>
            <a:ext cx="7706520" cy="66132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1383" name="Google Shape;306;p30"/>
          <p:cNvSpPr/>
          <p:nvPr/>
        </p:nvSpPr>
        <p:spPr>
          <a:xfrm rot="106800">
            <a:off x="-1403640" y="-84960"/>
            <a:ext cx="3598200" cy="1021680"/>
          </a:xfrm>
          <a:custGeom>
            <a:avLst/>
            <a:gdLst/>
            <a:ahLst/>
            <a:rect l="l" t="t" r="r" b="b"/>
            <a:pathLst>
              <a:path w="39169" h="11126">
                <a:moveTo>
                  <a:pt x="0" y="0"/>
                </a:moveTo>
                <a:cubicBezTo>
                  <a:pt x="0" y="0"/>
                  <a:pt x="1532" y="5360"/>
                  <a:pt x="6545" y="5559"/>
                </a:cubicBezTo>
                <a:cubicBezTo>
                  <a:pt x="20072" y="6101"/>
                  <a:pt x="19491" y="11126"/>
                  <a:pt x="25457" y="11126"/>
                </a:cubicBezTo>
                <a:cubicBezTo>
                  <a:pt x="25798" y="11126"/>
                  <a:pt x="26161" y="11109"/>
                  <a:pt x="26549" y="11075"/>
                </a:cubicBezTo>
                <a:cubicBezTo>
                  <a:pt x="37764" y="10072"/>
                  <a:pt x="39168" y="0"/>
                  <a:pt x="39168" y="0"/>
                </a:cubicBezTo>
                <a:close/>
              </a:path>
            </a:pathLst>
          </a:custGeom>
          <a:solidFill>
            <a:schemeClr val="dk2"/>
          </a:solidFill>
          <a:ln w="0">
            <a:noFill/>
          </a:ln>
        </p:spPr>
        <p:style>
          <a:lnRef idx="0"/>
          <a:fillRef idx="0"/>
          <a:effectRef idx="0"/>
          <a:fontRef idx="minor"/>
        </p:style>
      </p:sp>
      <p:sp>
        <p:nvSpPr>
          <p:cNvPr id="1384" name="Google Shape;307;p30"/>
          <p:cNvSpPr/>
          <p:nvPr/>
        </p:nvSpPr>
        <p:spPr>
          <a:xfrm rot="106800">
            <a:off x="-694800" y="-80640"/>
            <a:ext cx="2460600" cy="614520"/>
          </a:xfrm>
          <a:custGeom>
            <a:avLst/>
            <a:gdLst/>
            <a:ahLst/>
            <a:rect l="l" t="t" r="r" b="b"/>
            <a:pathLst>
              <a:path w="26784" h="6693">
                <a:moveTo>
                  <a:pt x="0" y="0"/>
                </a:moveTo>
                <a:cubicBezTo>
                  <a:pt x="0" y="0"/>
                  <a:pt x="2435" y="2546"/>
                  <a:pt x="6813" y="2546"/>
                </a:cubicBezTo>
                <a:cubicBezTo>
                  <a:pt x="7081" y="2546"/>
                  <a:pt x="7356" y="2537"/>
                  <a:pt x="7639" y="2516"/>
                </a:cubicBezTo>
                <a:cubicBezTo>
                  <a:pt x="7882" y="2499"/>
                  <a:pt x="8113" y="2491"/>
                  <a:pt x="8334" y="2491"/>
                </a:cubicBezTo>
                <a:cubicBezTo>
                  <a:pt x="13294" y="2491"/>
                  <a:pt x="12823" y="6693"/>
                  <a:pt x="17077" y="6693"/>
                </a:cubicBezTo>
                <a:cubicBezTo>
                  <a:pt x="17754" y="6693"/>
                  <a:pt x="18550" y="6586"/>
                  <a:pt x="19507" y="6340"/>
                </a:cubicBezTo>
                <a:cubicBezTo>
                  <a:pt x="26128" y="4633"/>
                  <a:pt x="26784" y="0"/>
                  <a:pt x="26784" y="0"/>
                </a:cubicBezTo>
                <a:close/>
              </a:path>
            </a:pathLst>
          </a:custGeom>
          <a:solidFill>
            <a:schemeClr val="lt2"/>
          </a:solidFill>
          <a:ln w="0">
            <a:noFill/>
          </a:ln>
        </p:spPr>
        <p:style>
          <a:lnRef idx="0"/>
          <a:fillRef idx="0"/>
          <a:effectRef idx="0"/>
          <a:fontRef idx="minor"/>
        </p:style>
      </p:sp>
      <p:sp>
        <p:nvSpPr>
          <p:cNvPr id="1385" name="Google Shape;308;p30"/>
          <p:cNvSpPr/>
          <p:nvPr/>
        </p:nvSpPr>
        <p:spPr>
          <a:xfrm flipH="1" rot="10800000">
            <a:off x="4792320" y="73080"/>
            <a:ext cx="557640" cy="55764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chemeClr val="lt2"/>
          </a:solidFill>
          <a:ln w="0">
            <a:noFill/>
          </a:ln>
        </p:spPr>
        <p:style>
          <a:lnRef idx="0"/>
          <a:fillRef idx="0"/>
          <a:effectRef idx="0"/>
          <a:fontRef idx="minor"/>
        </p:style>
      </p:sp>
      <p:sp>
        <p:nvSpPr>
          <p:cNvPr id="1386" name="Google Shape;309;p30"/>
          <p:cNvSpPr/>
          <p:nvPr/>
        </p:nvSpPr>
        <p:spPr>
          <a:xfrm flipH="1">
            <a:off x="8015400" y="410796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1387" name="Google Shape;310;p30"/>
          <p:cNvSpPr/>
          <p:nvPr/>
        </p:nvSpPr>
        <p:spPr>
          <a:xfrm flipH="1" rot="10800000">
            <a:off x="4059720" y="-885960"/>
            <a:ext cx="1308600" cy="13089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ffffff"/>
            </a:solidFill>
            <a:miter/>
          </a:ln>
        </p:spPr>
        <p:style>
          <a:lnRef idx="0"/>
          <a:fillRef idx="0"/>
          <a:effectRef idx="0"/>
          <a:fontRef idx="minor"/>
        </p:style>
      </p:sp>
      <p:sp>
        <p:nvSpPr>
          <p:cNvPr id="1388" name="Google Shape;311;p30"/>
          <p:cNvSpPr/>
          <p:nvPr/>
        </p:nvSpPr>
        <p:spPr>
          <a:xfrm flipH="1">
            <a:off x="375120" y="4599000"/>
            <a:ext cx="319320" cy="2908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dk1"/>
          </a:solidFill>
          <a:ln w="0">
            <a:noFill/>
          </a:ln>
        </p:spPr>
        <p:style>
          <a:lnRef idx="0"/>
          <a:fillRef idx="0"/>
          <a:effectRef idx="0"/>
          <a:fontRef idx="minor"/>
        </p:style>
      </p:sp>
      <p:sp>
        <p:nvSpPr>
          <p:cNvPr id="1389"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1426" name="PlaceHolder 1"/>
          <p:cNvSpPr>
            <a:spLocks noGrp="1"/>
          </p:cNvSpPr>
          <p:nvPr>
            <p:ph type="title"/>
          </p:nvPr>
        </p:nvSpPr>
        <p:spPr>
          <a:xfrm>
            <a:off x="2786760" y="539640"/>
            <a:ext cx="3562920" cy="1139400"/>
          </a:xfrm>
          <a:prstGeom prst="rect">
            <a:avLst/>
          </a:prstGeom>
          <a:noFill/>
          <a:ln w="0">
            <a:noFill/>
          </a:ln>
        </p:spPr>
        <p:txBody>
          <a:bodyPr tIns="91440" bIns="91440" anchor="b">
            <a:noAutofit/>
          </a:bodyPr>
          <a:p>
            <a:r>
              <a:rPr b="0" lang="tr-TR" sz="7200" spc="-1" strike="noStrike">
                <a:solidFill>
                  <a:srgbClr val="000000"/>
                </a:solidFill>
                <a:latin typeface="Arial"/>
              </a:rPr>
              <a:t>Ana başlık metnini düzenlemek için tıklayın</a:t>
            </a:r>
            <a:endParaRPr b="0" lang="tr-TR" sz="7200" spc="-1" strike="noStrike">
              <a:solidFill>
                <a:srgbClr val="000000"/>
              </a:solidFill>
              <a:latin typeface="Arial"/>
            </a:endParaRPr>
          </a:p>
        </p:txBody>
      </p:sp>
      <p:sp>
        <p:nvSpPr>
          <p:cNvPr id="1427" name="Google Shape;366;p34"/>
          <p:cNvSpPr/>
          <p:nvPr/>
        </p:nvSpPr>
        <p:spPr>
          <a:xfrm>
            <a:off x="2685600" y="3629160"/>
            <a:ext cx="3772440" cy="837720"/>
          </a:xfrm>
          <a:prstGeom prst="rect">
            <a:avLst/>
          </a:prstGeom>
          <a:noFill/>
          <a:ln w="0">
            <a:noFill/>
          </a:ln>
        </p:spPr>
        <p:style>
          <a:lnRef idx="0"/>
          <a:fillRef idx="0"/>
          <a:effectRef idx="0"/>
          <a:fontRef idx="minor"/>
        </p:style>
        <p:txBody>
          <a:bodyPr tIns="91440" bIns="91440" anchor="b">
            <a:noAutofit/>
          </a:bodyPr>
          <a:p>
            <a:pPr algn="ctr">
              <a:lnSpc>
                <a:spcPct val="100000"/>
              </a:lnSpc>
              <a:spcBef>
                <a:spcPts val="300"/>
              </a:spcBef>
              <a:buNone/>
              <a:tabLst>
                <a:tab algn="l" pos="0"/>
              </a:tabLst>
            </a:pPr>
            <a:r>
              <a:rPr b="0" lang="en" sz="1400" spc="-1" strike="noStrike">
                <a:solidFill>
                  <a:srgbClr val="34332b"/>
                </a:solidFill>
                <a:latin typeface="Antic"/>
                <a:ea typeface="Antic"/>
              </a:rPr>
              <a:t>CREDITS: This presentation template was created by </a:t>
            </a:r>
            <a:r>
              <a:rPr b="1" lang="en" sz="1400" spc="-1" strike="noStrike" u="sng">
                <a:solidFill>
                  <a:srgbClr val="34332b"/>
                </a:solidFill>
                <a:uFillTx/>
                <a:latin typeface="Antic"/>
                <a:ea typeface="Antic"/>
                <a:hlinkClick r:id="rId2"/>
              </a:rPr>
              <a:t>Slidesgo</a:t>
            </a:r>
            <a:r>
              <a:rPr b="0" lang="en" sz="1400" spc="-1" strike="noStrike">
                <a:solidFill>
                  <a:srgbClr val="34332b"/>
                </a:solidFill>
                <a:latin typeface="Antic"/>
                <a:ea typeface="Antic"/>
              </a:rPr>
              <a:t>, and includes icons by </a:t>
            </a:r>
            <a:r>
              <a:rPr b="1" lang="en" sz="1400" spc="-1" strike="noStrike" u="sng">
                <a:solidFill>
                  <a:srgbClr val="34332b"/>
                </a:solidFill>
                <a:uFillTx/>
                <a:latin typeface="Antic"/>
                <a:ea typeface="Antic"/>
                <a:hlinkClick r:id="rId3"/>
              </a:rPr>
              <a:t>Flaticon</a:t>
            </a:r>
            <a:r>
              <a:rPr b="1" lang="en" sz="1400" spc="-1" strike="noStrike">
                <a:solidFill>
                  <a:srgbClr val="34332b"/>
                </a:solidFill>
                <a:latin typeface="Antic"/>
                <a:ea typeface="Antic"/>
              </a:rPr>
              <a:t> </a:t>
            </a:r>
            <a:r>
              <a:rPr b="0" lang="en" sz="1400" spc="-1" strike="noStrike">
                <a:solidFill>
                  <a:srgbClr val="34332b"/>
                </a:solidFill>
                <a:latin typeface="Antic"/>
                <a:ea typeface="Antic"/>
              </a:rPr>
              <a:t>and infographics &amp; images by </a:t>
            </a:r>
            <a:r>
              <a:rPr b="1" lang="en" sz="1400" spc="-1" strike="noStrike" u="sng">
                <a:solidFill>
                  <a:srgbClr val="34332b"/>
                </a:solidFill>
                <a:uFillTx/>
                <a:latin typeface="Antic"/>
                <a:ea typeface="Antic"/>
                <a:hlinkClick r:id="rId4"/>
              </a:rPr>
              <a:t>Freepik</a:t>
            </a:r>
            <a:endParaRPr b="0" lang="tr-TR" sz="1400" spc="-1" strike="noStrike">
              <a:latin typeface="Arial"/>
            </a:endParaRPr>
          </a:p>
        </p:txBody>
      </p:sp>
      <p:sp>
        <p:nvSpPr>
          <p:cNvPr id="1428" name="Google Shape;367;p34"/>
          <p:cNvSpPr/>
          <p:nvPr/>
        </p:nvSpPr>
        <p:spPr>
          <a:xfrm>
            <a:off x="6768720" y="-1571400"/>
            <a:ext cx="4337280" cy="357012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chemeClr val="lt2"/>
          </a:solidFill>
          <a:ln w="0">
            <a:noFill/>
          </a:ln>
        </p:spPr>
        <p:style>
          <a:lnRef idx="0"/>
          <a:fillRef idx="0"/>
          <a:effectRef idx="0"/>
          <a:fontRef idx="minor"/>
        </p:style>
      </p:sp>
      <p:sp>
        <p:nvSpPr>
          <p:cNvPr id="1429" name="Google Shape;368;p34"/>
          <p:cNvSpPr/>
          <p:nvPr/>
        </p:nvSpPr>
        <p:spPr>
          <a:xfrm>
            <a:off x="7297200" y="-1308600"/>
            <a:ext cx="3699000" cy="304488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chemeClr val="dk2"/>
          </a:solidFill>
          <a:ln w="0">
            <a:noFill/>
          </a:ln>
        </p:spPr>
        <p:style>
          <a:lnRef idx="0"/>
          <a:fillRef idx="0"/>
          <a:effectRef idx="0"/>
          <a:fontRef idx="minor"/>
        </p:style>
      </p:sp>
      <p:sp>
        <p:nvSpPr>
          <p:cNvPr id="1430" name="Google Shape;369;p34"/>
          <p:cNvSpPr/>
          <p:nvPr/>
        </p:nvSpPr>
        <p:spPr>
          <a:xfrm>
            <a:off x="-776520" y="-604080"/>
            <a:ext cx="3562920" cy="6857640"/>
          </a:xfrm>
          <a:custGeom>
            <a:avLst/>
            <a:gdLst/>
            <a:ahLst/>
            <a:rect l="l" t="t" r="r" b="b"/>
            <a:pathLst>
              <a:path w="51286" h="98706">
                <a:moveTo>
                  <a:pt x="958" y="93654"/>
                </a:moveTo>
                <a:lnTo>
                  <a:pt x="958" y="93654"/>
                </a:lnTo>
                <a:cubicBezTo>
                  <a:pt x="958" y="93654"/>
                  <a:pt x="958" y="93654"/>
                  <a:pt x="958" y="93654"/>
                </a:cubicBezTo>
                <a:cubicBezTo>
                  <a:pt x="958" y="93654"/>
                  <a:pt x="958" y="93654"/>
                  <a:pt x="958" y="93654"/>
                </a:cubicBezTo>
                <a:close/>
                <a:moveTo>
                  <a:pt x="17864" y="1"/>
                </a:moveTo>
                <a:cubicBezTo>
                  <a:pt x="17801" y="1"/>
                  <a:pt x="17740" y="3"/>
                  <a:pt x="17679" y="8"/>
                </a:cubicBezTo>
                <a:lnTo>
                  <a:pt x="1" y="1441"/>
                </a:lnTo>
                <a:cubicBezTo>
                  <a:pt x="1" y="1441"/>
                  <a:pt x="958" y="93626"/>
                  <a:pt x="958" y="93654"/>
                </a:cubicBezTo>
                <a:lnTo>
                  <a:pt x="958" y="93654"/>
                </a:lnTo>
                <a:cubicBezTo>
                  <a:pt x="957" y="93642"/>
                  <a:pt x="14690" y="93446"/>
                  <a:pt x="15595" y="93431"/>
                </a:cubicBezTo>
                <a:cubicBezTo>
                  <a:pt x="17079" y="93407"/>
                  <a:pt x="18680" y="93221"/>
                  <a:pt x="20247" y="93221"/>
                </a:cubicBezTo>
                <a:cubicBezTo>
                  <a:pt x="21455" y="93221"/>
                  <a:pt x="22644" y="93332"/>
                  <a:pt x="23744" y="93713"/>
                </a:cubicBezTo>
                <a:cubicBezTo>
                  <a:pt x="26408" y="94635"/>
                  <a:pt x="28310" y="98705"/>
                  <a:pt x="31185" y="98705"/>
                </a:cubicBezTo>
                <a:cubicBezTo>
                  <a:pt x="31264" y="98705"/>
                  <a:pt x="31344" y="98702"/>
                  <a:pt x="31424" y="98696"/>
                </a:cubicBezTo>
                <a:cubicBezTo>
                  <a:pt x="32231" y="98632"/>
                  <a:pt x="32956" y="98206"/>
                  <a:pt x="33650" y="97791"/>
                </a:cubicBezTo>
                <a:lnTo>
                  <a:pt x="39745" y="94144"/>
                </a:lnTo>
                <a:cubicBezTo>
                  <a:pt x="41614" y="93026"/>
                  <a:pt x="43501" y="91897"/>
                  <a:pt x="45078" y="90395"/>
                </a:cubicBezTo>
                <a:cubicBezTo>
                  <a:pt x="45408" y="90080"/>
                  <a:pt x="45718" y="89754"/>
                  <a:pt x="46014" y="89410"/>
                </a:cubicBezTo>
                <a:cubicBezTo>
                  <a:pt x="49677" y="85176"/>
                  <a:pt x="51285" y="78415"/>
                  <a:pt x="47191" y="73894"/>
                </a:cubicBezTo>
                <a:cubicBezTo>
                  <a:pt x="43080" y="69350"/>
                  <a:pt x="35812" y="69572"/>
                  <a:pt x="30694" y="66198"/>
                </a:cubicBezTo>
                <a:cubicBezTo>
                  <a:pt x="27239" y="63922"/>
                  <a:pt x="26709" y="61210"/>
                  <a:pt x="25769" y="57568"/>
                </a:cubicBezTo>
                <a:cubicBezTo>
                  <a:pt x="24795" y="53793"/>
                  <a:pt x="22699" y="53415"/>
                  <a:pt x="19642" y="51233"/>
                </a:cubicBezTo>
                <a:cubicBezTo>
                  <a:pt x="16504" y="48993"/>
                  <a:pt x="15143" y="44818"/>
                  <a:pt x="15552" y="40986"/>
                </a:cubicBezTo>
                <a:cubicBezTo>
                  <a:pt x="15962" y="37152"/>
                  <a:pt x="17902" y="33633"/>
                  <a:pt x="20267" y="30590"/>
                </a:cubicBezTo>
                <a:cubicBezTo>
                  <a:pt x="22235" y="28059"/>
                  <a:pt x="24549" y="25738"/>
                  <a:pt x="25937" y="22846"/>
                </a:cubicBezTo>
                <a:cubicBezTo>
                  <a:pt x="28324" y="17866"/>
                  <a:pt x="29366" y="9443"/>
                  <a:pt x="25527" y="5069"/>
                </a:cubicBezTo>
                <a:cubicBezTo>
                  <a:pt x="24195" y="3550"/>
                  <a:pt x="20264" y="1"/>
                  <a:pt x="17864" y="1"/>
                </a:cubicBezTo>
                <a:close/>
              </a:path>
            </a:pathLst>
          </a:custGeom>
          <a:solidFill>
            <a:schemeClr val="lt2"/>
          </a:solidFill>
          <a:ln w="0">
            <a:noFill/>
          </a:ln>
        </p:spPr>
        <p:style>
          <a:lnRef idx="0"/>
          <a:fillRef idx="0"/>
          <a:effectRef idx="0"/>
          <a:fontRef idx="minor"/>
        </p:style>
      </p:sp>
      <p:sp>
        <p:nvSpPr>
          <p:cNvPr id="1431" name="Google Shape;370;p34"/>
          <p:cNvSpPr/>
          <p:nvPr/>
        </p:nvSpPr>
        <p:spPr>
          <a:xfrm flipH="1" rot="10800000">
            <a:off x="7638840" y="3218040"/>
            <a:ext cx="588960" cy="588960"/>
          </a:xfrm>
          <a:custGeom>
            <a:avLst/>
            <a:gdLst/>
            <a:ahLst/>
            <a:rect l="l" t="t" r="r" b="b"/>
            <a:pathLst>
              <a:path w="5791" h="5793">
                <a:moveTo>
                  <a:pt x="2896" y="1"/>
                </a:moveTo>
                <a:cubicBezTo>
                  <a:pt x="1296" y="1"/>
                  <a:pt x="0" y="1298"/>
                  <a:pt x="0" y="2897"/>
                </a:cubicBezTo>
                <a:cubicBezTo>
                  <a:pt x="0" y="4497"/>
                  <a:pt x="1296" y="5793"/>
                  <a:pt x="2896" y="5793"/>
                </a:cubicBezTo>
                <a:cubicBezTo>
                  <a:pt x="4495" y="5793"/>
                  <a:pt x="5791" y="4497"/>
                  <a:pt x="5791" y="2897"/>
                </a:cubicBezTo>
                <a:cubicBezTo>
                  <a:pt x="5791" y="1298"/>
                  <a:pt x="4495" y="1"/>
                  <a:pt x="2896" y="1"/>
                </a:cubicBezTo>
                <a:close/>
              </a:path>
            </a:pathLst>
          </a:custGeom>
          <a:solidFill>
            <a:schemeClr val="dk1"/>
          </a:solidFill>
          <a:ln w="0">
            <a:noFill/>
          </a:ln>
        </p:spPr>
        <p:style>
          <a:lnRef idx="0"/>
          <a:fillRef idx="0"/>
          <a:effectRef idx="0"/>
          <a:fontRef idx="minor"/>
        </p:style>
      </p:sp>
      <p:sp>
        <p:nvSpPr>
          <p:cNvPr id="1432" name="Google Shape;371;p34"/>
          <p:cNvSpPr/>
          <p:nvPr/>
        </p:nvSpPr>
        <p:spPr>
          <a:xfrm flipH="1" rot="10800000">
            <a:off x="3744360" y="-453960"/>
            <a:ext cx="873720" cy="8737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1433" name="Google Shape;372;p34"/>
          <p:cNvSpPr/>
          <p:nvPr/>
        </p:nvSpPr>
        <p:spPr>
          <a:xfrm flipH="1" rot="10800000">
            <a:off x="1311120" y="2411640"/>
            <a:ext cx="320400" cy="320400"/>
          </a:xfrm>
          <a:custGeom>
            <a:avLst/>
            <a:gdLst/>
            <a:ahLst/>
            <a:rect l="l" t="t" r="r" b="b"/>
            <a:pathLst>
              <a:path w="4462" h="4463">
                <a:moveTo>
                  <a:pt x="2231" y="1"/>
                </a:moveTo>
                <a:cubicBezTo>
                  <a:pt x="1000" y="1"/>
                  <a:pt x="1" y="1000"/>
                  <a:pt x="1" y="2231"/>
                </a:cubicBezTo>
                <a:cubicBezTo>
                  <a:pt x="1" y="3463"/>
                  <a:pt x="1000" y="4462"/>
                  <a:pt x="2231" y="4462"/>
                </a:cubicBezTo>
                <a:cubicBezTo>
                  <a:pt x="3463" y="4462"/>
                  <a:pt x="4462" y="3463"/>
                  <a:pt x="4462" y="2231"/>
                </a:cubicBezTo>
                <a:cubicBezTo>
                  <a:pt x="4462" y="1000"/>
                  <a:pt x="3463" y="1"/>
                  <a:pt x="2231" y="1"/>
                </a:cubicBezTo>
                <a:close/>
              </a:path>
            </a:pathLst>
          </a:custGeom>
          <a:solidFill>
            <a:schemeClr val="dk1"/>
          </a:solidFill>
          <a:ln w="0">
            <a:noFill/>
          </a:ln>
        </p:spPr>
        <p:style>
          <a:lnRef idx="0"/>
          <a:fillRef idx="0"/>
          <a:effectRef idx="0"/>
          <a:fontRef idx="minor"/>
        </p:style>
      </p:sp>
      <p:sp>
        <p:nvSpPr>
          <p:cNvPr id="1434" name="Google Shape;373;p34"/>
          <p:cNvSpPr/>
          <p:nvPr/>
        </p:nvSpPr>
        <p:spPr>
          <a:xfrm flipH="1" rot="10800000">
            <a:off x="7908840" y="2994480"/>
            <a:ext cx="1667160" cy="1667160"/>
          </a:xfrm>
          <a:custGeom>
            <a:avLst/>
            <a:gdLst/>
            <a:ahLst/>
            <a:rect l="l" t="t" r="r" b="b"/>
            <a:pathLst>
              <a:path fill="none" w="16389" h="16388">
                <a:moveTo>
                  <a:pt x="13989" y="2400"/>
                </a:moveTo>
                <a:cubicBezTo>
                  <a:pt x="15525" y="3938"/>
                  <a:pt x="16388" y="6021"/>
                  <a:pt x="16388" y="8195"/>
                </a:cubicBezTo>
                <a:cubicBezTo>
                  <a:pt x="16388" y="10367"/>
                  <a:pt x="15525" y="12451"/>
                  <a:pt x="13989" y="13988"/>
                </a:cubicBezTo>
                <a:cubicBezTo>
                  <a:pt x="12451" y="15525"/>
                  <a:pt x="10367" y="16388"/>
                  <a:pt x="8194" y="16388"/>
                </a:cubicBezTo>
                <a:cubicBezTo>
                  <a:pt x="6021" y="16388"/>
                  <a:pt x="3936" y="15525"/>
                  <a:pt x="2400" y="13988"/>
                </a:cubicBezTo>
                <a:cubicBezTo>
                  <a:pt x="864" y="12451"/>
                  <a:pt x="1" y="10367"/>
                  <a:pt x="1" y="8195"/>
                </a:cubicBezTo>
                <a:cubicBezTo>
                  <a:pt x="1" y="6021"/>
                  <a:pt x="864" y="3938"/>
                  <a:pt x="2400" y="2400"/>
                </a:cubicBezTo>
                <a:cubicBezTo>
                  <a:pt x="3936" y="864"/>
                  <a:pt x="6021" y="1"/>
                  <a:pt x="8194" y="1"/>
                </a:cubicBezTo>
                <a:cubicBezTo>
                  <a:pt x="10367" y="1"/>
                  <a:pt x="12451" y="864"/>
                  <a:pt x="13989" y="2400"/>
                </a:cubicBezTo>
                <a:close/>
              </a:path>
            </a:pathLst>
          </a:custGeom>
          <a:noFill/>
          <a:ln w="28575">
            <a:solidFill>
              <a:srgbClr val="514d84"/>
            </a:solidFill>
            <a:miter/>
          </a:ln>
        </p:spPr>
        <p:style>
          <a:lnRef idx="0"/>
          <a:fillRef idx="0"/>
          <a:effectRef idx="0"/>
          <a:fontRef idx="minor"/>
        </p:style>
      </p:sp>
      <p:sp>
        <p:nvSpPr>
          <p:cNvPr id="1435" name="Google Shape;374;p34"/>
          <p:cNvSpPr/>
          <p:nvPr/>
        </p:nvSpPr>
        <p:spPr>
          <a:xfrm>
            <a:off x="-1194840" y="-470520"/>
            <a:ext cx="3562920" cy="6857640"/>
          </a:xfrm>
          <a:custGeom>
            <a:avLst/>
            <a:gdLst/>
            <a:ahLst/>
            <a:rect l="l" t="t" r="r" b="b"/>
            <a:pathLst>
              <a:path w="51286" h="98706">
                <a:moveTo>
                  <a:pt x="958" y="93654"/>
                </a:moveTo>
                <a:lnTo>
                  <a:pt x="958" y="93654"/>
                </a:lnTo>
                <a:cubicBezTo>
                  <a:pt x="958" y="93654"/>
                  <a:pt x="958" y="93654"/>
                  <a:pt x="958" y="93654"/>
                </a:cubicBezTo>
                <a:cubicBezTo>
                  <a:pt x="958" y="93654"/>
                  <a:pt x="958" y="93654"/>
                  <a:pt x="958" y="93654"/>
                </a:cubicBezTo>
                <a:close/>
                <a:moveTo>
                  <a:pt x="17864" y="1"/>
                </a:moveTo>
                <a:cubicBezTo>
                  <a:pt x="17801" y="1"/>
                  <a:pt x="17740" y="3"/>
                  <a:pt x="17679" y="8"/>
                </a:cubicBezTo>
                <a:lnTo>
                  <a:pt x="1" y="1441"/>
                </a:lnTo>
                <a:cubicBezTo>
                  <a:pt x="1" y="1441"/>
                  <a:pt x="958" y="93626"/>
                  <a:pt x="958" y="93654"/>
                </a:cubicBezTo>
                <a:lnTo>
                  <a:pt x="958" y="93654"/>
                </a:lnTo>
                <a:cubicBezTo>
                  <a:pt x="957" y="93642"/>
                  <a:pt x="14690" y="93446"/>
                  <a:pt x="15595" y="93431"/>
                </a:cubicBezTo>
                <a:cubicBezTo>
                  <a:pt x="17079" y="93407"/>
                  <a:pt x="18680" y="93221"/>
                  <a:pt x="20247" y="93221"/>
                </a:cubicBezTo>
                <a:cubicBezTo>
                  <a:pt x="21455" y="93221"/>
                  <a:pt x="22644" y="93332"/>
                  <a:pt x="23744" y="93713"/>
                </a:cubicBezTo>
                <a:cubicBezTo>
                  <a:pt x="26408" y="94635"/>
                  <a:pt x="28310" y="98705"/>
                  <a:pt x="31185" y="98705"/>
                </a:cubicBezTo>
                <a:cubicBezTo>
                  <a:pt x="31264" y="98705"/>
                  <a:pt x="31344" y="98702"/>
                  <a:pt x="31424" y="98696"/>
                </a:cubicBezTo>
                <a:cubicBezTo>
                  <a:pt x="32231" y="98632"/>
                  <a:pt x="32956" y="98206"/>
                  <a:pt x="33650" y="97791"/>
                </a:cubicBezTo>
                <a:lnTo>
                  <a:pt x="39745" y="94144"/>
                </a:lnTo>
                <a:cubicBezTo>
                  <a:pt x="41614" y="93026"/>
                  <a:pt x="43501" y="91897"/>
                  <a:pt x="45078" y="90395"/>
                </a:cubicBezTo>
                <a:cubicBezTo>
                  <a:pt x="45408" y="90080"/>
                  <a:pt x="45718" y="89754"/>
                  <a:pt x="46014" y="89410"/>
                </a:cubicBezTo>
                <a:cubicBezTo>
                  <a:pt x="49677" y="85176"/>
                  <a:pt x="51285" y="78415"/>
                  <a:pt x="47191" y="73894"/>
                </a:cubicBezTo>
                <a:cubicBezTo>
                  <a:pt x="43080" y="69350"/>
                  <a:pt x="35812" y="69572"/>
                  <a:pt x="30694" y="66198"/>
                </a:cubicBezTo>
                <a:cubicBezTo>
                  <a:pt x="27239" y="63922"/>
                  <a:pt x="26709" y="61210"/>
                  <a:pt x="25769" y="57568"/>
                </a:cubicBezTo>
                <a:cubicBezTo>
                  <a:pt x="24795" y="53793"/>
                  <a:pt x="22699" y="53415"/>
                  <a:pt x="19642" y="51233"/>
                </a:cubicBezTo>
                <a:cubicBezTo>
                  <a:pt x="16504" y="48993"/>
                  <a:pt x="15143" y="44818"/>
                  <a:pt x="15552" y="40986"/>
                </a:cubicBezTo>
                <a:cubicBezTo>
                  <a:pt x="15962" y="37152"/>
                  <a:pt x="17902" y="33633"/>
                  <a:pt x="20267" y="30590"/>
                </a:cubicBezTo>
                <a:cubicBezTo>
                  <a:pt x="22235" y="28059"/>
                  <a:pt x="24549" y="25738"/>
                  <a:pt x="25937" y="22846"/>
                </a:cubicBezTo>
                <a:cubicBezTo>
                  <a:pt x="28324" y="17866"/>
                  <a:pt x="29366" y="9443"/>
                  <a:pt x="25527" y="5069"/>
                </a:cubicBezTo>
                <a:cubicBezTo>
                  <a:pt x="24195" y="3550"/>
                  <a:pt x="20264" y="1"/>
                  <a:pt x="17864" y="1"/>
                </a:cubicBezTo>
                <a:close/>
              </a:path>
            </a:pathLst>
          </a:custGeom>
          <a:solidFill>
            <a:schemeClr val="dk2"/>
          </a:solidFill>
          <a:ln w="0">
            <a:noFill/>
          </a:ln>
        </p:spPr>
        <p:style>
          <a:lnRef idx="0"/>
          <a:fillRef idx="0"/>
          <a:effectRef idx="0"/>
          <a:fontRef idx="minor"/>
        </p:style>
      </p:sp>
      <p:sp>
        <p:nvSpPr>
          <p:cNvPr id="143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 id="2147484060" r:id="rId13"/>
    <p:sldLayoutId id="2147484061" r:id="rId14"/>
    <p:sldLayoutId id="2147484062" r:id="rId15"/>
    <p:sldLayoutId id="2147484063" r:id="rId16"/>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14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tr-TR" sz="1400" spc="-1" strike="noStrike">
                <a:solidFill>
                  <a:srgbClr val="000000"/>
                </a:solidFill>
                <a:latin typeface="Arial"/>
              </a:rPr>
              <a:t>Ana başlık metnini düzenlemek için tıklayın</a:t>
            </a:r>
            <a:endParaRPr b="0" lang="tr-TR" sz="1400" spc="-1" strike="noStrike">
              <a:solidFill>
                <a:srgbClr val="000000"/>
              </a:solidFill>
              <a:latin typeface="Arial"/>
            </a:endParaRPr>
          </a:p>
        </p:txBody>
      </p:sp>
      <p:sp>
        <p:nvSpPr>
          <p:cNvPr id="147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 id="214748407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147" name="PlaceHolder 1"/>
          <p:cNvSpPr>
            <a:spLocks noGrp="1"/>
          </p:cNvSpPr>
          <p:nvPr>
            <p:ph type="title"/>
          </p:nvPr>
        </p:nvSpPr>
        <p:spPr>
          <a:xfrm>
            <a:off x="3269160" y="1903320"/>
            <a:ext cx="4755240" cy="841320"/>
          </a:xfrm>
          <a:prstGeom prst="rect">
            <a:avLst/>
          </a:prstGeom>
          <a:noFill/>
          <a:ln w="0">
            <a:noFill/>
          </a:ln>
        </p:spPr>
        <p:txBody>
          <a:bodyPr tIns="91440" bIns="91440" anchor="ctr">
            <a:noAutofit/>
          </a:bodyPr>
          <a:p>
            <a:r>
              <a:rPr b="0" lang="tr-TR" sz="5000" spc="-1" strike="noStrike">
                <a:solidFill>
                  <a:srgbClr val="000000"/>
                </a:solidFill>
                <a:latin typeface="Arial"/>
              </a:rPr>
              <a:t>Ana başlık metnini düzenlemek için tıklayın</a:t>
            </a:r>
            <a:endParaRPr b="0" lang="tr-TR" sz="5000" spc="-1" strike="noStrike">
              <a:solidFill>
                <a:srgbClr val="000000"/>
              </a:solidFill>
              <a:latin typeface="Arial"/>
            </a:endParaRPr>
          </a:p>
        </p:txBody>
      </p:sp>
      <p:sp>
        <p:nvSpPr>
          <p:cNvPr id="148" name="PlaceHolder 2"/>
          <p:cNvSpPr>
            <a:spLocks noGrp="1"/>
          </p:cNvSpPr>
          <p:nvPr>
            <p:ph type="title"/>
          </p:nvPr>
        </p:nvSpPr>
        <p:spPr>
          <a:xfrm>
            <a:off x="4960440" y="671760"/>
            <a:ext cx="1372320" cy="1261800"/>
          </a:xfrm>
          <a:prstGeom prst="rect">
            <a:avLst/>
          </a:prstGeom>
          <a:noFill/>
          <a:ln w="0">
            <a:noFill/>
          </a:ln>
        </p:spPr>
        <p:txBody>
          <a:bodyPr tIns="91440" bIns="91440" anchor="ctr">
            <a:noAutofit/>
          </a:bodyPr>
          <a:p>
            <a:pPr algn="ctr">
              <a:lnSpc>
                <a:spcPct val="100000"/>
              </a:lnSpc>
              <a:buNone/>
            </a:pPr>
            <a:r>
              <a:rPr b="1" lang="tr-TR" sz="9000" spc="-1" strike="noStrike">
                <a:solidFill>
                  <a:srgbClr val="ee6569"/>
                </a:solidFill>
                <a:latin typeface="Hind Vadodara"/>
                <a:ea typeface="Hind Vadodara"/>
              </a:rPr>
              <a:t>xx%</a:t>
            </a:r>
            <a:endParaRPr b="0" lang="tr-TR" sz="9000" spc="-1" strike="noStrike">
              <a:solidFill>
                <a:srgbClr val="000000"/>
              </a:solidFill>
              <a:latin typeface="Arial"/>
            </a:endParaRPr>
          </a:p>
        </p:txBody>
      </p:sp>
      <p:sp>
        <p:nvSpPr>
          <p:cNvPr id="149" name="Google Shape;25;p3"/>
          <p:cNvSpPr/>
          <p:nvPr/>
        </p:nvSpPr>
        <p:spPr>
          <a:xfrm flipH="1" rot="10800000">
            <a:off x="7927920" y="503280"/>
            <a:ext cx="445680" cy="4060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lt1"/>
          </a:solidFill>
          <a:ln w="0">
            <a:noFill/>
          </a:ln>
        </p:spPr>
        <p:style>
          <a:lnRef idx="0"/>
          <a:fillRef idx="0"/>
          <a:effectRef idx="0"/>
          <a:fontRef idx="minor"/>
        </p:style>
      </p:sp>
      <p:sp>
        <p:nvSpPr>
          <p:cNvPr id="150" name="Google Shape;26;p3"/>
          <p:cNvSpPr/>
          <p:nvPr/>
        </p:nvSpPr>
        <p:spPr>
          <a:xfrm flipH="1" rot="10800000">
            <a:off x="3148920" y="735120"/>
            <a:ext cx="865080" cy="86508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chemeClr val="lt1"/>
          </a:solidFill>
          <a:ln w="0">
            <a:noFill/>
          </a:ln>
        </p:spPr>
        <p:style>
          <a:lnRef idx="0"/>
          <a:fillRef idx="0"/>
          <a:effectRef idx="0"/>
          <a:fontRef idx="minor"/>
        </p:style>
      </p:sp>
      <p:sp>
        <p:nvSpPr>
          <p:cNvPr id="151" name="Google Shape;27;p3"/>
          <p:cNvSpPr/>
          <p:nvPr/>
        </p:nvSpPr>
        <p:spPr>
          <a:xfrm flipH="1" rot="10800000">
            <a:off x="7591680" y="335592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152" name="Google Shape;28;p3"/>
          <p:cNvSpPr/>
          <p:nvPr/>
        </p:nvSpPr>
        <p:spPr>
          <a:xfrm flipH="1" rot="10800000">
            <a:off x="2352240" y="396360"/>
            <a:ext cx="1042560" cy="10425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514d84"/>
            </a:solidFill>
            <a:miter/>
          </a:ln>
        </p:spPr>
        <p:style>
          <a:lnRef idx="0"/>
          <a:fillRef idx="0"/>
          <a:effectRef idx="0"/>
          <a:fontRef idx="minor"/>
        </p:style>
      </p:sp>
      <p:sp>
        <p:nvSpPr>
          <p:cNvPr id="153" name="Google Shape;29;p3"/>
          <p:cNvSpPr/>
          <p:nvPr/>
        </p:nvSpPr>
        <p:spPr>
          <a:xfrm>
            <a:off x="0" y="30240"/>
            <a:ext cx="4589640" cy="5112720"/>
          </a:xfrm>
          <a:custGeom>
            <a:avLst/>
            <a:gdLst/>
            <a:ahLst/>
            <a:rect l="l" t="t" r="r" b="b"/>
            <a:pathLst>
              <a:path w="26185" h="29168">
                <a:moveTo>
                  <a:pt x="124" y="0"/>
                </a:moveTo>
                <a:cubicBezTo>
                  <a:pt x="44" y="0"/>
                  <a:pt x="1" y="2"/>
                  <a:pt x="1" y="2"/>
                </a:cubicBezTo>
                <a:lnTo>
                  <a:pt x="1" y="29167"/>
                </a:lnTo>
                <a:lnTo>
                  <a:pt x="26184" y="29167"/>
                </a:lnTo>
                <a:cubicBezTo>
                  <a:pt x="23195" y="15733"/>
                  <a:pt x="10998" y="22066"/>
                  <a:pt x="10625" y="11719"/>
                </a:cubicBezTo>
                <a:cubicBezTo>
                  <a:pt x="10217" y="368"/>
                  <a:pt x="1281" y="0"/>
                  <a:pt x="124" y="0"/>
                </a:cubicBezTo>
                <a:close/>
              </a:path>
            </a:pathLst>
          </a:custGeom>
          <a:solidFill>
            <a:schemeClr val="dk2"/>
          </a:solidFill>
          <a:ln w="0">
            <a:noFill/>
          </a:ln>
        </p:spPr>
        <p:style>
          <a:lnRef idx="0"/>
          <a:fillRef idx="0"/>
          <a:effectRef idx="0"/>
          <a:fontRef idx="minor"/>
        </p:style>
      </p:sp>
      <p:sp>
        <p:nvSpPr>
          <p:cNvPr id="154" name="Google Shape;30;p3"/>
          <p:cNvSpPr/>
          <p:nvPr/>
        </p:nvSpPr>
        <p:spPr>
          <a:xfrm>
            <a:off x="0" y="1515960"/>
            <a:ext cx="2807640" cy="3627360"/>
          </a:xfrm>
          <a:custGeom>
            <a:avLst/>
            <a:gdLst/>
            <a:ahLst/>
            <a:rect l="l" t="t" r="r" b="b"/>
            <a:pathLst>
              <a:path w="16018" h="20694">
                <a:moveTo>
                  <a:pt x="1" y="1"/>
                </a:moveTo>
                <a:lnTo>
                  <a:pt x="1" y="20693"/>
                </a:lnTo>
                <a:lnTo>
                  <a:pt x="16017" y="20693"/>
                </a:lnTo>
                <a:cubicBezTo>
                  <a:pt x="16017" y="20693"/>
                  <a:pt x="14694" y="16676"/>
                  <a:pt x="7367" y="12888"/>
                </a:cubicBezTo>
                <a:cubicBezTo>
                  <a:pt x="974" y="9581"/>
                  <a:pt x="6078" y="913"/>
                  <a:pt x="1" y="1"/>
                </a:cubicBezTo>
                <a:close/>
              </a:path>
            </a:pathLst>
          </a:custGeom>
          <a:solidFill>
            <a:schemeClr val="lt2"/>
          </a:solidFill>
          <a:ln w="0">
            <a:noFill/>
          </a:ln>
        </p:spPr>
        <p:style>
          <a:lnRef idx="0"/>
          <a:fillRef idx="0"/>
          <a:effectRef idx="0"/>
          <a:fontRef idx="minor"/>
        </p:style>
      </p:sp>
      <p:sp>
        <p:nvSpPr>
          <p:cNvPr id="155" name="Google Shape;31;p3"/>
          <p:cNvSpPr/>
          <p:nvPr/>
        </p:nvSpPr>
        <p:spPr>
          <a:xfrm flipH="1" rot="10800000">
            <a:off x="8007480" y="308484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ffffff"/>
            </a:solidFill>
            <a:round/>
          </a:ln>
        </p:spPr>
        <p:style>
          <a:lnRef idx="0"/>
          <a:fillRef idx="0"/>
          <a:effectRef idx="0"/>
          <a:fontRef idx="minor"/>
        </p:style>
      </p:sp>
      <p:sp>
        <p:nvSpPr>
          <p:cNvPr id="156" name="Google Shape;32;p3"/>
          <p:cNvSpPr/>
          <p:nvPr/>
        </p:nvSpPr>
        <p:spPr>
          <a:xfrm flipH="1" rot="10800000">
            <a:off x="7722000" y="570960"/>
            <a:ext cx="519480" cy="5191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lt2"/>
          </a:solidFill>
          <a:ln w="0">
            <a:noFill/>
          </a:ln>
        </p:spPr>
        <p:style>
          <a:lnRef idx="0"/>
          <a:fillRef idx="0"/>
          <a:effectRef idx="0"/>
          <a:fontRef idx="minor"/>
        </p:style>
      </p:sp>
      <p:sp>
        <p:nvSpPr>
          <p:cNvPr id="15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194" name="PlaceHolder 1"/>
          <p:cNvSpPr>
            <a:spLocks noGrp="1"/>
          </p:cNvSpPr>
          <p:nvPr>
            <p:ph type="title"/>
          </p:nvPr>
        </p:nvSpPr>
        <p:spPr>
          <a:xfrm>
            <a:off x="720000" y="873000"/>
            <a:ext cx="4718520" cy="1269720"/>
          </a:xfrm>
          <a:prstGeom prst="rect">
            <a:avLst/>
          </a:prstGeom>
          <a:noFill/>
          <a:ln w="0">
            <a:noFill/>
          </a:ln>
        </p:spPr>
        <p:txBody>
          <a:bodyPr tIns="91440" bIns="91440" anchor="ctr">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195" name="Google Shape;92;p9"/>
          <p:cNvSpPr/>
          <p:nvPr/>
        </p:nvSpPr>
        <p:spPr>
          <a:xfrm rot="20892600">
            <a:off x="3941640" y="1846080"/>
            <a:ext cx="5614200" cy="3254400"/>
          </a:xfrm>
          <a:custGeom>
            <a:avLst/>
            <a:gdLst/>
            <a:ahLst/>
            <a:rect l="l" t="t" r="r" b="b"/>
            <a:pathLst>
              <a:path w="42201" h="26424">
                <a:moveTo>
                  <a:pt x="34096" y="1"/>
                </a:moveTo>
                <a:cubicBezTo>
                  <a:pt x="31928" y="1"/>
                  <a:pt x="29331" y="346"/>
                  <a:pt x="26312" y="1315"/>
                </a:cubicBezTo>
                <a:cubicBezTo>
                  <a:pt x="17992" y="3983"/>
                  <a:pt x="15760" y="13865"/>
                  <a:pt x="12021" y="17935"/>
                </a:cubicBezTo>
                <a:cubicBezTo>
                  <a:pt x="7836" y="22489"/>
                  <a:pt x="1088" y="22656"/>
                  <a:pt x="118" y="22656"/>
                </a:cubicBezTo>
                <a:cubicBezTo>
                  <a:pt x="41" y="22656"/>
                  <a:pt x="1" y="22655"/>
                  <a:pt x="1" y="22655"/>
                </a:cubicBezTo>
                <a:lnTo>
                  <a:pt x="1" y="26423"/>
                </a:lnTo>
                <a:lnTo>
                  <a:pt x="42200" y="26423"/>
                </a:lnTo>
                <a:lnTo>
                  <a:pt x="42200" y="2117"/>
                </a:lnTo>
                <a:cubicBezTo>
                  <a:pt x="42200" y="2117"/>
                  <a:pt x="39464" y="1"/>
                  <a:pt x="34096" y="1"/>
                </a:cubicBezTo>
                <a:close/>
              </a:path>
            </a:pathLst>
          </a:custGeom>
          <a:solidFill>
            <a:schemeClr val="lt2"/>
          </a:solidFill>
          <a:ln w="0">
            <a:noFill/>
          </a:ln>
        </p:spPr>
        <p:style>
          <a:lnRef idx="0"/>
          <a:fillRef idx="0"/>
          <a:effectRef idx="0"/>
          <a:fontRef idx="minor"/>
        </p:style>
      </p:sp>
      <p:sp>
        <p:nvSpPr>
          <p:cNvPr id="196" name="Google Shape;93;p9"/>
          <p:cNvSpPr/>
          <p:nvPr/>
        </p:nvSpPr>
        <p:spPr>
          <a:xfrm>
            <a:off x="5824440" y="3373560"/>
            <a:ext cx="3319200" cy="1769760"/>
          </a:xfrm>
          <a:custGeom>
            <a:avLst/>
            <a:gdLst/>
            <a:ahLst/>
            <a:rect l="l" t="t" r="r" b="b"/>
            <a:pathLst>
              <a:path w="26951" h="14371">
                <a:moveTo>
                  <a:pt x="21781" y="0"/>
                </a:moveTo>
                <a:cubicBezTo>
                  <a:pt x="19275" y="0"/>
                  <a:pt x="16190" y="652"/>
                  <a:pt x="13303" y="3047"/>
                </a:cubicBezTo>
                <a:cubicBezTo>
                  <a:pt x="7681" y="7711"/>
                  <a:pt x="7406" y="13178"/>
                  <a:pt x="1" y="14370"/>
                </a:cubicBezTo>
                <a:lnTo>
                  <a:pt x="26950" y="14370"/>
                </a:lnTo>
                <a:lnTo>
                  <a:pt x="26950" y="936"/>
                </a:lnTo>
                <a:cubicBezTo>
                  <a:pt x="26950" y="936"/>
                  <a:pt x="24781" y="0"/>
                  <a:pt x="21781" y="0"/>
                </a:cubicBezTo>
                <a:close/>
              </a:path>
            </a:pathLst>
          </a:custGeom>
          <a:solidFill>
            <a:schemeClr val="dk2"/>
          </a:solidFill>
          <a:ln w="0">
            <a:noFill/>
          </a:ln>
        </p:spPr>
        <p:style>
          <a:lnRef idx="0"/>
          <a:fillRef idx="0"/>
          <a:effectRef idx="0"/>
          <a:fontRef idx="minor"/>
        </p:style>
      </p:sp>
      <p:sp>
        <p:nvSpPr>
          <p:cNvPr id="197" name="Google Shape;94;p9"/>
          <p:cNvSpPr/>
          <p:nvPr/>
        </p:nvSpPr>
        <p:spPr>
          <a:xfrm>
            <a:off x="7638480" y="330840"/>
            <a:ext cx="588960" cy="588960"/>
          </a:xfrm>
          <a:custGeom>
            <a:avLst/>
            <a:gdLst/>
            <a:ahLst/>
            <a:rect l="l" t="t" r="r" b="b"/>
            <a:pathLst>
              <a:path w="5791" h="5793">
                <a:moveTo>
                  <a:pt x="2896" y="1"/>
                </a:moveTo>
                <a:cubicBezTo>
                  <a:pt x="1296" y="1"/>
                  <a:pt x="0" y="1298"/>
                  <a:pt x="0" y="2897"/>
                </a:cubicBezTo>
                <a:cubicBezTo>
                  <a:pt x="0" y="4497"/>
                  <a:pt x="1296" y="5793"/>
                  <a:pt x="2896" y="5793"/>
                </a:cubicBezTo>
                <a:cubicBezTo>
                  <a:pt x="4495" y="5793"/>
                  <a:pt x="5791" y="4497"/>
                  <a:pt x="5791" y="2897"/>
                </a:cubicBezTo>
                <a:cubicBezTo>
                  <a:pt x="5791" y="1298"/>
                  <a:pt x="4495" y="1"/>
                  <a:pt x="2896" y="1"/>
                </a:cubicBezTo>
                <a:close/>
              </a:path>
            </a:pathLst>
          </a:custGeom>
          <a:solidFill>
            <a:schemeClr val="dk1"/>
          </a:solidFill>
          <a:ln w="0">
            <a:noFill/>
          </a:ln>
        </p:spPr>
        <p:style>
          <a:lnRef idx="0"/>
          <a:fillRef idx="0"/>
          <a:effectRef idx="0"/>
          <a:fontRef idx="minor"/>
        </p:style>
      </p:sp>
      <p:sp>
        <p:nvSpPr>
          <p:cNvPr id="198" name="Google Shape;95;p9"/>
          <p:cNvSpPr/>
          <p:nvPr/>
        </p:nvSpPr>
        <p:spPr>
          <a:xfrm>
            <a:off x="3744360" y="3718080"/>
            <a:ext cx="873720" cy="8737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199" name="Google Shape;96;p9"/>
          <p:cNvSpPr/>
          <p:nvPr/>
        </p:nvSpPr>
        <p:spPr>
          <a:xfrm>
            <a:off x="720000" y="4340880"/>
            <a:ext cx="320400" cy="320400"/>
          </a:xfrm>
          <a:custGeom>
            <a:avLst/>
            <a:gdLst/>
            <a:ahLst/>
            <a:rect l="l" t="t" r="r" b="b"/>
            <a:pathLst>
              <a:path w="4462" h="4463">
                <a:moveTo>
                  <a:pt x="2231" y="1"/>
                </a:moveTo>
                <a:cubicBezTo>
                  <a:pt x="1000" y="1"/>
                  <a:pt x="1" y="1000"/>
                  <a:pt x="1" y="2231"/>
                </a:cubicBezTo>
                <a:cubicBezTo>
                  <a:pt x="1" y="3463"/>
                  <a:pt x="1000" y="4462"/>
                  <a:pt x="2231" y="4462"/>
                </a:cubicBezTo>
                <a:cubicBezTo>
                  <a:pt x="3463" y="4462"/>
                  <a:pt x="4462" y="3463"/>
                  <a:pt x="4462" y="2231"/>
                </a:cubicBezTo>
                <a:cubicBezTo>
                  <a:pt x="4462" y="1000"/>
                  <a:pt x="3463" y="1"/>
                  <a:pt x="2231" y="1"/>
                </a:cubicBezTo>
                <a:close/>
              </a:path>
            </a:pathLst>
          </a:custGeom>
          <a:solidFill>
            <a:schemeClr val="dk1"/>
          </a:solidFill>
          <a:ln w="0">
            <a:noFill/>
          </a:ln>
        </p:spPr>
        <p:style>
          <a:lnRef idx="0"/>
          <a:fillRef idx="0"/>
          <a:effectRef idx="0"/>
          <a:fontRef idx="minor"/>
        </p:style>
      </p:sp>
      <p:sp>
        <p:nvSpPr>
          <p:cNvPr id="200" name="Google Shape;97;p9"/>
          <p:cNvSpPr/>
          <p:nvPr/>
        </p:nvSpPr>
        <p:spPr>
          <a:xfrm>
            <a:off x="7908840" y="-523800"/>
            <a:ext cx="1667160" cy="1667160"/>
          </a:xfrm>
          <a:custGeom>
            <a:avLst/>
            <a:gdLst/>
            <a:ahLst/>
            <a:rect l="l" t="t" r="r" b="b"/>
            <a:pathLst>
              <a:path fill="none" w="16389" h="16388">
                <a:moveTo>
                  <a:pt x="13989" y="2400"/>
                </a:moveTo>
                <a:cubicBezTo>
                  <a:pt x="15525" y="3938"/>
                  <a:pt x="16388" y="6021"/>
                  <a:pt x="16388" y="8195"/>
                </a:cubicBezTo>
                <a:cubicBezTo>
                  <a:pt x="16388" y="10367"/>
                  <a:pt x="15525" y="12451"/>
                  <a:pt x="13989" y="13988"/>
                </a:cubicBezTo>
                <a:cubicBezTo>
                  <a:pt x="12451" y="15525"/>
                  <a:pt x="10367" y="16388"/>
                  <a:pt x="8194" y="16388"/>
                </a:cubicBezTo>
                <a:cubicBezTo>
                  <a:pt x="6021" y="16388"/>
                  <a:pt x="3936" y="15525"/>
                  <a:pt x="2400" y="13988"/>
                </a:cubicBezTo>
                <a:cubicBezTo>
                  <a:pt x="864" y="12451"/>
                  <a:pt x="1" y="10367"/>
                  <a:pt x="1" y="8195"/>
                </a:cubicBezTo>
                <a:cubicBezTo>
                  <a:pt x="1" y="6021"/>
                  <a:pt x="864" y="3938"/>
                  <a:pt x="2400" y="2400"/>
                </a:cubicBezTo>
                <a:cubicBezTo>
                  <a:pt x="3936" y="864"/>
                  <a:pt x="6021" y="1"/>
                  <a:pt x="8194" y="1"/>
                </a:cubicBezTo>
                <a:cubicBezTo>
                  <a:pt x="10367" y="1"/>
                  <a:pt x="12451" y="864"/>
                  <a:pt x="13989" y="2400"/>
                </a:cubicBezTo>
                <a:close/>
              </a:path>
            </a:pathLst>
          </a:custGeom>
          <a:noFill/>
          <a:ln w="28575">
            <a:solidFill>
              <a:srgbClr val="514d84"/>
            </a:solidFill>
            <a:miter/>
          </a:ln>
        </p:spPr>
        <p:style>
          <a:lnRef idx="0"/>
          <a:fillRef idx="0"/>
          <a:effectRef idx="0"/>
          <a:fontRef idx="minor"/>
        </p:style>
      </p:sp>
      <p:sp>
        <p:nvSpPr>
          <p:cNvPr id="20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238" name="PlaceHolder 1"/>
          <p:cNvSpPr>
            <a:spLocks noGrp="1"/>
          </p:cNvSpPr>
          <p:nvPr>
            <p:ph type="title"/>
          </p:nvPr>
        </p:nvSpPr>
        <p:spPr>
          <a:xfrm>
            <a:off x="1986840" y="682920"/>
            <a:ext cx="5169960" cy="1964160"/>
          </a:xfrm>
          <a:prstGeom prst="rect">
            <a:avLst/>
          </a:prstGeom>
          <a:noFill/>
          <a:ln w="0">
            <a:noFill/>
          </a:ln>
        </p:spPr>
        <p:txBody>
          <a:bodyPr tIns="91440" bIns="91440" anchor="ctr">
            <a:noAutofit/>
          </a:bodyPr>
          <a:p>
            <a:r>
              <a:rPr b="0" lang="tr-TR" sz="11100" spc="-1" strike="noStrike">
                <a:solidFill>
                  <a:srgbClr val="000000"/>
                </a:solidFill>
                <a:latin typeface="Arial"/>
              </a:rPr>
              <a:t>Ana başlık metnini düzenlemek için tıklayın</a:t>
            </a:r>
            <a:endParaRPr b="0" lang="tr-TR" sz="11100" spc="-1" strike="noStrike">
              <a:solidFill>
                <a:srgbClr val="000000"/>
              </a:solidFill>
              <a:latin typeface="Arial"/>
            </a:endParaRPr>
          </a:p>
        </p:txBody>
      </p:sp>
      <p:sp>
        <p:nvSpPr>
          <p:cNvPr id="239" name="Google Shape;244;p24"/>
          <p:cNvSpPr/>
          <p:nvPr/>
        </p:nvSpPr>
        <p:spPr>
          <a:xfrm flipH="1">
            <a:off x="8191440" y="569880"/>
            <a:ext cx="445680" cy="4060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lt2"/>
          </a:solidFill>
          <a:ln w="0">
            <a:noFill/>
          </a:ln>
        </p:spPr>
        <p:style>
          <a:lnRef idx="0"/>
          <a:fillRef idx="0"/>
          <a:effectRef idx="0"/>
          <a:fontRef idx="minor"/>
        </p:style>
      </p:sp>
      <p:sp>
        <p:nvSpPr>
          <p:cNvPr id="240" name="Google Shape;245;p24"/>
          <p:cNvSpPr/>
          <p:nvPr/>
        </p:nvSpPr>
        <p:spPr>
          <a:xfrm flipH="1">
            <a:off x="8408160" y="3031560"/>
            <a:ext cx="1308600" cy="13089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514d84"/>
            </a:solidFill>
            <a:miter/>
          </a:ln>
        </p:spPr>
        <p:style>
          <a:lnRef idx="0"/>
          <a:fillRef idx="0"/>
          <a:effectRef idx="0"/>
          <a:fontRef idx="minor"/>
        </p:style>
      </p:sp>
      <p:sp>
        <p:nvSpPr>
          <p:cNvPr id="241" name="Google Shape;246;p24"/>
          <p:cNvSpPr/>
          <p:nvPr/>
        </p:nvSpPr>
        <p:spPr>
          <a:xfrm flipH="1">
            <a:off x="7631280" y="2829240"/>
            <a:ext cx="1085760" cy="108576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chemeClr val="dk2"/>
          </a:solidFill>
          <a:ln w="0">
            <a:noFill/>
          </a:ln>
        </p:spPr>
        <p:style>
          <a:lnRef idx="0"/>
          <a:fillRef idx="0"/>
          <a:effectRef idx="0"/>
          <a:fontRef idx="minor"/>
        </p:style>
      </p:sp>
      <p:sp>
        <p:nvSpPr>
          <p:cNvPr id="242" name="Google Shape;247;p24"/>
          <p:cNvSpPr/>
          <p:nvPr/>
        </p:nvSpPr>
        <p:spPr>
          <a:xfrm flipH="1">
            <a:off x="867240" y="46440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lt2"/>
          </a:solidFill>
          <a:ln w="0">
            <a:noFill/>
          </a:ln>
        </p:spPr>
        <p:style>
          <a:lnRef idx="0"/>
          <a:fillRef idx="0"/>
          <a:effectRef idx="0"/>
          <a:fontRef idx="minor"/>
        </p:style>
      </p:sp>
      <p:sp>
        <p:nvSpPr>
          <p:cNvPr id="243" name="Google Shape;248;p24"/>
          <p:cNvSpPr/>
          <p:nvPr/>
        </p:nvSpPr>
        <p:spPr>
          <a:xfrm flipH="1">
            <a:off x="-430200" y="-14472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ee6569"/>
            </a:solidFill>
            <a:round/>
          </a:ln>
        </p:spPr>
        <p:style>
          <a:lnRef idx="0"/>
          <a:fillRef idx="0"/>
          <a:effectRef idx="0"/>
          <a:fontRef idx="minor"/>
        </p:style>
      </p:sp>
      <p:sp>
        <p:nvSpPr>
          <p:cNvPr id="244" name="Google Shape;249;p24"/>
          <p:cNvSpPr/>
          <p:nvPr/>
        </p:nvSpPr>
        <p:spPr>
          <a:xfrm>
            <a:off x="0" y="3480480"/>
            <a:ext cx="5011920" cy="1662480"/>
          </a:xfrm>
          <a:custGeom>
            <a:avLst/>
            <a:gdLst/>
            <a:ahLst/>
            <a:rect l="l" t="t" r="r" b="b"/>
            <a:pathLst>
              <a:path w="35596" h="11808">
                <a:moveTo>
                  <a:pt x="4834" y="0"/>
                </a:moveTo>
                <a:cubicBezTo>
                  <a:pt x="2090" y="0"/>
                  <a:pt x="1" y="853"/>
                  <a:pt x="1" y="853"/>
                </a:cubicBezTo>
                <a:lnTo>
                  <a:pt x="1" y="11808"/>
                </a:lnTo>
                <a:lnTo>
                  <a:pt x="35596" y="11808"/>
                </a:lnTo>
                <a:cubicBezTo>
                  <a:pt x="35596" y="11808"/>
                  <a:pt x="33285" y="5894"/>
                  <a:pt x="28463" y="4774"/>
                </a:cubicBezTo>
                <a:cubicBezTo>
                  <a:pt x="27469" y="4543"/>
                  <a:pt x="26522" y="4453"/>
                  <a:pt x="25616" y="4453"/>
                </a:cubicBezTo>
                <a:cubicBezTo>
                  <a:pt x="22437" y="4453"/>
                  <a:pt x="19766" y="5561"/>
                  <a:pt x="17374" y="5561"/>
                </a:cubicBezTo>
                <a:cubicBezTo>
                  <a:pt x="15820" y="5561"/>
                  <a:pt x="14384" y="5093"/>
                  <a:pt x="13003" y="3551"/>
                </a:cubicBezTo>
                <a:cubicBezTo>
                  <a:pt x="10479" y="732"/>
                  <a:pt x="7376" y="0"/>
                  <a:pt x="4834" y="0"/>
                </a:cubicBezTo>
                <a:close/>
              </a:path>
            </a:pathLst>
          </a:custGeom>
          <a:solidFill>
            <a:schemeClr val="dk2"/>
          </a:solidFill>
          <a:ln w="0">
            <a:noFill/>
          </a:ln>
        </p:spPr>
        <p:style>
          <a:lnRef idx="0"/>
          <a:fillRef idx="0"/>
          <a:effectRef idx="0"/>
          <a:fontRef idx="minor"/>
        </p:style>
      </p:sp>
      <p:sp>
        <p:nvSpPr>
          <p:cNvPr id="245" name="Google Shape;250;p24"/>
          <p:cNvSpPr/>
          <p:nvPr/>
        </p:nvSpPr>
        <p:spPr>
          <a:xfrm>
            <a:off x="86760" y="4141800"/>
            <a:ext cx="3583080" cy="1001520"/>
          </a:xfrm>
          <a:custGeom>
            <a:avLst/>
            <a:gdLst/>
            <a:ahLst/>
            <a:rect l="l" t="t" r="r" b="b"/>
            <a:pathLst>
              <a:path w="25448" h="7114">
                <a:moveTo>
                  <a:pt x="4882" y="1"/>
                </a:moveTo>
                <a:cubicBezTo>
                  <a:pt x="4830" y="1"/>
                  <a:pt x="4777" y="1"/>
                  <a:pt x="4724" y="2"/>
                </a:cubicBezTo>
                <a:cubicBezTo>
                  <a:pt x="1" y="91"/>
                  <a:pt x="877" y="7113"/>
                  <a:pt x="877" y="7113"/>
                </a:cubicBezTo>
                <a:lnTo>
                  <a:pt x="25447" y="7113"/>
                </a:lnTo>
                <a:cubicBezTo>
                  <a:pt x="25447" y="7113"/>
                  <a:pt x="24550" y="3825"/>
                  <a:pt x="17644" y="3825"/>
                </a:cubicBezTo>
                <a:cubicBezTo>
                  <a:pt x="16786" y="3825"/>
                  <a:pt x="15835" y="3876"/>
                  <a:pt x="14782" y="3990"/>
                </a:cubicBezTo>
                <a:cubicBezTo>
                  <a:pt x="14516" y="4019"/>
                  <a:pt x="14264" y="4033"/>
                  <a:pt x="14025" y="4033"/>
                </a:cubicBezTo>
                <a:cubicBezTo>
                  <a:pt x="9913" y="4033"/>
                  <a:pt x="9609" y="1"/>
                  <a:pt x="4882" y="1"/>
                </a:cubicBezTo>
                <a:close/>
              </a:path>
            </a:pathLst>
          </a:custGeom>
          <a:solidFill>
            <a:schemeClr val="lt2"/>
          </a:solidFill>
          <a:ln w="0">
            <a:noFill/>
          </a:ln>
        </p:spPr>
        <p:style>
          <a:lnRef idx="0"/>
          <a:fillRef idx="0"/>
          <a:effectRef idx="0"/>
          <a:fontRef idx="minor"/>
        </p:style>
      </p:sp>
      <p:sp>
        <p:nvSpPr>
          <p:cNvPr id="24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283" name="PlaceHolder 1"/>
          <p:cNvSpPr>
            <a:spLocks noGrp="1"/>
          </p:cNvSpPr>
          <p:nvPr>
            <p:ph type="body"/>
          </p:nvPr>
        </p:nvSpPr>
        <p:spPr>
          <a:xfrm>
            <a:off x="3179880" y="1938240"/>
            <a:ext cx="4642920" cy="1949400"/>
          </a:xfrm>
          <a:prstGeom prst="rect">
            <a:avLst/>
          </a:prstGeom>
          <a:noFill/>
          <a:ln w="0">
            <a:noFill/>
          </a:ln>
        </p:spPr>
        <p:txBody>
          <a:bodyPr tIns="91440" bIns="91440" anchor="ctr">
            <a:no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400" spc="-1" strike="noStrike">
                <a:solidFill>
                  <a:srgbClr val="000000"/>
                </a:solidFill>
                <a:latin typeface="Arial"/>
              </a:rPr>
              <a:t>Beşinci Anahat Düzeyi</a:t>
            </a:r>
            <a:endParaRPr b="0" lang="tr-T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400" spc="-1" strike="noStrike">
                <a:solidFill>
                  <a:srgbClr val="000000"/>
                </a:solidFill>
                <a:latin typeface="Arial"/>
              </a:rPr>
              <a:t>Altıncı Anahat Düzeyi</a:t>
            </a:r>
            <a:endParaRPr b="0" lang="tr-T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400" spc="-1" strike="noStrike">
                <a:solidFill>
                  <a:srgbClr val="000000"/>
                </a:solidFill>
                <a:latin typeface="Arial"/>
              </a:rPr>
              <a:t>Yedinci Anahat Düzeyi</a:t>
            </a:r>
            <a:endParaRPr b="0" lang="tr-TR" sz="1400" spc="-1" strike="noStrike">
              <a:solidFill>
                <a:srgbClr val="000000"/>
              </a:solidFill>
              <a:latin typeface="Arial"/>
            </a:endParaRPr>
          </a:p>
        </p:txBody>
      </p:sp>
      <p:sp>
        <p:nvSpPr>
          <p:cNvPr id="284" name="PlaceHolder 2"/>
          <p:cNvSpPr>
            <a:spLocks noGrp="1"/>
          </p:cNvSpPr>
          <p:nvPr>
            <p:ph type="title"/>
          </p:nvPr>
        </p:nvSpPr>
        <p:spPr>
          <a:xfrm>
            <a:off x="3179880" y="1229400"/>
            <a:ext cx="4642920" cy="57240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285" name="Google Shape;72;p7"/>
          <p:cNvSpPr/>
          <p:nvPr/>
        </p:nvSpPr>
        <p:spPr>
          <a:xfrm>
            <a:off x="-808920" y="-1222560"/>
            <a:ext cx="3988080" cy="3893760"/>
          </a:xfrm>
          <a:custGeom>
            <a:avLst/>
            <a:gdLst/>
            <a:ahLst/>
            <a:rect l="l" t="t" r="r" b="b"/>
            <a:pathLst>
              <a:path w="37173" h="36292">
                <a:moveTo>
                  <a:pt x="17246" y="0"/>
                </a:moveTo>
                <a:cubicBezTo>
                  <a:pt x="14638" y="0"/>
                  <a:pt x="12001" y="481"/>
                  <a:pt x="9718" y="1730"/>
                </a:cubicBezTo>
                <a:cubicBezTo>
                  <a:pt x="6455" y="3516"/>
                  <a:pt x="4165" y="6749"/>
                  <a:pt x="2866" y="10234"/>
                </a:cubicBezTo>
                <a:cubicBezTo>
                  <a:pt x="558" y="16433"/>
                  <a:pt x="1" y="24234"/>
                  <a:pt x="3403" y="30140"/>
                </a:cubicBezTo>
                <a:cubicBezTo>
                  <a:pt x="4958" y="32842"/>
                  <a:pt x="7445" y="35080"/>
                  <a:pt x="10439" y="35954"/>
                </a:cubicBezTo>
                <a:cubicBezTo>
                  <a:pt x="11164" y="36166"/>
                  <a:pt x="11933" y="36291"/>
                  <a:pt x="12692" y="36291"/>
                </a:cubicBezTo>
                <a:cubicBezTo>
                  <a:pt x="13719" y="36291"/>
                  <a:pt x="14728" y="36063"/>
                  <a:pt x="15589" y="35514"/>
                </a:cubicBezTo>
                <a:cubicBezTo>
                  <a:pt x="18951" y="33368"/>
                  <a:pt x="18801" y="28732"/>
                  <a:pt x="20265" y="25437"/>
                </a:cubicBezTo>
                <a:cubicBezTo>
                  <a:pt x="21860" y="21855"/>
                  <a:pt x="24834" y="18664"/>
                  <a:pt x="28656" y="17502"/>
                </a:cubicBezTo>
                <a:cubicBezTo>
                  <a:pt x="30265" y="17013"/>
                  <a:pt x="31976" y="16890"/>
                  <a:pt x="33557" y="16318"/>
                </a:cubicBezTo>
                <a:cubicBezTo>
                  <a:pt x="35137" y="15745"/>
                  <a:pt x="36660" y="14549"/>
                  <a:pt x="36925" y="12889"/>
                </a:cubicBezTo>
                <a:cubicBezTo>
                  <a:pt x="37173" y="11331"/>
                  <a:pt x="36263" y="9833"/>
                  <a:pt x="35270" y="8607"/>
                </a:cubicBezTo>
                <a:cubicBezTo>
                  <a:pt x="32615" y="5333"/>
                  <a:pt x="29035" y="2840"/>
                  <a:pt x="25075" y="1400"/>
                </a:cubicBezTo>
                <a:cubicBezTo>
                  <a:pt x="22751" y="554"/>
                  <a:pt x="20295" y="72"/>
                  <a:pt x="17821" y="8"/>
                </a:cubicBezTo>
                <a:cubicBezTo>
                  <a:pt x="17630" y="3"/>
                  <a:pt x="17438" y="0"/>
                  <a:pt x="17246" y="0"/>
                </a:cubicBezTo>
                <a:close/>
              </a:path>
            </a:pathLst>
          </a:custGeom>
          <a:solidFill>
            <a:schemeClr val="lt2"/>
          </a:solidFill>
          <a:ln w="0">
            <a:noFill/>
          </a:ln>
        </p:spPr>
        <p:style>
          <a:lnRef idx="0"/>
          <a:fillRef idx="0"/>
          <a:effectRef idx="0"/>
          <a:fontRef idx="minor"/>
        </p:style>
      </p:sp>
      <p:sp>
        <p:nvSpPr>
          <p:cNvPr id="286" name="Google Shape;73;p7"/>
          <p:cNvSpPr/>
          <p:nvPr/>
        </p:nvSpPr>
        <p:spPr>
          <a:xfrm>
            <a:off x="-1061280" y="-1658160"/>
            <a:ext cx="3988080" cy="3893760"/>
          </a:xfrm>
          <a:custGeom>
            <a:avLst/>
            <a:gdLst/>
            <a:ahLst/>
            <a:rect l="l" t="t" r="r" b="b"/>
            <a:pathLst>
              <a:path w="37173" h="36292">
                <a:moveTo>
                  <a:pt x="17246" y="0"/>
                </a:moveTo>
                <a:cubicBezTo>
                  <a:pt x="14638" y="0"/>
                  <a:pt x="12001" y="481"/>
                  <a:pt x="9718" y="1730"/>
                </a:cubicBezTo>
                <a:cubicBezTo>
                  <a:pt x="6455" y="3516"/>
                  <a:pt x="4165" y="6749"/>
                  <a:pt x="2866" y="10234"/>
                </a:cubicBezTo>
                <a:cubicBezTo>
                  <a:pt x="558" y="16433"/>
                  <a:pt x="1" y="24234"/>
                  <a:pt x="3403" y="30140"/>
                </a:cubicBezTo>
                <a:cubicBezTo>
                  <a:pt x="4958" y="32842"/>
                  <a:pt x="7445" y="35080"/>
                  <a:pt x="10439" y="35954"/>
                </a:cubicBezTo>
                <a:cubicBezTo>
                  <a:pt x="11164" y="36166"/>
                  <a:pt x="11933" y="36291"/>
                  <a:pt x="12692" y="36291"/>
                </a:cubicBezTo>
                <a:cubicBezTo>
                  <a:pt x="13719" y="36291"/>
                  <a:pt x="14728" y="36063"/>
                  <a:pt x="15589" y="35514"/>
                </a:cubicBezTo>
                <a:cubicBezTo>
                  <a:pt x="18951" y="33368"/>
                  <a:pt x="18801" y="28732"/>
                  <a:pt x="20265" y="25437"/>
                </a:cubicBezTo>
                <a:cubicBezTo>
                  <a:pt x="21860" y="21855"/>
                  <a:pt x="24834" y="18664"/>
                  <a:pt x="28656" y="17502"/>
                </a:cubicBezTo>
                <a:cubicBezTo>
                  <a:pt x="30265" y="17013"/>
                  <a:pt x="31976" y="16890"/>
                  <a:pt x="33557" y="16318"/>
                </a:cubicBezTo>
                <a:cubicBezTo>
                  <a:pt x="35137" y="15745"/>
                  <a:pt x="36660" y="14549"/>
                  <a:pt x="36925" y="12889"/>
                </a:cubicBezTo>
                <a:cubicBezTo>
                  <a:pt x="37173" y="11331"/>
                  <a:pt x="36263" y="9833"/>
                  <a:pt x="35270" y="8607"/>
                </a:cubicBezTo>
                <a:cubicBezTo>
                  <a:pt x="32615" y="5333"/>
                  <a:pt x="29035" y="2840"/>
                  <a:pt x="25075" y="1400"/>
                </a:cubicBezTo>
                <a:cubicBezTo>
                  <a:pt x="22751" y="554"/>
                  <a:pt x="20295" y="72"/>
                  <a:pt x="17821" y="8"/>
                </a:cubicBezTo>
                <a:cubicBezTo>
                  <a:pt x="17630" y="3"/>
                  <a:pt x="17438" y="0"/>
                  <a:pt x="17246" y="0"/>
                </a:cubicBezTo>
                <a:close/>
              </a:path>
            </a:pathLst>
          </a:custGeom>
          <a:solidFill>
            <a:schemeClr val="dk2"/>
          </a:solidFill>
          <a:ln w="0">
            <a:noFill/>
          </a:ln>
        </p:spPr>
        <p:style>
          <a:lnRef idx="0"/>
          <a:fillRef idx="0"/>
          <a:effectRef idx="0"/>
          <a:fontRef idx="minor"/>
        </p:style>
      </p:sp>
      <p:sp>
        <p:nvSpPr>
          <p:cNvPr id="287" name="Google Shape;74;p7"/>
          <p:cNvSpPr/>
          <p:nvPr/>
        </p:nvSpPr>
        <p:spPr>
          <a:xfrm rot="10800000">
            <a:off x="8329320" y="-557640"/>
            <a:ext cx="1308600" cy="13089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ee6569"/>
            </a:solidFill>
            <a:miter/>
          </a:ln>
        </p:spPr>
        <p:style>
          <a:lnRef idx="0"/>
          <a:fillRef idx="0"/>
          <a:effectRef idx="0"/>
          <a:fontRef idx="minor"/>
        </p:style>
      </p:sp>
      <p:sp>
        <p:nvSpPr>
          <p:cNvPr id="288" name="Google Shape;75;p7"/>
          <p:cNvSpPr/>
          <p:nvPr/>
        </p:nvSpPr>
        <p:spPr>
          <a:xfrm rot="10800000">
            <a:off x="8440560" y="4500360"/>
            <a:ext cx="1085760" cy="108576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rgbClr val="514d84"/>
          </a:solidFill>
          <a:ln w="0">
            <a:noFill/>
          </a:ln>
        </p:spPr>
        <p:style>
          <a:lnRef idx="0"/>
          <a:fillRef idx="0"/>
          <a:effectRef idx="0"/>
          <a:fontRef idx="minor"/>
        </p:style>
      </p:sp>
      <p:sp>
        <p:nvSpPr>
          <p:cNvPr id="289" name="Google Shape;76;p7"/>
          <p:cNvSpPr/>
          <p:nvPr/>
        </p:nvSpPr>
        <p:spPr>
          <a:xfrm rot="10800000">
            <a:off x="867960" y="335592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rgbClr val="ee6569"/>
          </a:solidFill>
          <a:ln w="0">
            <a:noFill/>
          </a:ln>
        </p:spPr>
        <p:style>
          <a:lnRef idx="0"/>
          <a:fillRef idx="0"/>
          <a:effectRef idx="0"/>
          <a:fontRef idx="minor"/>
        </p:style>
      </p:sp>
      <p:sp>
        <p:nvSpPr>
          <p:cNvPr id="290" name="Google Shape;77;p7"/>
          <p:cNvSpPr/>
          <p:nvPr/>
        </p:nvSpPr>
        <p:spPr>
          <a:xfrm rot="10800000">
            <a:off x="-428760" y="308484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514d84"/>
            </a:solidFill>
            <a:round/>
          </a:ln>
        </p:spPr>
        <p:style>
          <a:lnRef idx="0"/>
          <a:fillRef idx="0"/>
          <a:effectRef idx="0"/>
          <a:fontRef idx="minor"/>
        </p:style>
      </p:sp>
      <p:sp>
        <p:nvSpPr>
          <p:cNvPr id="291" name="Google Shape;78;p7"/>
          <p:cNvSpPr/>
          <p:nvPr/>
        </p:nvSpPr>
        <p:spPr>
          <a:xfrm rot="10800000">
            <a:off x="8440560" y="521280"/>
            <a:ext cx="445680" cy="4060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dk1"/>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328" name="PlaceHolder 1"/>
          <p:cNvSpPr>
            <a:spLocks noGrp="1"/>
          </p:cNvSpPr>
          <p:nvPr>
            <p:ph type="title"/>
          </p:nvPr>
        </p:nvSpPr>
        <p:spPr>
          <a:xfrm>
            <a:off x="1505160" y="2585880"/>
            <a:ext cx="2505240" cy="402120"/>
          </a:xfrm>
          <a:prstGeom prst="rect">
            <a:avLst/>
          </a:prstGeom>
          <a:noFill/>
          <a:ln w="0">
            <a:noFill/>
          </a:ln>
        </p:spPr>
        <p:txBody>
          <a:bodyPr tIns="91440" bIns="91440" anchor="t">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329" name="PlaceHolder 2"/>
          <p:cNvSpPr>
            <a:spLocks noGrp="1"/>
          </p:cNvSpPr>
          <p:nvPr>
            <p:ph type="title"/>
          </p:nvPr>
        </p:nvSpPr>
        <p:spPr>
          <a:xfrm>
            <a:off x="5133240" y="2585880"/>
            <a:ext cx="2505240" cy="402120"/>
          </a:xfrm>
          <a:prstGeom prst="rect">
            <a:avLst/>
          </a:prstGeom>
          <a:noFill/>
          <a:ln w="0">
            <a:noFill/>
          </a:ln>
        </p:spPr>
        <p:txBody>
          <a:bodyPr tIns="91440" bIns="91440" anchor="t">
            <a:noAutofit/>
          </a:bodyPr>
          <a:p>
            <a:r>
              <a:rPr b="0" lang="tr-TR" sz="2400" spc="-1" strike="noStrike">
                <a:solidFill>
                  <a:srgbClr val="000000"/>
                </a:solidFill>
                <a:latin typeface="Arial"/>
              </a:rPr>
              <a:t>Ana başlık metnini düzenlemek için tıklayın</a:t>
            </a:r>
            <a:endParaRPr b="0" lang="tr-TR" sz="2400" spc="-1" strike="noStrike">
              <a:solidFill>
                <a:srgbClr val="000000"/>
              </a:solidFill>
              <a:latin typeface="Arial"/>
            </a:endParaRPr>
          </a:p>
        </p:txBody>
      </p:sp>
      <p:sp>
        <p:nvSpPr>
          <p:cNvPr id="330" name="PlaceHolder 3"/>
          <p:cNvSpPr>
            <a:spLocks noGrp="1"/>
          </p:cNvSpPr>
          <p:nvPr>
            <p:ph type="title"/>
          </p:nvPr>
        </p:nvSpPr>
        <p:spPr>
          <a:xfrm>
            <a:off x="713160" y="442080"/>
            <a:ext cx="7706520" cy="66132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331" name="Google Shape;52;p5"/>
          <p:cNvSpPr/>
          <p:nvPr/>
        </p:nvSpPr>
        <p:spPr>
          <a:xfrm>
            <a:off x="7772040" y="-1335240"/>
            <a:ext cx="1788840" cy="6940440"/>
          </a:xfrm>
          <a:custGeom>
            <a:avLst/>
            <a:gdLst/>
            <a:ahLst/>
            <a:rect l="l" t="t" r="r" b="b"/>
            <a:pathLst>
              <a:path w="12552" h="48694">
                <a:moveTo>
                  <a:pt x="12551" y="0"/>
                </a:moveTo>
                <a:cubicBezTo>
                  <a:pt x="12551" y="10967"/>
                  <a:pt x="6848" y="17548"/>
                  <a:pt x="3559" y="31366"/>
                </a:cubicBezTo>
                <a:cubicBezTo>
                  <a:pt x="1" y="46311"/>
                  <a:pt x="12551" y="48693"/>
                  <a:pt x="12551" y="48693"/>
                </a:cubicBezTo>
                <a:lnTo>
                  <a:pt x="12551" y="0"/>
                </a:lnTo>
                <a:close/>
              </a:path>
            </a:pathLst>
          </a:custGeom>
          <a:solidFill>
            <a:schemeClr val="dk2"/>
          </a:solidFill>
          <a:ln w="0">
            <a:noFill/>
          </a:ln>
        </p:spPr>
        <p:style>
          <a:lnRef idx="0"/>
          <a:fillRef idx="0"/>
          <a:effectRef idx="0"/>
          <a:fontRef idx="minor"/>
        </p:style>
      </p:sp>
      <p:sp>
        <p:nvSpPr>
          <p:cNvPr id="332" name="Google Shape;53;p5"/>
          <p:cNvSpPr/>
          <p:nvPr/>
        </p:nvSpPr>
        <p:spPr>
          <a:xfrm>
            <a:off x="8210160" y="-1303920"/>
            <a:ext cx="1788840" cy="6940440"/>
          </a:xfrm>
          <a:custGeom>
            <a:avLst/>
            <a:gdLst/>
            <a:ahLst/>
            <a:rect l="l" t="t" r="r" b="b"/>
            <a:pathLst>
              <a:path w="12552" h="48694">
                <a:moveTo>
                  <a:pt x="12551" y="0"/>
                </a:moveTo>
                <a:cubicBezTo>
                  <a:pt x="12551" y="10967"/>
                  <a:pt x="6848" y="17548"/>
                  <a:pt x="3559" y="31366"/>
                </a:cubicBezTo>
                <a:cubicBezTo>
                  <a:pt x="1" y="46311"/>
                  <a:pt x="12551" y="48693"/>
                  <a:pt x="12551" y="48693"/>
                </a:cubicBezTo>
                <a:lnTo>
                  <a:pt x="12551" y="0"/>
                </a:lnTo>
                <a:close/>
              </a:path>
            </a:pathLst>
          </a:custGeom>
          <a:solidFill>
            <a:schemeClr val="lt2"/>
          </a:solidFill>
          <a:ln w="0">
            <a:noFill/>
          </a:ln>
        </p:spPr>
        <p:style>
          <a:lnRef idx="0"/>
          <a:fillRef idx="0"/>
          <a:effectRef idx="0"/>
          <a:fontRef idx="minor"/>
        </p:style>
      </p:sp>
      <p:sp>
        <p:nvSpPr>
          <p:cNvPr id="333" name="Google Shape;54;p5"/>
          <p:cNvSpPr/>
          <p:nvPr/>
        </p:nvSpPr>
        <p:spPr>
          <a:xfrm>
            <a:off x="-2832480" y="-2020320"/>
            <a:ext cx="4337280" cy="357012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ee6569"/>
          </a:solidFill>
          <a:ln w="0">
            <a:noFill/>
          </a:ln>
        </p:spPr>
        <p:style>
          <a:lnRef idx="0"/>
          <a:fillRef idx="0"/>
          <a:effectRef idx="0"/>
          <a:fontRef idx="minor"/>
        </p:style>
      </p:sp>
      <p:sp>
        <p:nvSpPr>
          <p:cNvPr id="334" name="Google Shape;55;p5"/>
          <p:cNvSpPr/>
          <p:nvPr/>
        </p:nvSpPr>
        <p:spPr>
          <a:xfrm>
            <a:off x="-2513160" y="-1702080"/>
            <a:ext cx="3699000" cy="304488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514d84"/>
          </a:solidFill>
          <a:ln w="0">
            <a:noFill/>
          </a:ln>
        </p:spPr>
        <p:style>
          <a:lnRef idx="0"/>
          <a:fillRef idx="0"/>
          <a:effectRef idx="0"/>
          <a:fontRef idx="minor"/>
        </p:style>
      </p:sp>
      <p:sp>
        <p:nvSpPr>
          <p:cNvPr id="335" name="Google Shape;56;p5"/>
          <p:cNvSpPr/>
          <p:nvPr/>
        </p:nvSpPr>
        <p:spPr>
          <a:xfrm>
            <a:off x="-218520" y="4218840"/>
            <a:ext cx="1308600" cy="1308960"/>
          </a:xfrm>
          <a:custGeom>
            <a:avLst/>
            <a:gdLst/>
            <a:ahLst/>
            <a:rect l="l" t="t" r="r" b="b"/>
            <a:pathLst>
              <a:path fill="none" w="14374" h="14376">
                <a:moveTo>
                  <a:pt x="12270" y="2106"/>
                </a:moveTo>
                <a:cubicBezTo>
                  <a:pt x="13617" y="3453"/>
                  <a:pt x="14374" y="5282"/>
                  <a:pt x="14374" y="7188"/>
                </a:cubicBezTo>
                <a:cubicBezTo>
                  <a:pt x="14374" y="9094"/>
                  <a:pt x="13617" y="10922"/>
                  <a:pt x="12270" y="12271"/>
                </a:cubicBezTo>
                <a:cubicBezTo>
                  <a:pt x="10922" y="13617"/>
                  <a:pt x="9093" y="14374"/>
                  <a:pt x="7187" y="14374"/>
                </a:cubicBezTo>
                <a:cubicBezTo>
                  <a:pt x="5281" y="14376"/>
                  <a:pt x="3452" y="13617"/>
                  <a:pt x="2104" y="12271"/>
                </a:cubicBezTo>
                <a:cubicBezTo>
                  <a:pt x="757" y="10922"/>
                  <a:pt x="0" y="9094"/>
                  <a:pt x="0" y="7188"/>
                </a:cubicBezTo>
                <a:cubicBezTo>
                  <a:pt x="0" y="5282"/>
                  <a:pt x="757" y="3453"/>
                  <a:pt x="2105" y="2106"/>
                </a:cubicBezTo>
                <a:cubicBezTo>
                  <a:pt x="3452" y="758"/>
                  <a:pt x="5281" y="1"/>
                  <a:pt x="7187" y="1"/>
                </a:cubicBezTo>
                <a:cubicBezTo>
                  <a:pt x="9093" y="1"/>
                  <a:pt x="10922" y="758"/>
                  <a:pt x="12270" y="2106"/>
                </a:cubicBezTo>
                <a:close/>
              </a:path>
            </a:pathLst>
          </a:custGeom>
          <a:noFill/>
          <a:ln w="19050">
            <a:solidFill>
              <a:srgbClr val="ee6569"/>
            </a:solidFill>
            <a:miter/>
          </a:ln>
        </p:spPr>
        <p:style>
          <a:lnRef idx="0"/>
          <a:fillRef idx="0"/>
          <a:effectRef idx="0"/>
          <a:fontRef idx="minor"/>
        </p:style>
      </p:sp>
      <p:sp>
        <p:nvSpPr>
          <p:cNvPr id="336" name="Google Shape;57;p5"/>
          <p:cNvSpPr/>
          <p:nvPr/>
        </p:nvSpPr>
        <p:spPr>
          <a:xfrm>
            <a:off x="514440" y="4011480"/>
            <a:ext cx="557640" cy="557640"/>
          </a:xfrm>
          <a:custGeom>
            <a:avLst/>
            <a:gdLst/>
            <a:ahLst/>
            <a:rect l="l" t="t" r="r" b="b"/>
            <a:pathLst>
              <a:path w="11926" h="11926">
                <a:moveTo>
                  <a:pt x="5963" y="0"/>
                </a:moveTo>
                <a:cubicBezTo>
                  <a:pt x="4381" y="0"/>
                  <a:pt x="2864" y="628"/>
                  <a:pt x="1746" y="1746"/>
                </a:cubicBezTo>
                <a:cubicBezTo>
                  <a:pt x="628" y="2864"/>
                  <a:pt x="0" y="4382"/>
                  <a:pt x="0" y="5963"/>
                </a:cubicBezTo>
                <a:cubicBezTo>
                  <a:pt x="0" y="7544"/>
                  <a:pt x="628" y="9061"/>
                  <a:pt x="1746" y="10178"/>
                </a:cubicBezTo>
                <a:cubicBezTo>
                  <a:pt x="2864" y="11296"/>
                  <a:pt x="4381" y="11925"/>
                  <a:pt x="5963" y="11925"/>
                </a:cubicBezTo>
                <a:cubicBezTo>
                  <a:pt x="7544" y="11925"/>
                  <a:pt x="9060" y="11296"/>
                  <a:pt x="10178" y="10178"/>
                </a:cubicBezTo>
                <a:cubicBezTo>
                  <a:pt x="11296" y="9061"/>
                  <a:pt x="11925" y="7544"/>
                  <a:pt x="11925" y="5963"/>
                </a:cubicBezTo>
                <a:cubicBezTo>
                  <a:pt x="11925" y="4382"/>
                  <a:pt x="11296" y="2864"/>
                  <a:pt x="10178" y="1746"/>
                </a:cubicBezTo>
                <a:cubicBezTo>
                  <a:pt x="9060" y="628"/>
                  <a:pt x="7544" y="0"/>
                  <a:pt x="5963" y="0"/>
                </a:cubicBezTo>
                <a:close/>
              </a:path>
            </a:pathLst>
          </a:custGeom>
          <a:solidFill>
            <a:schemeClr val="lt2"/>
          </a:solidFill>
          <a:ln w="0">
            <a:noFill/>
          </a:ln>
        </p:spPr>
        <p:style>
          <a:lnRef idx="0"/>
          <a:fillRef idx="0"/>
          <a:effectRef idx="0"/>
          <a:fontRef idx="minor"/>
        </p:style>
      </p:sp>
      <p:sp>
        <p:nvSpPr>
          <p:cNvPr id="337" name="Google Shape;58;p5"/>
          <p:cNvSpPr/>
          <p:nvPr/>
        </p:nvSpPr>
        <p:spPr>
          <a:xfrm>
            <a:off x="7958520" y="-45144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chemeClr val="dk2"/>
          </a:solidFill>
          <a:ln w="0">
            <a:noFill/>
          </a:ln>
        </p:spPr>
        <p:style>
          <a:lnRef idx="0"/>
          <a:fillRef idx="0"/>
          <a:effectRef idx="0"/>
          <a:fontRef idx="minor"/>
        </p:style>
      </p:sp>
      <p:sp>
        <p:nvSpPr>
          <p:cNvPr id="338" name="Google Shape;59;p5"/>
          <p:cNvSpPr/>
          <p:nvPr/>
        </p:nvSpPr>
        <p:spPr>
          <a:xfrm>
            <a:off x="7638840" y="4581360"/>
            <a:ext cx="319320" cy="290880"/>
          </a:xfrm>
          <a:custGeom>
            <a:avLst/>
            <a:gdLst/>
            <a:ahLst/>
            <a:rect l="l" t="t" r="r" b="b"/>
            <a:pathLst>
              <a:path w="4897" h="4462">
                <a:moveTo>
                  <a:pt x="2449" y="1"/>
                </a:moveTo>
                <a:cubicBezTo>
                  <a:pt x="1878" y="1"/>
                  <a:pt x="1307" y="218"/>
                  <a:pt x="871" y="654"/>
                </a:cubicBezTo>
                <a:cubicBezTo>
                  <a:pt x="0" y="1526"/>
                  <a:pt x="0" y="2938"/>
                  <a:pt x="871" y="3809"/>
                </a:cubicBezTo>
                <a:cubicBezTo>
                  <a:pt x="1307" y="4244"/>
                  <a:pt x="1878" y="4462"/>
                  <a:pt x="2449" y="4462"/>
                </a:cubicBezTo>
                <a:cubicBezTo>
                  <a:pt x="3020" y="4462"/>
                  <a:pt x="3591" y="4244"/>
                  <a:pt x="4026" y="3809"/>
                </a:cubicBezTo>
                <a:cubicBezTo>
                  <a:pt x="4897" y="2938"/>
                  <a:pt x="4897" y="1526"/>
                  <a:pt x="4026" y="654"/>
                </a:cubicBezTo>
                <a:cubicBezTo>
                  <a:pt x="3591" y="218"/>
                  <a:pt x="3020" y="1"/>
                  <a:pt x="2449" y="1"/>
                </a:cubicBezTo>
                <a:close/>
              </a:path>
            </a:pathLst>
          </a:custGeom>
          <a:solidFill>
            <a:schemeClr val="dk1"/>
          </a:solidFill>
          <a:ln w="0">
            <a:noFill/>
          </a:ln>
        </p:spPr>
        <p:style>
          <a:lnRef idx="0"/>
          <a:fillRef idx="0"/>
          <a:effectRef idx="0"/>
          <a:fontRef idx="minor"/>
        </p:style>
      </p:sp>
      <p:sp>
        <p:nvSpPr>
          <p:cNvPr id="339"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4e7"/>
        </a:solidFill>
      </p:bgPr>
    </p:bg>
    <p:spTree>
      <p:nvGrpSpPr>
        <p:cNvPr id="1" name=""/>
        <p:cNvGrpSpPr/>
        <p:nvPr/>
      </p:nvGrpSpPr>
      <p:grpSpPr>
        <a:xfrm>
          <a:off x="0" y="0"/>
          <a:ext cx="0" cy="0"/>
          <a:chOff x="0" y="0"/>
          <a:chExt cx="0" cy="0"/>
        </a:xfrm>
      </p:grpSpPr>
      <p:sp>
        <p:nvSpPr>
          <p:cNvPr id="376" name="PlaceHolder 1"/>
          <p:cNvSpPr>
            <a:spLocks noGrp="1"/>
          </p:cNvSpPr>
          <p:nvPr>
            <p:ph type="title"/>
          </p:nvPr>
        </p:nvSpPr>
        <p:spPr>
          <a:xfrm>
            <a:off x="713160" y="441000"/>
            <a:ext cx="7706520" cy="661320"/>
          </a:xfrm>
          <a:prstGeom prst="rect">
            <a:avLst/>
          </a:prstGeom>
          <a:noFill/>
          <a:ln w="0">
            <a:noFill/>
          </a:ln>
        </p:spPr>
        <p:txBody>
          <a:bodyPr tIns="91440" bIns="91440" anchor="t">
            <a:noAutofit/>
          </a:bodyPr>
          <a:p>
            <a:r>
              <a:rPr b="0" lang="tr-TR" sz="3500" spc="-1" strike="noStrike">
                <a:solidFill>
                  <a:srgbClr val="000000"/>
                </a:solidFill>
                <a:latin typeface="Arial"/>
              </a:rPr>
              <a:t>Ana başlık metnini düzenlemek için tıklayın</a:t>
            </a:r>
            <a:endParaRPr b="0" lang="tr-TR" sz="3500" spc="-1" strike="noStrike">
              <a:solidFill>
                <a:srgbClr val="000000"/>
              </a:solidFill>
              <a:latin typeface="Arial"/>
            </a:endParaRPr>
          </a:p>
        </p:txBody>
      </p:sp>
      <p:sp>
        <p:nvSpPr>
          <p:cNvPr id="377" name="Google Shape;225;p21"/>
          <p:cNvSpPr/>
          <p:nvPr/>
        </p:nvSpPr>
        <p:spPr>
          <a:xfrm rot="18900000">
            <a:off x="-2038320" y="61200"/>
            <a:ext cx="4228200" cy="1200600"/>
          </a:xfrm>
          <a:custGeom>
            <a:avLst/>
            <a:gdLst/>
            <a:ahLst/>
            <a:rect l="l" t="t" r="r" b="b"/>
            <a:pathLst>
              <a:path w="39169" h="11126">
                <a:moveTo>
                  <a:pt x="0" y="0"/>
                </a:moveTo>
                <a:cubicBezTo>
                  <a:pt x="0" y="0"/>
                  <a:pt x="1532" y="5360"/>
                  <a:pt x="6545" y="5559"/>
                </a:cubicBezTo>
                <a:cubicBezTo>
                  <a:pt x="20072" y="6101"/>
                  <a:pt x="19491" y="11126"/>
                  <a:pt x="25457" y="11126"/>
                </a:cubicBezTo>
                <a:cubicBezTo>
                  <a:pt x="25798" y="11126"/>
                  <a:pt x="26161" y="11109"/>
                  <a:pt x="26549" y="11075"/>
                </a:cubicBezTo>
                <a:cubicBezTo>
                  <a:pt x="37764" y="10072"/>
                  <a:pt x="39168" y="0"/>
                  <a:pt x="39168" y="0"/>
                </a:cubicBezTo>
                <a:close/>
              </a:path>
            </a:pathLst>
          </a:custGeom>
          <a:solidFill>
            <a:srgbClr val="514d84"/>
          </a:solidFill>
          <a:ln w="0">
            <a:noFill/>
          </a:ln>
        </p:spPr>
        <p:style>
          <a:lnRef idx="0"/>
          <a:fillRef idx="0"/>
          <a:effectRef idx="0"/>
          <a:fontRef idx="minor"/>
        </p:style>
      </p:sp>
      <p:sp>
        <p:nvSpPr>
          <p:cNvPr id="378" name="Google Shape;226;p21"/>
          <p:cNvSpPr/>
          <p:nvPr/>
        </p:nvSpPr>
        <p:spPr>
          <a:xfrm rot="18900000">
            <a:off x="-1427760" y="19800"/>
            <a:ext cx="2891160" cy="722160"/>
          </a:xfrm>
          <a:custGeom>
            <a:avLst/>
            <a:gdLst/>
            <a:ahLst/>
            <a:rect l="l" t="t" r="r" b="b"/>
            <a:pathLst>
              <a:path w="26784" h="6693">
                <a:moveTo>
                  <a:pt x="0" y="0"/>
                </a:moveTo>
                <a:cubicBezTo>
                  <a:pt x="0" y="0"/>
                  <a:pt x="2435" y="2546"/>
                  <a:pt x="6813" y="2546"/>
                </a:cubicBezTo>
                <a:cubicBezTo>
                  <a:pt x="7081" y="2546"/>
                  <a:pt x="7356" y="2537"/>
                  <a:pt x="7639" y="2516"/>
                </a:cubicBezTo>
                <a:cubicBezTo>
                  <a:pt x="7882" y="2499"/>
                  <a:pt x="8113" y="2491"/>
                  <a:pt x="8334" y="2491"/>
                </a:cubicBezTo>
                <a:cubicBezTo>
                  <a:pt x="13294" y="2491"/>
                  <a:pt x="12823" y="6693"/>
                  <a:pt x="17077" y="6693"/>
                </a:cubicBezTo>
                <a:cubicBezTo>
                  <a:pt x="17754" y="6693"/>
                  <a:pt x="18550" y="6586"/>
                  <a:pt x="19507" y="6340"/>
                </a:cubicBezTo>
                <a:cubicBezTo>
                  <a:pt x="26128" y="4633"/>
                  <a:pt x="26784" y="0"/>
                  <a:pt x="26784" y="0"/>
                </a:cubicBezTo>
                <a:close/>
              </a:path>
            </a:pathLst>
          </a:custGeom>
          <a:solidFill>
            <a:schemeClr val="dk2"/>
          </a:solidFill>
          <a:ln w="0">
            <a:noFill/>
          </a:ln>
        </p:spPr>
        <p:style>
          <a:lnRef idx="0"/>
          <a:fillRef idx="0"/>
          <a:effectRef idx="0"/>
          <a:fontRef idx="minor"/>
        </p:style>
      </p:sp>
      <p:sp>
        <p:nvSpPr>
          <p:cNvPr id="379" name="Google Shape;227;p21"/>
          <p:cNvSpPr/>
          <p:nvPr/>
        </p:nvSpPr>
        <p:spPr>
          <a:xfrm rot="5400000">
            <a:off x="7473600" y="4094640"/>
            <a:ext cx="4337280" cy="357012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ee6569"/>
          </a:solidFill>
          <a:ln w="0">
            <a:noFill/>
          </a:ln>
        </p:spPr>
        <p:style>
          <a:lnRef idx="0"/>
          <a:fillRef idx="0"/>
          <a:effectRef idx="0"/>
          <a:fontRef idx="minor"/>
        </p:style>
      </p:sp>
      <p:sp>
        <p:nvSpPr>
          <p:cNvPr id="380" name="Google Shape;228;p21"/>
          <p:cNvSpPr/>
          <p:nvPr/>
        </p:nvSpPr>
        <p:spPr>
          <a:xfrm rot="5400000">
            <a:off x="7736760" y="4357080"/>
            <a:ext cx="3699000" cy="3044880"/>
          </a:xfrm>
          <a:custGeom>
            <a:avLst/>
            <a:gdLst/>
            <a:ahLst/>
            <a:rect l="l" t="t" r="r" b="b"/>
            <a:pathLst>
              <a:path w="34586" h="28470">
                <a:moveTo>
                  <a:pt x="25024" y="1"/>
                </a:moveTo>
                <a:cubicBezTo>
                  <a:pt x="24745" y="1"/>
                  <a:pt x="24459" y="29"/>
                  <a:pt x="24166" y="87"/>
                </a:cubicBezTo>
                <a:cubicBezTo>
                  <a:pt x="20543" y="806"/>
                  <a:pt x="20418" y="5437"/>
                  <a:pt x="18399" y="7757"/>
                </a:cubicBezTo>
                <a:cubicBezTo>
                  <a:pt x="14003" y="12803"/>
                  <a:pt x="1" y="11930"/>
                  <a:pt x="5718" y="22266"/>
                </a:cubicBezTo>
                <a:cubicBezTo>
                  <a:pt x="7733" y="25909"/>
                  <a:pt x="14695" y="28469"/>
                  <a:pt x="20165" y="28469"/>
                </a:cubicBezTo>
                <a:cubicBezTo>
                  <a:pt x="22071" y="28469"/>
                  <a:pt x="23796" y="28158"/>
                  <a:pt x="25067" y="27474"/>
                </a:cubicBezTo>
                <a:cubicBezTo>
                  <a:pt x="31327" y="24096"/>
                  <a:pt x="34585" y="15737"/>
                  <a:pt x="32567" y="8990"/>
                </a:cubicBezTo>
                <a:cubicBezTo>
                  <a:pt x="31623" y="5834"/>
                  <a:pt x="29077" y="1"/>
                  <a:pt x="25024" y="1"/>
                </a:cubicBezTo>
                <a:close/>
              </a:path>
            </a:pathLst>
          </a:custGeom>
          <a:solidFill>
            <a:srgbClr val="514d84"/>
          </a:solidFill>
          <a:ln w="0">
            <a:noFill/>
          </a:ln>
        </p:spPr>
        <p:style>
          <a:lnRef idx="0"/>
          <a:fillRef idx="0"/>
          <a:effectRef idx="0"/>
          <a:fontRef idx="minor"/>
        </p:style>
      </p:sp>
      <p:sp>
        <p:nvSpPr>
          <p:cNvPr id="381" name="Google Shape;229;p21"/>
          <p:cNvSpPr/>
          <p:nvPr/>
        </p:nvSpPr>
        <p:spPr>
          <a:xfrm>
            <a:off x="8200440" y="51120"/>
            <a:ext cx="781920" cy="781920"/>
          </a:xfrm>
          <a:custGeom>
            <a:avLst/>
            <a:gdLst/>
            <a:ahLst/>
            <a:rect l="l" t="t" r="r" b="b"/>
            <a:pathLst>
              <a:path w="8591" h="8591">
                <a:moveTo>
                  <a:pt x="4296" y="0"/>
                </a:moveTo>
                <a:cubicBezTo>
                  <a:pt x="1924" y="0"/>
                  <a:pt x="0" y="1924"/>
                  <a:pt x="0" y="4296"/>
                </a:cubicBezTo>
                <a:cubicBezTo>
                  <a:pt x="0" y="6667"/>
                  <a:pt x="1924" y="8591"/>
                  <a:pt x="4296" y="8591"/>
                </a:cubicBezTo>
                <a:cubicBezTo>
                  <a:pt x="6669" y="8591"/>
                  <a:pt x="8591" y="6667"/>
                  <a:pt x="8591" y="4296"/>
                </a:cubicBezTo>
                <a:cubicBezTo>
                  <a:pt x="8591" y="1924"/>
                  <a:pt x="6669" y="0"/>
                  <a:pt x="4296" y="0"/>
                </a:cubicBezTo>
                <a:close/>
              </a:path>
            </a:pathLst>
          </a:custGeom>
          <a:solidFill>
            <a:srgbClr val="ee6569"/>
          </a:solidFill>
          <a:ln w="0">
            <a:noFill/>
          </a:ln>
        </p:spPr>
        <p:style>
          <a:lnRef idx="0"/>
          <a:fillRef idx="0"/>
          <a:effectRef idx="0"/>
          <a:fontRef idx="minor"/>
        </p:style>
      </p:sp>
      <p:sp>
        <p:nvSpPr>
          <p:cNvPr id="382" name="Google Shape;230;p21"/>
          <p:cNvSpPr/>
          <p:nvPr/>
        </p:nvSpPr>
        <p:spPr>
          <a:xfrm>
            <a:off x="8616960" y="-558000"/>
            <a:ext cx="1662120" cy="1662120"/>
          </a:xfrm>
          <a:custGeom>
            <a:avLst/>
            <a:gdLst/>
            <a:ahLst/>
            <a:rect l="l" t="t" r="r" b="b"/>
            <a:pathLst>
              <a:path fill="none" w="18257" h="18255">
                <a:moveTo>
                  <a:pt x="15582" y="2674"/>
                </a:moveTo>
                <a:cubicBezTo>
                  <a:pt x="17294" y="4385"/>
                  <a:pt x="18256" y="6707"/>
                  <a:pt x="18256" y="9127"/>
                </a:cubicBezTo>
                <a:cubicBezTo>
                  <a:pt x="18256" y="11548"/>
                  <a:pt x="17294" y="13870"/>
                  <a:pt x="15582" y="15581"/>
                </a:cubicBezTo>
                <a:cubicBezTo>
                  <a:pt x="13871" y="17294"/>
                  <a:pt x="11548" y="18254"/>
                  <a:pt x="9129" y="18254"/>
                </a:cubicBezTo>
                <a:cubicBezTo>
                  <a:pt x="6707" y="18254"/>
                  <a:pt x="4386" y="17294"/>
                  <a:pt x="2674" y="15581"/>
                </a:cubicBezTo>
                <a:cubicBezTo>
                  <a:pt x="962" y="13870"/>
                  <a:pt x="1" y="11548"/>
                  <a:pt x="1" y="9127"/>
                </a:cubicBezTo>
                <a:cubicBezTo>
                  <a:pt x="1" y="6707"/>
                  <a:pt x="962" y="4385"/>
                  <a:pt x="2674" y="2674"/>
                </a:cubicBezTo>
                <a:cubicBezTo>
                  <a:pt x="4386" y="962"/>
                  <a:pt x="6707" y="1"/>
                  <a:pt x="9129" y="1"/>
                </a:cubicBezTo>
                <a:cubicBezTo>
                  <a:pt x="11548" y="1"/>
                  <a:pt x="13871" y="962"/>
                  <a:pt x="15582" y="2674"/>
                </a:cubicBezTo>
                <a:close/>
              </a:path>
            </a:pathLst>
          </a:custGeom>
          <a:solidFill>
            <a:schemeClr val="lt2"/>
          </a:solidFill>
          <a:ln cap="rnd" w="19050">
            <a:solidFill>
              <a:srgbClr val="000000"/>
            </a:solidFill>
            <a:round/>
          </a:ln>
        </p:spPr>
        <p:style>
          <a:lnRef idx="0"/>
          <a:fillRef idx="0"/>
          <a:effectRef idx="0"/>
          <a:fontRef idx="minor"/>
        </p:style>
      </p:sp>
      <p:sp>
        <p:nvSpPr>
          <p:cNvPr id="38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400" spc="-1" strike="noStrike">
                <a:solidFill>
                  <a:srgbClr val="000000"/>
                </a:solidFill>
                <a:latin typeface="Arial"/>
              </a:rPr>
              <a:t>Anahat metninin biçimini düzenlemek için tıklayın</a:t>
            </a:r>
            <a:endParaRPr b="0" lang="tr-T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400" spc="-1" strike="noStrike">
                <a:solidFill>
                  <a:srgbClr val="000000"/>
                </a:solidFill>
                <a:latin typeface="Arial"/>
              </a:rPr>
              <a:t>İkinci Anahat Düzeyi</a:t>
            </a:r>
            <a:endParaRPr b="0" lang="tr-T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400" spc="-1" strike="noStrike">
                <a:solidFill>
                  <a:srgbClr val="000000"/>
                </a:solidFill>
                <a:latin typeface="Arial"/>
              </a:rPr>
              <a:t>Üçüncü Anahat Düzeyi</a:t>
            </a:r>
            <a:endParaRPr b="0" lang="tr-T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400" spc="-1" strike="noStrike">
                <a:solidFill>
                  <a:srgbClr val="000000"/>
                </a:solidFill>
                <a:latin typeface="Arial"/>
              </a:rPr>
              <a:t>Dördüncü Anahat Düzeyi</a:t>
            </a:r>
            <a:endParaRPr b="0" lang="tr-T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1" name="PlaceHolder 1"/>
          <p:cNvSpPr>
            <a:spLocks noGrp="1"/>
          </p:cNvSpPr>
          <p:nvPr>
            <p:ph type="subTitle"/>
          </p:nvPr>
        </p:nvSpPr>
        <p:spPr>
          <a:xfrm>
            <a:off x="4038480" y="3871800"/>
            <a:ext cx="4381200" cy="468720"/>
          </a:xfrm>
          <a:prstGeom prst="rect">
            <a:avLst/>
          </a:prstGeom>
          <a:noFill/>
          <a:ln w="0">
            <a:noFill/>
          </a:ln>
        </p:spPr>
        <p:txBody>
          <a:bodyPr tIns="91440" bIns="91440" anchor="t">
            <a:noAutofit/>
          </a:bodyPr>
          <a:p>
            <a:pPr algn="r">
              <a:lnSpc>
                <a:spcPct val="100000"/>
              </a:lnSpc>
              <a:buNone/>
              <a:tabLst>
                <a:tab algn="l" pos="0"/>
              </a:tabLst>
            </a:pPr>
            <a:r>
              <a:rPr b="0" lang="en" sz="1600" spc="-1" strike="noStrike">
                <a:solidFill>
                  <a:srgbClr val="34332b"/>
                </a:solidFill>
                <a:latin typeface="Actor"/>
                <a:ea typeface="Actor"/>
              </a:rPr>
              <a:t>Berkay ÖZGÜN - 1191602816</a:t>
            </a:r>
            <a:endParaRPr b="0" lang="tr-TR" sz="1600" spc="-1" strike="noStrike">
              <a:latin typeface="Arial"/>
            </a:endParaRPr>
          </a:p>
        </p:txBody>
      </p:sp>
      <p:sp>
        <p:nvSpPr>
          <p:cNvPr id="1512" name="PlaceHolder 2"/>
          <p:cNvSpPr>
            <a:spLocks noGrp="1"/>
          </p:cNvSpPr>
          <p:nvPr>
            <p:ph type="title"/>
          </p:nvPr>
        </p:nvSpPr>
        <p:spPr>
          <a:xfrm>
            <a:off x="2409840" y="862560"/>
            <a:ext cx="5993640" cy="2808000"/>
          </a:xfrm>
          <a:prstGeom prst="rect">
            <a:avLst/>
          </a:prstGeom>
          <a:noFill/>
          <a:ln w="0">
            <a:noFill/>
          </a:ln>
        </p:spPr>
        <p:txBody>
          <a:bodyPr tIns="91440" bIns="91440" anchor="b">
            <a:noAutofit/>
          </a:bodyPr>
          <a:p>
            <a:pPr algn="r">
              <a:lnSpc>
                <a:spcPct val="90000"/>
              </a:lnSpc>
              <a:buNone/>
              <a:tabLst>
                <a:tab algn="l" pos="0"/>
              </a:tabLst>
            </a:pPr>
            <a:r>
              <a:rPr b="1" lang="en" sz="6400" spc="-1" strike="noStrike">
                <a:solidFill>
                  <a:srgbClr val="514d84"/>
                </a:solidFill>
                <a:latin typeface="Hind Vadodara"/>
                <a:ea typeface="Hind Vadodara"/>
              </a:rPr>
              <a:t>E-Yemek Sipariş</a:t>
            </a:r>
            <a:br>
              <a:rPr sz="6400"/>
            </a:br>
            <a:endParaRPr b="0" lang="tr-TR" sz="6400" spc="-1" strike="noStrike">
              <a:solidFill>
                <a:srgbClr val="000000"/>
              </a:solidFill>
              <a:latin typeface="Arial"/>
            </a:endParaRPr>
          </a:p>
        </p:txBody>
      </p:sp>
      <p:sp>
        <p:nvSpPr>
          <p:cNvPr id="1513" name="Google Shape;404;p40"/>
          <p:cNvSpPr/>
          <p:nvPr/>
        </p:nvSpPr>
        <p:spPr>
          <a:xfrm>
            <a:off x="3530520" y="3743280"/>
            <a:ext cx="4803120" cy="360"/>
          </a:xfrm>
          <a:custGeom>
            <a:avLst/>
            <a:gdLst/>
            <a:ahLst/>
            <a:rect l="l" t="t" r="r" b="b"/>
            <a:pathLst>
              <a:path w="21600" h="21600">
                <a:moveTo>
                  <a:pt x="0" y="0"/>
                </a:moveTo>
                <a:lnTo>
                  <a:pt x="21600" y="21600"/>
                </a:lnTo>
              </a:path>
            </a:pathLst>
          </a:custGeom>
          <a:noFill/>
          <a:ln w="19050">
            <a:solidFill>
              <a:srgbClr val="000000"/>
            </a:solidFill>
            <a:round/>
          </a:ln>
        </p:spPr>
        <p:style>
          <a:lnRef idx="0"/>
          <a:fillRef idx="0"/>
          <a:effectRef idx="0"/>
          <a:fontRef idx="minor"/>
        </p:style>
      </p:sp>
      <p:sp>
        <p:nvSpPr>
          <p:cNvPr id="1514" name="Google Shape;402;p 1"/>
          <p:cNvSpPr txBox="1"/>
          <p:nvPr/>
        </p:nvSpPr>
        <p:spPr>
          <a:xfrm>
            <a:off x="2340000" y="4751280"/>
            <a:ext cx="4381200" cy="468720"/>
          </a:xfrm>
          <a:prstGeom prst="rect">
            <a:avLst/>
          </a:prstGeom>
          <a:noFill/>
          <a:ln w="0">
            <a:noFill/>
          </a:ln>
        </p:spPr>
        <p:txBody>
          <a:bodyPr tIns="91440" bIns="91440" anchor="t">
            <a:noAutofit/>
          </a:bodyPr>
          <a:p>
            <a:pPr algn="r">
              <a:lnSpc>
                <a:spcPct val="100000"/>
              </a:lnSpc>
              <a:buNone/>
              <a:tabLst>
                <a:tab algn="l" pos="0"/>
              </a:tabLst>
            </a:pPr>
            <a:r>
              <a:rPr b="0" lang="en" sz="1200" spc="-1" strike="noStrike" u="sng">
                <a:solidFill>
                  <a:srgbClr val="34332b"/>
                </a:solidFill>
                <a:uFillTx/>
                <a:latin typeface="Actor"/>
                <a:ea typeface="Actor"/>
              </a:rPr>
              <a:t>https://github.com/Berkayozgun/menu-app</a:t>
            </a:r>
            <a:endParaRPr b="0" lang="tr-TR" sz="1200" spc="-1" strike="noStrike" u="sng">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5" name="PlaceHolder 1"/>
          <p:cNvSpPr>
            <a:spLocks noGrp="1"/>
          </p:cNvSpPr>
          <p:nvPr>
            <p:ph type="title"/>
          </p:nvPr>
        </p:nvSpPr>
        <p:spPr>
          <a:xfrm>
            <a:off x="713160" y="433800"/>
            <a:ext cx="7706520" cy="661320"/>
          </a:xfrm>
          <a:prstGeom prst="rect">
            <a:avLst/>
          </a:prstGeom>
          <a:noFill/>
          <a:ln w="0">
            <a:noFill/>
          </a:ln>
        </p:spPr>
        <p:txBody>
          <a:bodyPr tIns="91440" bIns="91440" anchor="t">
            <a:noAutofit/>
          </a:bodyPr>
          <a:p>
            <a:pPr algn="ctr">
              <a:lnSpc>
                <a:spcPct val="100000"/>
              </a:lnSpc>
              <a:buNone/>
              <a:tabLst>
                <a:tab algn="l" pos="0"/>
              </a:tabLst>
            </a:pPr>
            <a:r>
              <a:rPr b="1" lang="en" sz="3500" spc="-1" strike="noStrike">
                <a:solidFill>
                  <a:srgbClr val="000000"/>
                </a:solidFill>
                <a:latin typeface="Hind Vadodara"/>
                <a:ea typeface="Hind Vadodara"/>
              </a:rPr>
              <a:t>Projenin Amacı :</a:t>
            </a:r>
            <a:endParaRPr b="0" lang="tr-TR" sz="3500" spc="-1" strike="noStrike">
              <a:solidFill>
                <a:srgbClr val="000000"/>
              </a:solidFill>
              <a:latin typeface="Arial"/>
            </a:endParaRPr>
          </a:p>
        </p:txBody>
      </p:sp>
      <p:sp>
        <p:nvSpPr>
          <p:cNvPr id="1516" name="PlaceHolder 2"/>
          <p:cNvSpPr>
            <a:spLocks noGrp="1"/>
          </p:cNvSpPr>
          <p:nvPr>
            <p:ph/>
          </p:nvPr>
        </p:nvSpPr>
        <p:spPr>
          <a:xfrm>
            <a:off x="573480" y="1980000"/>
            <a:ext cx="7706520" cy="2799720"/>
          </a:xfrm>
          <a:prstGeom prst="rect">
            <a:avLst/>
          </a:prstGeom>
          <a:noFill/>
          <a:ln w="0">
            <a:noFill/>
          </a:ln>
        </p:spPr>
        <p:txBody>
          <a:bodyPr tIns="91440" bIns="91440" anchor="t">
            <a:noAutofit/>
          </a:bodyPr>
          <a:p>
            <a:pPr algn="ctr">
              <a:lnSpc>
                <a:spcPct val="100000"/>
              </a:lnSpc>
              <a:buNone/>
              <a:tabLst>
                <a:tab algn="l" pos="0"/>
              </a:tabLst>
            </a:pPr>
            <a:r>
              <a:rPr b="0" lang="en" sz="1200" spc="-1" strike="noStrike">
                <a:solidFill>
                  <a:srgbClr val="000000"/>
                </a:solidFill>
                <a:latin typeface="Antic"/>
                <a:ea typeface="Antic"/>
              </a:rPr>
              <a:t>     </a:t>
            </a:r>
            <a:r>
              <a:rPr b="0" lang="en" sz="1200" spc="-1" strike="noStrike">
                <a:solidFill>
                  <a:srgbClr val="000000"/>
                </a:solidFill>
                <a:latin typeface="Antic"/>
                <a:ea typeface="Antic"/>
              </a:rPr>
              <a:t>Bir restoran-cafe işletmesinin menüsünü ve servislerini internet ortamına taşıyarak, müşterilerinin yakınlarda olmadığı zamanlarda da onlara hizmet ve lezzetlerini evlerine veya bulunduğu konumlara götürebilmek, ayrıca işletmenin reklamını yapmak ve daha önce işletmeyi keşfetmemiş insanlara ulaşabilme potansiyelini artırmak.</a:t>
            </a:r>
            <a:endParaRPr b="0" lang="tr-TR" sz="1200" spc="-1" strike="noStrike">
              <a:solidFill>
                <a:srgbClr val="000000"/>
              </a:solidFill>
              <a:latin typeface="Arial"/>
            </a:endParaRPr>
          </a:p>
        </p:txBody>
      </p:sp>
      <p:sp>
        <p:nvSpPr>
          <p:cNvPr id="1517" name="Google Shape;411;p41"/>
          <p:cNvSpPr/>
          <p:nvPr/>
        </p:nvSpPr>
        <p:spPr>
          <a:xfrm>
            <a:off x="1948680" y="1074600"/>
            <a:ext cx="5356440" cy="360"/>
          </a:xfrm>
          <a:custGeom>
            <a:avLst/>
            <a:gdLst/>
            <a:ahLst/>
            <a:rect l="l" t="t" r="r" b="b"/>
            <a:pathLst>
              <a:path w="21600" h="21600">
                <a:moveTo>
                  <a:pt x="0" y="0"/>
                </a:moveTo>
                <a:lnTo>
                  <a:pt x="21600" y="21600"/>
                </a:lnTo>
              </a:path>
            </a:pathLst>
          </a:custGeom>
          <a:noFill/>
          <a:ln w="19050">
            <a:solidFill>
              <a:srgbClr val="34332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8" name="PlaceHolder 1"/>
          <p:cNvSpPr>
            <a:spLocks noGrp="1"/>
          </p:cNvSpPr>
          <p:nvPr>
            <p:ph type="subTitle"/>
          </p:nvPr>
        </p:nvSpPr>
        <p:spPr>
          <a:xfrm>
            <a:off x="3060000" y="1260000"/>
            <a:ext cx="2381760" cy="3600000"/>
          </a:xfrm>
          <a:prstGeom prst="rect">
            <a:avLst/>
          </a:prstGeom>
          <a:noFill/>
          <a:ln w="0">
            <a:noFill/>
          </a:ln>
        </p:spPr>
        <p:txBody>
          <a:bodyPr tIns="91440" bIns="91440" anchor="t">
            <a:noAutofit/>
          </a:bodyPr>
          <a:p>
            <a:pPr algn="ctr">
              <a:lnSpc>
                <a:spcPct val="100000"/>
              </a:lnSpc>
              <a:buNone/>
              <a:tabLst>
                <a:tab algn="l" pos="0"/>
              </a:tabLst>
            </a:pPr>
            <a:r>
              <a:rPr b="0" lang="en" sz="1400" spc="-1" strike="noStrike">
                <a:solidFill>
                  <a:srgbClr val="34332b"/>
                </a:solidFill>
                <a:latin typeface="Antic"/>
                <a:ea typeface="Antic"/>
              </a:rPr>
              <a:t>HTML</a:t>
            </a: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r>
              <a:rPr b="0" lang="en" sz="1400" spc="-1" strike="noStrike">
                <a:solidFill>
                  <a:srgbClr val="34332b"/>
                </a:solidFill>
                <a:latin typeface="Antic"/>
                <a:ea typeface="Antic"/>
              </a:rPr>
              <a:t>CSS</a:t>
            </a: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r>
              <a:rPr b="0" lang="en" sz="1400" spc="-1" strike="noStrike">
                <a:solidFill>
                  <a:srgbClr val="34332b"/>
                </a:solidFill>
                <a:latin typeface="Antic"/>
                <a:ea typeface="Antic"/>
              </a:rPr>
              <a:t>Javascript</a:t>
            </a: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r>
              <a:rPr b="0" lang="en" sz="1400" spc="-1" strike="noStrike">
                <a:solidFill>
                  <a:srgbClr val="34332b"/>
                </a:solidFill>
                <a:latin typeface="Antic"/>
                <a:ea typeface="Antic"/>
              </a:rPr>
              <a:t>ReactJS</a:t>
            </a: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r>
              <a:rPr b="0" lang="en" sz="1400" spc="-1" strike="noStrike">
                <a:solidFill>
                  <a:srgbClr val="34332b"/>
                </a:solidFill>
                <a:latin typeface="Antic"/>
                <a:ea typeface="Antic"/>
              </a:rPr>
              <a:t>Material UI</a:t>
            </a: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r>
              <a:rPr b="0" lang="en" sz="1400" spc="-1" strike="noStrike">
                <a:solidFill>
                  <a:srgbClr val="34332b"/>
                </a:solidFill>
                <a:latin typeface="Antic"/>
                <a:ea typeface="Antic"/>
              </a:rPr>
              <a:t>EmailJS</a:t>
            </a: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r>
              <a:rPr b="0" lang="en" sz="1400" spc="-1" strike="noStrike">
                <a:solidFill>
                  <a:srgbClr val="34332b"/>
                </a:solidFill>
                <a:latin typeface="Antic"/>
                <a:ea typeface="Antic"/>
              </a:rPr>
              <a:t>Notistack</a:t>
            </a: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r>
              <a:rPr b="0" lang="en" sz="1400" spc="-1" strike="noStrike">
                <a:solidFill>
                  <a:srgbClr val="34332b"/>
                </a:solidFill>
                <a:latin typeface="Antic"/>
                <a:ea typeface="Antic"/>
              </a:rPr>
              <a:t>React-spinners</a:t>
            </a:r>
            <a:endParaRPr b="0" lang="tr-TR" sz="1400" spc="-1" strike="noStrike">
              <a:latin typeface="Arial"/>
            </a:endParaRPr>
          </a:p>
        </p:txBody>
      </p:sp>
      <p:sp>
        <p:nvSpPr>
          <p:cNvPr id="1519" name="PlaceHolder 2"/>
          <p:cNvSpPr>
            <a:spLocks noGrp="1"/>
          </p:cNvSpPr>
          <p:nvPr>
            <p:ph type="title"/>
          </p:nvPr>
        </p:nvSpPr>
        <p:spPr>
          <a:xfrm>
            <a:off x="713160" y="433800"/>
            <a:ext cx="7706520" cy="661320"/>
          </a:xfrm>
          <a:prstGeom prst="rect">
            <a:avLst/>
          </a:prstGeom>
          <a:noFill/>
          <a:ln w="0">
            <a:noFill/>
          </a:ln>
        </p:spPr>
        <p:txBody>
          <a:bodyPr tIns="91440" bIns="91440" anchor="t">
            <a:noAutofit/>
          </a:bodyPr>
          <a:p>
            <a:pPr>
              <a:lnSpc>
                <a:spcPct val="100000"/>
              </a:lnSpc>
              <a:buNone/>
              <a:tabLst>
                <a:tab algn="l" pos="0"/>
              </a:tabLst>
            </a:pPr>
            <a:r>
              <a:rPr b="1" lang="en" sz="3500" spc="-1" strike="noStrike">
                <a:solidFill>
                  <a:srgbClr val="000000"/>
                </a:solidFill>
                <a:latin typeface="Hind Vadodara"/>
                <a:ea typeface="Hind Vadodara"/>
              </a:rPr>
              <a:t>Kullanılan Teknolojiler</a:t>
            </a:r>
            <a:endParaRPr b="0" lang="tr-TR" sz="3500" spc="-1" strike="noStrike">
              <a:solidFill>
                <a:srgbClr val="000000"/>
              </a:solidFill>
              <a:latin typeface="Arial"/>
            </a:endParaRPr>
          </a:p>
        </p:txBody>
      </p:sp>
      <p:sp>
        <p:nvSpPr>
          <p:cNvPr id="1520" name="Google Shape;429;p42"/>
          <p:cNvSpPr/>
          <p:nvPr/>
        </p:nvSpPr>
        <p:spPr>
          <a:xfrm>
            <a:off x="713160" y="1074600"/>
            <a:ext cx="3705480" cy="720"/>
          </a:xfrm>
          <a:custGeom>
            <a:avLst/>
            <a:gdLst/>
            <a:ahLst/>
            <a:rect l="l" t="t" r="r" b="b"/>
            <a:pathLst>
              <a:path w="21600" h="21600">
                <a:moveTo>
                  <a:pt x="0" y="0"/>
                </a:moveTo>
                <a:lnTo>
                  <a:pt x="21600" y="21600"/>
                </a:lnTo>
              </a:path>
            </a:pathLst>
          </a:custGeom>
          <a:noFill/>
          <a:ln w="19050">
            <a:solidFill>
              <a:srgbClr val="34332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1" name="PlaceHolder 1"/>
          <p:cNvSpPr>
            <a:spLocks noGrp="1"/>
          </p:cNvSpPr>
          <p:nvPr>
            <p:ph type="title"/>
          </p:nvPr>
        </p:nvSpPr>
        <p:spPr>
          <a:xfrm>
            <a:off x="3240000" y="360000"/>
            <a:ext cx="4755240" cy="841320"/>
          </a:xfrm>
          <a:prstGeom prst="rect">
            <a:avLst/>
          </a:prstGeom>
          <a:noFill/>
          <a:ln w="0">
            <a:noFill/>
          </a:ln>
        </p:spPr>
        <p:txBody>
          <a:bodyPr tIns="91440" bIns="91440" anchor="ctr">
            <a:noAutofit/>
          </a:bodyPr>
          <a:p>
            <a:pPr algn="ctr">
              <a:lnSpc>
                <a:spcPct val="100000"/>
              </a:lnSpc>
              <a:buNone/>
              <a:tabLst>
                <a:tab algn="l" pos="0"/>
              </a:tabLst>
            </a:pPr>
            <a:r>
              <a:rPr b="1" lang="en" sz="4000" spc="-1" strike="noStrike">
                <a:solidFill>
                  <a:srgbClr val="514d84"/>
                </a:solidFill>
                <a:latin typeface="Hind Vadodara"/>
                <a:ea typeface="Hind Vadodara"/>
              </a:rPr>
              <a:t>Components</a:t>
            </a:r>
            <a:endParaRPr b="0" lang="tr-TR" sz="4000" spc="-1" strike="noStrike">
              <a:solidFill>
                <a:srgbClr val="000000"/>
              </a:solidFill>
              <a:latin typeface="Arial"/>
            </a:endParaRPr>
          </a:p>
        </p:txBody>
      </p:sp>
      <p:sp>
        <p:nvSpPr>
          <p:cNvPr id="1522" name="Google Shape;437;p43"/>
          <p:cNvSpPr/>
          <p:nvPr/>
        </p:nvSpPr>
        <p:spPr>
          <a:xfrm>
            <a:off x="3780000" y="1201320"/>
            <a:ext cx="3685680" cy="360"/>
          </a:xfrm>
          <a:custGeom>
            <a:avLst/>
            <a:gdLst/>
            <a:ahLst/>
            <a:rect l="l" t="t" r="r" b="b"/>
            <a:pathLst>
              <a:path w="21600" h="21600">
                <a:moveTo>
                  <a:pt x="0" y="0"/>
                </a:moveTo>
                <a:lnTo>
                  <a:pt x="21600" y="21600"/>
                </a:lnTo>
              </a:path>
            </a:pathLst>
          </a:custGeom>
          <a:noFill/>
          <a:ln w="19050">
            <a:solidFill>
              <a:srgbClr val="34332b"/>
            </a:solidFill>
            <a:round/>
          </a:ln>
        </p:spPr>
        <p:style>
          <a:lnRef idx="0"/>
          <a:fillRef idx="0"/>
          <a:effectRef idx="0"/>
          <a:fontRef idx="minor"/>
        </p:style>
      </p:sp>
      <p:pic>
        <p:nvPicPr>
          <p:cNvPr id="1523" name="" descr=""/>
          <p:cNvPicPr/>
          <p:nvPr/>
        </p:nvPicPr>
        <p:blipFill>
          <a:blip r:embed="rId1"/>
          <a:stretch/>
        </p:blipFill>
        <p:spPr>
          <a:xfrm>
            <a:off x="4320000" y="1620000"/>
            <a:ext cx="3031920" cy="2160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4" name="PlaceHolder 1"/>
          <p:cNvSpPr>
            <a:spLocks noGrp="1"/>
          </p:cNvSpPr>
          <p:nvPr>
            <p:ph type="title"/>
          </p:nvPr>
        </p:nvSpPr>
        <p:spPr>
          <a:xfrm>
            <a:off x="321480" y="0"/>
            <a:ext cx="4718520" cy="1269720"/>
          </a:xfrm>
          <a:prstGeom prst="rect">
            <a:avLst/>
          </a:prstGeom>
          <a:noFill/>
          <a:ln w="0">
            <a:noFill/>
          </a:ln>
        </p:spPr>
        <p:txBody>
          <a:bodyPr tIns="91440" bIns="91440" anchor="ctr">
            <a:noAutofit/>
          </a:bodyPr>
          <a:p>
            <a:pPr>
              <a:lnSpc>
                <a:spcPct val="100000"/>
              </a:lnSpc>
              <a:buNone/>
              <a:tabLst>
                <a:tab algn="l" pos="0"/>
              </a:tabLst>
            </a:pPr>
            <a:r>
              <a:rPr b="1" lang="en" sz="2600" spc="-1" strike="noStrike">
                <a:solidFill>
                  <a:srgbClr val="514d84"/>
                </a:solidFill>
                <a:latin typeface="Hind Vadodara"/>
                <a:ea typeface="Hind Vadodara"/>
              </a:rPr>
              <a:t>Component Detayları: </a:t>
            </a:r>
            <a:endParaRPr b="0" lang="tr-TR" sz="2600" spc="-1" strike="noStrike">
              <a:solidFill>
                <a:srgbClr val="000000"/>
              </a:solidFill>
              <a:latin typeface="Arial"/>
            </a:endParaRPr>
          </a:p>
        </p:txBody>
      </p:sp>
      <p:sp>
        <p:nvSpPr>
          <p:cNvPr id="1525" name="PlaceHolder 2"/>
          <p:cNvSpPr>
            <a:spLocks noGrp="1"/>
          </p:cNvSpPr>
          <p:nvPr>
            <p:ph type="subTitle"/>
          </p:nvPr>
        </p:nvSpPr>
        <p:spPr>
          <a:xfrm>
            <a:off x="117360" y="1080000"/>
            <a:ext cx="6542640" cy="3286080"/>
          </a:xfrm>
          <a:prstGeom prst="rect">
            <a:avLst/>
          </a:prstGeom>
          <a:noFill/>
          <a:ln w="0">
            <a:noFill/>
          </a:ln>
        </p:spPr>
        <p:txBody>
          <a:bodyPr tIns="91440" bIns="91440" anchor="t">
            <a:noAutofit/>
          </a:bodyPr>
          <a:p>
            <a:pPr>
              <a:lnSpc>
                <a:spcPct val="100000"/>
              </a:lnSpc>
              <a:buNone/>
              <a:tabLst>
                <a:tab algn="l" pos="0"/>
              </a:tabLst>
            </a:pPr>
            <a:r>
              <a:rPr b="0" lang="en" sz="1200" spc="-1" strike="noStrike" u="sng">
                <a:solidFill>
                  <a:srgbClr val="34332b"/>
                </a:solidFill>
                <a:uFillTx/>
                <a:latin typeface="Antic"/>
                <a:ea typeface="Antic"/>
              </a:rPr>
              <a:t>Basket</a:t>
            </a:r>
            <a:r>
              <a:rPr b="0" lang="en" sz="1200" spc="-1" strike="noStrike">
                <a:solidFill>
                  <a:srgbClr val="34332b"/>
                </a:solidFill>
                <a:latin typeface="Antic"/>
                <a:ea typeface="Antic"/>
              </a:rPr>
              <a:t>  : Ürün sepeti, ürünlerin sepete ekle butonu kullanıldıktan sonra tutulduğu, görüntülendiği, fiyatının hesaplandığı ve gerekli müşteri bilgilerinin girildiği bir form içerir.</a:t>
            </a:r>
            <a:endParaRPr b="0" lang="tr-TR" sz="1200" spc="-1" strike="noStrike">
              <a:latin typeface="Arial"/>
            </a:endParaRPr>
          </a:p>
          <a:p>
            <a:pPr>
              <a:lnSpc>
                <a:spcPct val="100000"/>
              </a:lnSpc>
              <a:buNone/>
              <a:tabLst>
                <a:tab algn="l" pos="0"/>
              </a:tabLst>
            </a:pPr>
            <a:endParaRPr b="0" lang="tr-TR" sz="1200" spc="-1" strike="noStrike">
              <a:latin typeface="Arial"/>
            </a:endParaRPr>
          </a:p>
          <a:p>
            <a:pPr>
              <a:lnSpc>
                <a:spcPct val="100000"/>
              </a:lnSpc>
              <a:buNone/>
              <a:tabLst>
                <a:tab algn="l" pos="0"/>
              </a:tabLst>
            </a:pPr>
            <a:r>
              <a:rPr b="0" lang="en" sz="1200" spc="-1" strike="noStrike" u="sng">
                <a:solidFill>
                  <a:srgbClr val="34332b"/>
                </a:solidFill>
                <a:uFillTx/>
                <a:latin typeface="Antic"/>
                <a:ea typeface="Antic"/>
              </a:rPr>
              <a:t>Header</a:t>
            </a:r>
            <a:r>
              <a:rPr b="0" lang="en" sz="1200" spc="-1" strike="noStrike">
                <a:solidFill>
                  <a:srgbClr val="34332b"/>
                </a:solidFill>
                <a:latin typeface="Antic"/>
                <a:ea typeface="Antic"/>
              </a:rPr>
              <a:t> :  Sayfanın en üst kısmında yer alan toolbar. Bir adet text, bir adet home butonu, ve bir adet dinamik badge içeren sepet butonuna sahiptir.  </a:t>
            </a:r>
            <a:endParaRPr b="0" lang="tr-TR" sz="1200" spc="-1" strike="noStrike">
              <a:latin typeface="Arial"/>
            </a:endParaRPr>
          </a:p>
          <a:p>
            <a:pPr>
              <a:lnSpc>
                <a:spcPct val="100000"/>
              </a:lnSpc>
              <a:buNone/>
              <a:tabLst>
                <a:tab algn="l" pos="0"/>
              </a:tabLst>
            </a:pPr>
            <a:endParaRPr b="0" lang="tr-TR" sz="1200" spc="-1" strike="noStrike">
              <a:latin typeface="Arial"/>
            </a:endParaRPr>
          </a:p>
          <a:p>
            <a:pPr>
              <a:lnSpc>
                <a:spcPct val="100000"/>
              </a:lnSpc>
              <a:buNone/>
              <a:tabLst>
                <a:tab algn="l" pos="0"/>
              </a:tabLst>
            </a:pPr>
            <a:r>
              <a:rPr b="0" lang="en" sz="1200" spc="-1" strike="noStrike" u="sng">
                <a:solidFill>
                  <a:srgbClr val="34332b"/>
                </a:solidFill>
                <a:uFillTx/>
                <a:latin typeface="Antic"/>
                <a:ea typeface="Antic"/>
              </a:rPr>
              <a:t>Main </a:t>
            </a:r>
            <a:r>
              <a:rPr b="0" lang="en" sz="1200" spc="-1" strike="noStrike">
                <a:solidFill>
                  <a:srgbClr val="34332b"/>
                </a:solidFill>
                <a:latin typeface="Antic"/>
                <a:ea typeface="Antic"/>
              </a:rPr>
              <a:t> : Ürünlerin görüntülendiği component’tir. Üst kısmında ürünlerin kategorilerinin bulunduğu ve farklı ekranlara sahip olan tab panel</a:t>
            </a:r>
            <a:endParaRPr b="0" lang="tr-TR" sz="1200" spc="-1" strike="noStrike">
              <a:latin typeface="Arial"/>
            </a:endParaRPr>
          </a:p>
          <a:p>
            <a:pPr>
              <a:lnSpc>
                <a:spcPct val="100000"/>
              </a:lnSpc>
              <a:buNone/>
              <a:tabLst>
                <a:tab algn="l" pos="0"/>
              </a:tabLst>
            </a:pPr>
            <a:r>
              <a:rPr b="0" lang="en" sz="1200" spc="-1" strike="noStrike">
                <a:solidFill>
                  <a:srgbClr val="34332b"/>
                </a:solidFill>
                <a:latin typeface="Antic"/>
                <a:ea typeface="Antic"/>
              </a:rPr>
              <a:t>bulunmaktadır. Alt kısımda tab panelden seçilen kategoriye göre o </a:t>
            </a:r>
            <a:endParaRPr b="0" lang="tr-TR" sz="1200" spc="-1" strike="noStrike">
              <a:latin typeface="Arial"/>
            </a:endParaRPr>
          </a:p>
          <a:p>
            <a:pPr>
              <a:lnSpc>
                <a:spcPct val="100000"/>
              </a:lnSpc>
              <a:buNone/>
              <a:tabLst>
                <a:tab algn="l" pos="0"/>
              </a:tabLst>
            </a:pPr>
            <a:r>
              <a:rPr b="0" lang="en" sz="1200" spc="-1" strike="noStrike">
                <a:solidFill>
                  <a:srgbClr val="34332b"/>
                </a:solidFill>
                <a:latin typeface="Antic"/>
                <a:ea typeface="Antic"/>
              </a:rPr>
              <a:t>kategorideki ürünleri gösterir.</a:t>
            </a:r>
            <a:endParaRPr b="0" lang="tr-TR" sz="1200" spc="-1" strike="noStrike">
              <a:latin typeface="Arial"/>
            </a:endParaRPr>
          </a:p>
          <a:p>
            <a:pPr>
              <a:lnSpc>
                <a:spcPct val="100000"/>
              </a:lnSpc>
              <a:buNone/>
              <a:tabLst>
                <a:tab algn="l" pos="0"/>
              </a:tabLst>
            </a:pPr>
            <a:endParaRPr b="0" lang="tr-TR" sz="1200" spc="-1" strike="noStrike">
              <a:latin typeface="Arial"/>
            </a:endParaRPr>
          </a:p>
          <a:p>
            <a:pPr>
              <a:lnSpc>
                <a:spcPct val="100000"/>
              </a:lnSpc>
              <a:buNone/>
              <a:tabLst>
                <a:tab algn="l" pos="0"/>
              </a:tabLst>
            </a:pPr>
            <a:r>
              <a:rPr b="0" lang="en" sz="1200" spc="-1" strike="noStrike" u="sng">
                <a:solidFill>
                  <a:srgbClr val="34332b"/>
                </a:solidFill>
                <a:uFillTx/>
                <a:latin typeface="Antic"/>
                <a:ea typeface="Antic"/>
              </a:rPr>
              <a:t>Product</a:t>
            </a:r>
            <a:r>
              <a:rPr b="0" lang="en" sz="1200" spc="-1" strike="noStrike">
                <a:solidFill>
                  <a:srgbClr val="34332b"/>
                </a:solidFill>
                <a:latin typeface="Antic"/>
                <a:ea typeface="Antic"/>
              </a:rPr>
              <a:t> : Main componentinin içinde kullanılmaktadır. Her bir ürün kartı </a:t>
            </a:r>
            <a:endParaRPr b="0" lang="tr-TR" sz="1200" spc="-1" strike="noStrike">
              <a:latin typeface="Arial"/>
            </a:endParaRPr>
          </a:p>
          <a:p>
            <a:pPr>
              <a:lnSpc>
                <a:spcPct val="100000"/>
              </a:lnSpc>
              <a:buNone/>
              <a:tabLst>
                <a:tab algn="l" pos="0"/>
              </a:tabLst>
            </a:pPr>
            <a:r>
              <a:rPr b="0" lang="en" sz="1200" spc="-1" strike="noStrike">
                <a:solidFill>
                  <a:srgbClr val="34332b"/>
                </a:solidFill>
                <a:latin typeface="Antic"/>
                <a:ea typeface="Antic"/>
              </a:rPr>
              <a:t>bir product componentidir. Ürüne ait bir adet fotoğraf,</a:t>
            </a:r>
            <a:endParaRPr b="0" lang="tr-TR" sz="1200" spc="-1" strike="noStrike">
              <a:latin typeface="Arial"/>
            </a:endParaRPr>
          </a:p>
          <a:p>
            <a:pPr>
              <a:lnSpc>
                <a:spcPct val="100000"/>
              </a:lnSpc>
              <a:buNone/>
              <a:tabLst>
                <a:tab algn="l" pos="0"/>
              </a:tabLst>
            </a:pPr>
            <a:r>
              <a:rPr b="0" lang="en" sz="1200" spc="-1" strike="noStrike">
                <a:solidFill>
                  <a:srgbClr val="34332b"/>
                </a:solidFill>
                <a:latin typeface="Antic"/>
                <a:ea typeface="Antic"/>
              </a:rPr>
              <a:t>başlık içerir. Aynı zamanda basket </a:t>
            </a:r>
            <a:endParaRPr b="0" lang="tr-TR" sz="1200" spc="-1" strike="noStrike">
              <a:latin typeface="Arial"/>
            </a:endParaRPr>
          </a:p>
          <a:p>
            <a:pPr>
              <a:lnSpc>
                <a:spcPct val="100000"/>
              </a:lnSpc>
              <a:buNone/>
              <a:tabLst>
                <a:tab algn="l" pos="0"/>
              </a:tabLst>
            </a:pPr>
            <a:r>
              <a:rPr b="0" lang="en" sz="1200" spc="-1" strike="noStrike">
                <a:solidFill>
                  <a:srgbClr val="34332b"/>
                </a:solidFill>
                <a:latin typeface="Antic"/>
                <a:ea typeface="Antic"/>
              </a:rPr>
              <a:t>componentine ürün gönderen sepete ekle</a:t>
            </a:r>
            <a:endParaRPr b="0" lang="tr-TR" sz="1200" spc="-1" strike="noStrike">
              <a:latin typeface="Arial"/>
            </a:endParaRPr>
          </a:p>
          <a:p>
            <a:pPr>
              <a:lnSpc>
                <a:spcPct val="100000"/>
              </a:lnSpc>
              <a:buNone/>
              <a:tabLst>
                <a:tab algn="l" pos="0"/>
              </a:tabLst>
            </a:pPr>
            <a:r>
              <a:rPr b="0" lang="en" sz="1200" spc="-1" strike="noStrike">
                <a:solidFill>
                  <a:srgbClr val="34332b"/>
                </a:solidFill>
                <a:latin typeface="Antic"/>
                <a:ea typeface="Antic"/>
              </a:rPr>
              <a:t>butonuna sahiptir.</a:t>
            </a: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6" name="" descr=""/>
          <p:cNvPicPr/>
          <p:nvPr/>
        </p:nvPicPr>
        <p:blipFill>
          <a:blip r:embed="rId1"/>
          <a:stretch/>
        </p:blipFill>
        <p:spPr>
          <a:xfrm>
            <a:off x="180000" y="1245240"/>
            <a:ext cx="7624800" cy="3614760"/>
          </a:xfrm>
          <a:prstGeom prst="rect">
            <a:avLst/>
          </a:prstGeom>
          <a:ln w="0">
            <a:noFill/>
          </a:ln>
        </p:spPr>
      </p:pic>
      <p:sp>
        <p:nvSpPr>
          <p:cNvPr id="1527" name="Google Shape;456;p 1"/>
          <p:cNvSpPr txBox="1"/>
          <p:nvPr/>
        </p:nvSpPr>
        <p:spPr>
          <a:xfrm>
            <a:off x="2197080" y="507600"/>
            <a:ext cx="4642920" cy="572400"/>
          </a:xfrm>
          <a:prstGeom prst="rect">
            <a:avLst/>
          </a:prstGeom>
          <a:noFill/>
          <a:ln w="0">
            <a:noFill/>
          </a:ln>
        </p:spPr>
        <p:txBody>
          <a:bodyPr tIns="91440" bIns="91440" anchor="t">
            <a:noAutofit/>
          </a:bodyPr>
          <a:p>
            <a:pPr>
              <a:lnSpc>
                <a:spcPct val="100000"/>
              </a:lnSpc>
              <a:buNone/>
              <a:tabLst>
                <a:tab algn="l" pos="0"/>
              </a:tabLst>
            </a:pPr>
            <a:r>
              <a:rPr b="1" lang="en" sz="1500" spc="-1" strike="noStrike">
                <a:solidFill>
                  <a:srgbClr val="000000"/>
                </a:solidFill>
                <a:latin typeface="Hind Vadodara"/>
                <a:ea typeface="Hind Vadodara"/>
              </a:rPr>
              <a:t>Site ilk açıldığında görüntülenen ekran</a:t>
            </a:r>
            <a:endParaRPr b="0" lang="tr-TR"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8" name="PlaceHolder 1"/>
          <p:cNvSpPr>
            <a:spLocks noGrp="1"/>
          </p:cNvSpPr>
          <p:nvPr>
            <p:ph type="title"/>
          </p:nvPr>
        </p:nvSpPr>
        <p:spPr>
          <a:xfrm>
            <a:off x="1440000" y="1947600"/>
            <a:ext cx="4642920" cy="572400"/>
          </a:xfrm>
          <a:prstGeom prst="rect">
            <a:avLst/>
          </a:prstGeom>
          <a:noFill/>
          <a:ln w="0">
            <a:noFill/>
          </a:ln>
        </p:spPr>
        <p:txBody>
          <a:bodyPr tIns="91440" bIns="91440" anchor="t">
            <a:noAutofit/>
          </a:bodyPr>
          <a:p>
            <a:pPr>
              <a:lnSpc>
                <a:spcPct val="100000"/>
              </a:lnSpc>
              <a:buNone/>
              <a:tabLst>
                <a:tab algn="l" pos="0"/>
              </a:tabLst>
            </a:pPr>
            <a:r>
              <a:rPr b="1" lang="en" sz="1500" spc="-1" strike="noStrike">
                <a:solidFill>
                  <a:srgbClr val="000000"/>
                </a:solidFill>
                <a:latin typeface="Hind Vadodara"/>
                <a:ea typeface="Hind Vadodara"/>
              </a:rPr>
              <a:t>Sepete ürün eklendiğinde basket componentinin görüntüsü</a:t>
            </a:r>
            <a:endParaRPr b="0" lang="tr-TR" sz="1500" spc="-1" strike="noStrike">
              <a:solidFill>
                <a:srgbClr val="000000"/>
              </a:solidFill>
              <a:latin typeface="Arial"/>
            </a:endParaRPr>
          </a:p>
        </p:txBody>
      </p:sp>
      <p:pic>
        <p:nvPicPr>
          <p:cNvPr id="1529" name="" descr=""/>
          <p:cNvPicPr/>
          <p:nvPr/>
        </p:nvPicPr>
        <p:blipFill>
          <a:blip r:embed="rId1"/>
          <a:stretch/>
        </p:blipFill>
        <p:spPr>
          <a:xfrm>
            <a:off x="5580000" y="-1080"/>
            <a:ext cx="2867760" cy="51433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0" name="Google Shape;434;p 1"/>
          <p:cNvSpPr txBox="1"/>
          <p:nvPr/>
        </p:nvSpPr>
        <p:spPr>
          <a:xfrm>
            <a:off x="2700000" y="720000"/>
            <a:ext cx="4755240" cy="841320"/>
          </a:xfrm>
          <a:prstGeom prst="rect">
            <a:avLst/>
          </a:prstGeom>
          <a:noFill/>
          <a:ln w="0">
            <a:noFill/>
          </a:ln>
        </p:spPr>
        <p:txBody>
          <a:bodyPr tIns="91440" bIns="91440" anchor="ctr">
            <a:noAutofit/>
          </a:bodyPr>
          <a:p>
            <a:pPr algn="ctr">
              <a:lnSpc>
                <a:spcPct val="100000"/>
              </a:lnSpc>
              <a:buNone/>
              <a:tabLst>
                <a:tab algn="l" pos="0"/>
              </a:tabLst>
            </a:pPr>
            <a:r>
              <a:rPr b="1" lang="en" sz="4000" spc="-1" strike="noStrike">
                <a:solidFill>
                  <a:srgbClr val="514d84"/>
                </a:solidFill>
                <a:latin typeface="Hind Vadodara"/>
                <a:ea typeface="Hind Vadodara"/>
              </a:rPr>
              <a:t>Teşekkürler</a:t>
            </a:r>
            <a:endParaRPr b="0" lang="tr-TR" sz="4000" spc="-1" strike="noStrike">
              <a:solidFill>
                <a:srgbClr val="000000"/>
              </a:solidFill>
              <a:latin typeface="Arial"/>
            </a:endParaRPr>
          </a:p>
        </p:txBody>
      </p:sp>
      <p:sp>
        <p:nvSpPr>
          <p:cNvPr id="1531" name="Google Shape;417;p 1"/>
          <p:cNvSpPr txBox="1"/>
          <p:nvPr/>
        </p:nvSpPr>
        <p:spPr>
          <a:xfrm>
            <a:off x="2298240" y="1620000"/>
            <a:ext cx="6161760" cy="2520000"/>
          </a:xfrm>
          <a:prstGeom prst="rect">
            <a:avLst/>
          </a:prstGeom>
          <a:noFill/>
          <a:ln w="0">
            <a:noFill/>
          </a:ln>
        </p:spPr>
        <p:txBody>
          <a:bodyPr tIns="91440" bIns="91440" anchor="t">
            <a:noAutofit/>
          </a:bodyPr>
          <a:p>
            <a:pPr algn="ctr">
              <a:lnSpc>
                <a:spcPct val="100000"/>
              </a:lnSpc>
              <a:buNone/>
              <a:tabLst>
                <a:tab algn="l" pos="0"/>
              </a:tabLst>
            </a:pP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r>
              <a:rPr b="0" lang="en" sz="1400" spc="-1" strike="noStrike">
                <a:solidFill>
                  <a:srgbClr val="34332b"/>
                </a:solidFill>
                <a:latin typeface="Antic"/>
                <a:ea typeface="Antic"/>
              </a:rPr>
              <a:t>Berkay Özgün</a:t>
            </a: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r>
              <a:rPr b="0" lang="en" sz="1400" spc="-1" strike="noStrike">
                <a:solidFill>
                  <a:srgbClr val="34332b"/>
                </a:solidFill>
                <a:latin typeface="Antic"/>
                <a:ea typeface="Antic"/>
              </a:rPr>
              <a:t>1191602816</a:t>
            </a: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endParaRPr b="0" lang="tr-TR" sz="1400" spc="-1" strike="noStrike">
              <a:latin typeface="Arial"/>
            </a:endParaRPr>
          </a:p>
          <a:p>
            <a:pPr algn="ctr">
              <a:lnSpc>
                <a:spcPct val="100000"/>
              </a:lnSpc>
              <a:buNone/>
              <a:tabLst>
                <a:tab algn="l" pos="0"/>
              </a:tabLst>
            </a:pPr>
            <a:r>
              <a:rPr b="0" lang="en" sz="1400" spc="-1" strike="noStrike">
                <a:solidFill>
                  <a:srgbClr val="34332b"/>
                </a:solidFill>
                <a:latin typeface="Antic"/>
                <a:ea typeface="Antic"/>
              </a:rPr>
              <a:t>Proje kaynak kodları : </a:t>
            </a:r>
            <a:r>
              <a:rPr b="0" lang="en" sz="1400" spc="-1" strike="noStrike" u="sng">
                <a:solidFill>
                  <a:srgbClr val="34332b"/>
                </a:solidFill>
                <a:uFillTx/>
                <a:latin typeface="Antic"/>
                <a:ea typeface="Antic"/>
              </a:rPr>
              <a:t>https://github.com/Berkayozgun/menu-app</a:t>
            </a:r>
            <a:endParaRPr b="0" lang="tr-TR"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ee6569"/>
      </a:dk2>
      <a:lt2>
        <a:srgbClr val="514d84"/>
      </a:lt2>
      <a:accent1>
        <a:srgbClr val="34332b"/>
      </a:accent1>
      <a:accent2>
        <a:srgbClr val="ffffff"/>
      </a:accent2>
      <a:accent3>
        <a:srgbClr val="ffffff"/>
      </a:accent3>
      <a:accent4>
        <a:srgbClr val="ffffff"/>
      </a:accent4>
      <a:accent5>
        <a:srgbClr val="ffffff"/>
      </a:accent5>
      <a:accent6>
        <a:srgbClr val="ffffff"/>
      </a:accent6>
      <a:hlink>
        <a:srgbClr val="34332b"/>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LibreOffice/7.3.3.2$Windows_X86_64 LibreOffice_project/d1d0ea68f081ee2800a922cac8f79445e4603348</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tr-TR</dc:language>
  <cp:lastModifiedBy/>
  <dcterms:modified xsi:type="dcterms:W3CDTF">2022-06-09T12:36:08Z</dcterms:modified>
  <cp:revision>1</cp:revision>
  <dc:subject/>
  <dc:title/>
</cp:coreProperties>
</file>