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E2FA6C-E62D-4E34-F4DE-47456B605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-831725"/>
            <a:ext cx="8825658" cy="2677648"/>
          </a:xfrm>
        </p:spPr>
        <p:txBody>
          <a:bodyPr/>
          <a:lstStyle/>
          <a:p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Ses Kontrollü Kapı Sistemi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0C8E2B2-A805-A929-4B0A-CE881C84B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6885" y="3429000"/>
            <a:ext cx="4340410" cy="121801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Ahmet Eralp </a:t>
            </a:r>
            <a:r>
              <a:rPr lang="tr-TR" dirty="0" err="1">
                <a:solidFill>
                  <a:schemeClr val="bg1"/>
                </a:solidFill>
              </a:rPr>
              <a:t>demirer</a:t>
            </a:r>
            <a:r>
              <a:rPr lang="tr-TR" dirty="0">
                <a:solidFill>
                  <a:schemeClr val="bg1"/>
                </a:solidFill>
              </a:rPr>
              <a:t> 181906071	</a:t>
            </a:r>
          </a:p>
          <a:p>
            <a:r>
              <a:rPr lang="tr-TR" dirty="0">
                <a:solidFill>
                  <a:schemeClr val="bg1"/>
                </a:solidFill>
              </a:rPr>
              <a:t>Cevriye köklü              193405046</a:t>
            </a:r>
          </a:p>
          <a:p>
            <a:r>
              <a:rPr lang="tr-TR" dirty="0">
                <a:solidFill>
                  <a:schemeClr val="bg1"/>
                </a:solidFill>
              </a:rPr>
              <a:t>Berkay sapmaz            193405055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C183CEB-A78E-45BC-A345-84ABCF0BB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29" y="2216773"/>
            <a:ext cx="3931023" cy="393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2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D5EE7A-81F9-8431-F1ED-329AB631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88CEC45-810E-6DAB-6A97-557E1F24E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002" y="2770095"/>
            <a:ext cx="8899995" cy="3872752"/>
          </a:xfrm>
        </p:spPr>
      </p:pic>
    </p:spTree>
    <p:extLst>
      <p:ext uri="{BB962C8B-B14F-4D97-AF65-F5344CB8AC3E}">
        <p14:creationId xmlns:p14="http://schemas.microsoft.com/office/powerpoint/2010/main" val="35519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8FA69D-1759-8B5A-541C-6F9E1F6A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383AE9-4A7A-0E41-1E5F-60542B48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4010E17-5BF3-85F5-B354-0B4B4EB0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0"/>
            <a:ext cx="11322423" cy="74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1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0746AF-13F4-B768-7E8D-0032B696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Adafruit.io ve IFTTT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58BD4FE-CD8D-3EF8-ABE8-EFC05C0B0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48" y="2217365"/>
            <a:ext cx="6095999" cy="208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FTTT - Google Play'de Uygulamalar">
            <a:extLst>
              <a:ext uri="{FF2B5EF4-FFF2-40B4-BE49-F238E27FC236}">
                <a16:creationId xmlns:a16="http://schemas.microsoft.com/office/drawing/2014/main" id="{87266FB6-5F05-3754-F68E-EEF5B23CA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160" y="3025588"/>
            <a:ext cx="3706906" cy="370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78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CFF058-C026-A4C6-D20E-4A695F9B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BA492B-7B9F-D1B7-1AB8-179515D90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995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22D915-A658-0D30-51B1-C7D5D69A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Kullandığımız Malzemeler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8E95BE-7240-33E8-A4E7-A82090A29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746935"/>
            <a:ext cx="8825659" cy="3416300"/>
          </a:xfrm>
        </p:spPr>
        <p:txBody>
          <a:bodyPr/>
          <a:lstStyle/>
          <a:p>
            <a:r>
              <a:rPr lang="tr-TR" dirty="0" err="1"/>
              <a:t>NodeMCU</a:t>
            </a:r>
            <a:r>
              <a:rPr lang="tr-TR" dirty="0"/>
              <a:t> ESP 8266 WIFI </a:t>
            </a:r>
            <a:r>
              <a:rPr lang="tr-TR" dirty="0" err="1"/>
              <a:t>Modulü</a:t>
            </a:r>
            <a:endParaRPr lang="tr-TR" dirty="0"/>
          </a:p>
          <a:p>
            <a:r>
              <a:rPr lang="tr-TR" dirty="0" err="1"/>
              <a:t>Selenoid</a:t>
            </a:r>
            <a:r>
              <a:rPr lang="tr-TR" dirty="0"/>
              <a:t> Kilit (12v 500 </a:t>
            </a:r>
            <a:r>
              <a:rPr lang="tr-TR" dirty="0" err="1"/>
              <a:t>mA</a:t>
            </a:r>
            <a:r>
              <a:rPr lang="tr-TR" dirty="0"/>
              <a:t>)</a:t>
            </a:r>
          </a:p>
          <a:p>
            <a:r>
              <a:rPr lang="tr-TR" dirty="0"/>
              <a:t>Röle</a:t>
            </a:r>
          </a:p>
          <a:p>
            <a:r>
              <a:rPr lang="tr-TR" dirty="0"/>
              <a:t>Adaptör</a:t>
            </a:r>
          </a:p>
          <a:p>
            <a:r>
              <a:rPr lang="tr-TR" dirty="0" err="1"/>
              <a:t>Breadboard</a:t>
            </a:r>
            <a:endParaRPr lang="tr-TR" dirty="0"/>
          </a:p>
          <a:p>
            <a:r>
              <a:rPr lang="tr-TR" dirty="0"/>
              <a:t>Aracı web siteleri (2 adet)</a:t>
            </a:r>
          </a:p>
        </p:txBody>
      </p:sp>
      <p:pic>
        <p:nvPicPr>
          <p:cNvPr id="1026" name="Picture 2" descr="Nodemcu V3 Modül CP2102 Uygun Fiyatıyla Satın Al - Direnc.net®">
            <a:extLst>
              <a:ext uri="{FF2B5EF4-FFF2-40B4-BE49-F238E27FC236}">
                <a16:creationId xmlns:a16="http://schemas.microsoft.com/office/drawing/2014/main" id="{AA98257D-16FD-1FBC-8FEC-BAC777A13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095" y="2321859"/>
            <a:ext cx="4056528" cy="421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16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1181DD-8DAD-BAA6-BFC9-4D239CF8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Bağlantılar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9E74A76-C28A-D7F3-5299-C97F296B4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81" y="2355702"/>
            <a:ext cx="8727422" cy="46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6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C85BE9-1C20-59C3-8EC6-127EBBA3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MQTT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5E6C1D-8189-AC5B-26FB-D58CE1F0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13841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Kaynak kısıtlaması olan cihazlar, küçük nesneler, için bilgi aktarımını sağlayan bir haberleşme protokolüdür.</a:t>
            </a:r>
          </a:p>
          <a:p>
            <a:r>
              <a:rPr lang="tr-TR" dirty="0"/>
              <a:t>•	Çok küçük paket boyutlarına sahiptir. Bu sayede aktarılacak veri yükü hafifler ve veri iletişimi hızlanır.</a:t>
            </a:r>
          </a:p>
          <a:p>
            <a:r>
              <a:rPr lang="tr-TR" dirty="0"/>
              <a:t>•	Asenkron bir protokoldür, mesajı beklerken mesaj yayıncısını etkilemez.•	Bilgisayar ve ağ cihazları arasındaki iletişimi sağlayan standart TCP/IP bağlantısını kullanır.</a:t>
            </a:r>
          </a:p>
          <a:p>
            <a:r>
              <a:rPr lang="tr-TR" dirty="0"/>
              <a:t>•	Güvenlik olarak web siteleri ve internet tarayıcısı arasında şifrelenmiş iletişimi sağlayan SSL/TLS i destekler. Şifresiz bağlantılar işçin standart port 1883 ‘tür.•	Broker, </a:t>
            </a:r>
            <a:r>
              <a:rPr lang="tr-TR" dirty="0" err="1"/>
              <a:t>client</a:t>
            </a:r>
            <a:r>
              <a:rPr lang="tr-TR" dirty="0"/>
              <a:t>, </a:t>
            </a:r>
            <a:r>
              <a:rPr lang="tr-TR" dirty="0" err="1"/>
              <a:t>topic</a:t>
            </a:r>
            <a:r>
              <a:rPr lang="tr-TR" dirty="0"/>
              <a:t> kavramlarından oluşur.</a:t>
            </a:r>
          </a:p>
          <a:p>
            <a:r>
              <a:rPr lang="tr-TR" dirty="0"/>
              <a:t>•	Broker: bulut benzeri bir yapı olup haberleşme trafiğini yönetmektedir.</a:t>
            </a:r>
          </a:p>
          <a:p>
            <a:r>
              <a:rPr lang="tr-TR" dirty="0"/>
              <a:t>•	Client adı verilen istemciler </a:t>
            </a:r>
            <a:r>
              <a:rPr lang="tr-TR" dirty="0" err="1"/>
              <a:t>publisher</a:t>
            </a:r>
            <a:r>
              <a:rPr lang="tr-TR" dirty="0"/>
              <a:t>(yayınlayıcı) ve </a:t>
            </a:r>
            <a:r>
              <a:rPr lang="tr-TR" dirty="0" err="1"/>
              <a:t>subscriber</a:t>
            </a:r>
            <a:r>
              <a:rPr lang="tr-TR" dirty="0"/>
              <a:t>(abone)  dan oluşur. Projemizde veriyi alan abone </a:t>
            </a:r>
            <a:r>
              <a:rPr lang="tr-TR" dirty="0" err="1"/>
              <a:t>client</a:t>
            </a:r>
            <a:r>
              <a:rPr lang="tr-TR" dirty="0"/>
              <a:t> ini kullanıyoruz.</a:t>
            </a:r>
          </a:p>
          <a:p>
            <a:r>
              <a:rPr lang="tr-TR" dirty="0"/>
              <a:t>•	</a:t>
            </a:r>
            <a:r>
              <a:rPr lang="tr-TR" dirty="0" err="1"/>
              <a:t>Topic</a:t>
            </a:r>
            <a:r>
              <a:rPr lang="tr-TR" dirty="0"/>
              <a:t>, broker tarafından yönetilmekte olup yayıncıyı abonelere bağlayan sanal bir kanaldır.  "/</a:t>
            </a:r>
            <a:r>
              <a:rPr lang="tr-TR" dirty="0" err="1"/>
              <a:t>feeds</a:t>
            </a:r>
            <a:r>
              <a:rPr lang="tr-TR" dirty="0"/>
              <a:t>/kapama" , "/</a:t>
            </a:r>
            <a:r>
              <a:rPr lang="tr-TR" dirty="0" err="1"/>
              <a:t>feeds</a:t>
            </a:r>
            <a:r>
              <a:rPr lang="tr-TR" dirty="0"/>
              <a:t>/</a:t>
            </a:r>
            <a:r>
              <a:rPr lang="tr-TR" dirty="0" err="1"/>
              <a:t>acma</a:t>
            </a:r>
            <a:r>
              <a:rPr lang="tr-TR" dirty="0"/>
              <a:t>«</a:t>
            </a:r>
          </a:p>
          <a:p>
            <a:r>
              <a:rPr lang="tr-TR" dirty="0"/>
              <a:t>•	Broker, adafruit.io, yayıncıdan, Google Asistan, aldığı komutu kayıtlı </a:t>
            </a:r>
            <a:r>
              <a:rPr lang="tr-TR" dirty="0" err="1"/>
              <a:t>topic</a:t>
            </a:r>
            <a:r>
              <a:rPr lang="tr-TR" dirty="0"/>
              <a:t> isimlerine göre gelen mesaja yönlendirir. </a:t>
            </a:r>
          </a:p>
          <a:p>
            <a:r>
              <a:rPr lang="tr-TR" dirty="0"/>
              <a:t>• IFTTT, İki şeyi birbirine bağlayarak beraber çalışmasını sağlar. Basitçe birbirini tetikleyen durumlar yaratıyoruz.</a:t>
            </a:r>
          </a:p>
        </p:txBody>
      </p:sp>
    </p:spTree>
    <p:extLst>
      <p:ext uri="{BB962C8B-B14F-4D97-AF65-F5344CB8AC3E}">
        <p14:creationId xmlns:p14="http://schemas.microsoft.com/office/powerpoint/2010/main" val="252306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5A0547-B56B-1F34-6A0C-CC603091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Kodlar </a:t>
            </a:r>
          </a:p>
        </p:txBody>
      </p:sp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9A10AB2F-22F5-72AF-724A-222AA6970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888" y="2617694"/>
            <a:ext cx="7711263" cy="3266637"/>
          </a:xfrm>
        </p:spPr>
      </p:pic>
    </p:spTree>
    <p:extLst>
      <p:ext uri="{BB962C8B-B14F-4D97-AF65-F5344CB8AC3E}">
        <p14:creationId xmlns:p14="http://schemas.microsoft.com/office/powerpoint/2010/main" val="200679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E3E22D-F31D-7A04-3515-C451698D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3" name="İçerik Yer Tutucusu 12">
            <a:extLst>
              <a:ext uri="{FF2B5EF4-FFF2-40B4-BE49-F238E27FC236}">
                <a16:creationId xmlns:a16="http://schemas.microsoft.com/office/drawing/2014/main" id="{26900F09-24B5-112B-4D58-0B0071A7B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29" y="0"/>
            <a:ext cx="11725836" cy="6427694"/>
          </a:xfrm>
        </p:spPr>
      </p:pic>
    </p:spTree>
    <p:extLst>
      <p:ext uri="{BB962C8B-B14F-4D97-AF65-F5344CB8AC3E}">
        <p14:creationId xmlns:p14="http://schemas.microsoft.com/office/powerpoint/2010/main" val="36676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32922A-FFBE-EDAD-B6A3-F5F05BEA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430555C3-435B-BF21-460E-6D23593AE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71" y="1"/>
            <a:ext cx="11323258" cy="6678706"/>
          </a:xfrm>
        </p:spPr>
      </p:pic>
    </p:spTree>
    <p:extLst>
      <p:ext uri="{BB962C8B-B14F-4D97-AF65-F5344CB8AC3E}">
        <p14:creationId xmlns:p14="http://schemas.microsoft.com/office/powerpoint/2010/main" val="13373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83D323-F7C6-29A8-6209-A70A8B2C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10DA394-890E-72A9-AAC7-202933C52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98" y="0"/>
            <a:ext cx="11978390" cy="6741459"/>
          </a:xfrm>
        </p:spPr>
      </p:pic>
    </p:spTree>
    <p:extLst>
      <p:ext uri="{BB962C8B-B14F-4D97-AF65-F5344CB8AC3E}">
        <p14:creationId xmlns:p14="http://schemas.microsoft.com/office/powerpoint/2010/main" val="53637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CA750C-A4E8-5716-5E3A-B636BAC5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E7F6D98-3716-A7E2-AB8B-E5BD37943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659" y="0"/>
            <a:ext cx="11427821" cy="6857999"/>
          </a:xfrm>
        </p:spPr>
      </p:pic>
    </p:spTree>
    <p:extLst>
      <p:ext uri="{BB962C8B-B14F-4D97-AF65-F5344CB8AC3E}">
        <p14:creationId xmlns:p14="http://schemas.microsoft.com/office/powerpoint/2010/main" val="4063325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TM02900722[[fn=İyon Toplantı Odası]]</Template>
  <TotalTime>1563</TotalTime>
  <Words>251</Words>
  <Application>Microsoft Office PowerPoint</Application>
  <PresentationFormat>Geniş ekran</PresentationFormat>
  <Paragraphs>24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İyon Toplantı Odası</vt:lpstr>
      <vt:lpstr>Ses Kontrollü Kapı Sistemi</vt:lpstr>
      <vt:lpstr>Kullandığımız Malzemeler</vt:lpstr>
      <vt:lpstr>Bağlantılar</vt:lpstr>
      <vt:lpstr>MQTT</vt:lpstr>
      <vt:lpstr>Kodlar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Adafruit.io ve IFTTT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 Kontrollü Kapı Sistemi</dc:title>
  <dc:creator>Eralp .</dc:creator>
  <cp:lastModifiedBy>Eralp .</cp:lastModifiedBy>
  <cp:revision>3</cp:revision>
  <dcterms:created xsi:type="dcterms:W3CDTF">2022-05-23T14:25:07Z</dcterms:created>
  <dcterms:modified xsi:type="dcterms:W3CDTF">2022-05-25T06:19:05Z</dcterms:modified>
</cp:coreProperties>
</file>