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24"/>
  </p:notesMasterIdLst>
  <p:sldIdLst>
    <p:sldId id="256" r:id="rId2"/>
    <p:sldId id="322" r:id="rId3"/>
    <p:sldId id="323" r:id="rId4"/>
    <p:sldId id="324" r:id="rId5"/>
    <p:sldId id="321" r:id="rId6"/>
    <p:sldId id="326" r:id="rId7"/>
    <p:sldId id="327" r:id="rId8"/>
    <p:sldId id="267" r:id="rId9"/>
    <p:sldId id="325" r:id="rId10"/>
    <p:sldId id="269" r:id="rId11"/>
    <p:sldId id="282" r:id="rId12"/>
    <p:sldId id="328" r:id="rId13"/>
    <p:sldId id="329" r:id="rId14"/>
    <p:sldId id="330" r:id="rId15"/>
    <p:sldId id="332" r:id="rId16"/>
    <p:sldId id="331" r:id="rId17"/>
    <p:sldId id="270" r:id="rId18"/>
    <p:sldId id="338" r:id="rId19"/>
    <p:sldId id="335" r:id="rId20"/>
    <p:sldId id="339" r:id="rId21"/>
    <p:sldId id="27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00"/>
    <a:srgbClr val="5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nasa.gov/Aerospace/CMAPSS-Jet-Engine-Simulated-Data/ff5v-kuh6/about_data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nasa.gov/Aerospace/CMAPSS-Jet-Engine-Simulated-Data/ff5v-kuh6/about_dat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1EFBD-9573-43C6-8418-E3AC45B394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44ADF1-0C02-498D-810A-7A85D54555D7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Project Overview: </a:t>
          </a:r>
          <a:endParaRPr lang="en-US" sz="2000" dirty="0">
            <a:solidFill>
              <a:schemeClr val="tx1"/>
            </a:solidFill>
          </a:endParaRPr>
        </a:p>
      </dgm:t>
    </dgm:pt>
    <dgm:pt modelId="{2D984030-B1FF-4D4F-BDC5-AD6E38CCB428}" type="parTrans" cxnId="{DE4BCA26-444C-4D4C-9C4E-EC5CACC3EFA2}">
      <dgm:prSet/>
      <dgm:spPr/>
      <dgm:t>
        <a:bodyPr/>
        <a:lstStyle/>
        <a:p>
          <a:endParaRPr lang="en-US"/>
        </a:p>
      </dgm:t>
    </dgm:pt>
    <dgm:pt modelId="{49081997-C1BF-4BDE-94D3-B20E0ABB7E9B}" type="sibTrans" cxnId="{DE4BCA26-444C-4D4C-9C4E-EC5CACC3EFA2}">
      <dgm:prSet/>
      <dgm:spPr/>
      <dgm:t>
        <a:bodyPr/>
        <a:lstStyle/>
        <a:p>
          <a:endParaRPr lang="en-US"/>
        </a:p>
      </dgm:t>
    </dgm:pt>
    <dgm:pt modelId="{D6F29F9C-8604-47EA-8405-E84741772BF7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+mj-lt"/>
            </a:rPr>
            <a:t>Predict the Remaining Useful Life (RUL) of turbofan engines to improve maintenance strategies.</a:t>
          </a:r>
        </a:p>
      </dgm:t>
    </dgm:pt>
    <dgm:pt modelId="{A571AF9B-CD26-4A60-907D-ED88B4F9E68F}" type="parTrans" cxnId="{36CBC041-C8C4-4CBE-B571-38DABF996A05}">
      <dgm:prSet/>
      <dgm:spPr/>
      <dgm:t>
        <a:bodyPr/>
        <a:lstStyle/>
        <a:p>
          <a:endParaRPr lang="en-US"/>
        </a:p>
      </dgm:t>
    </dgm:pt>
    <dgm:pt modelId="{EEB5822F-1E35-4AE9-81FB-3FAE9153BCC4}" type="sibTrans" cxnId="{36CBC041-C8C4-4CBE-B571-38DABF996A05}">
      <dgm:prSet/>
      <dgm:spPr/>
      <dgm:t>
        <a:bodyPr/>
        <a:lstStyle/>
        <a:p>
          <a:endParaRPr lang="en-US"/>
        </a:p>
      </dgm:t>
    </dgm:pt>
    <dgm:pt modelId="{FBF4799B-46D2-4692-A99B-3BF5E6796DD3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+mj-lt"/>
            </a:rPr>
            <a:t>Balance early warnings to prevent failures while avoiding unnecessary costs.</a:t>
          </a:r>
        </a:p>
      </dgm:t>
    </dgm:pt>
    <dgm:pt modelId="{B7279C2F-8D15-42A1-8E64-F9B5D1B6B1CB}" type="parTrans" cxnId="{54127DE3-8BCB-4DB5-ACEF-A91C1FA5D2CE}">
      <dgm:prSet/>
      <dgm:spPr/>
      <dgm:t>
        <a:bodyPr/>
        <a:lstStyle/>
        <a:p>
          <a:endParaRPr lang="en-US"/>
        </a:p>
      </dgm:t>
    </dgm:pt>
    <dgm:pt modelId="{19BC6716-E242-4FD5-8126-F135A19804CB}" type="sibTrans" cxnId="{54127DE3-8BCB-4DB5-ACEF-A91C1FA5D2CE}">
      <dgm:prSet/>
      <dgm:spPr/>
      <dgm:t>
        <a:bodyPr/>
        <a:lstStyle/>
        <a:p>
          <a:endParaRPr lang="en-US"/>
        </a:p>
      </dgm:t>
    </dgm:pt>
    <dgm:pt modelId="{B108FBC2-BAB4-4B35-9657-595887CD845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tx1"/>
              </a:solidFill>
              <a:latin typeface="+mj-lt"/>
            </a:rPr>
            <a:t>Use the CMAPSS dataset to train machine learning models</a:t>
          </a:r>
          <a:r>
            <a:rPr lang="en-US" sz="2000" dirty="0">
              <a:solidFill>
                <a:schemeClr val="tx1"/>
              </a:solidFill>
            </a:rPr>
            <a:t>.</a:t>
          </a:r>
        </a:p>
      </dgm:t>
    </dgm:pt>
    <dgm:pt modelId="{86E55098-4CE0-4B64-B268-8961F09F8AE2}" type="parTrans" cxnId="{F0C89AD9-33E9-4F6D-A225-18939E8955BE}">
      <dgm:prSet/>
      <dgm:spPr/>
      <dgm:t>
        <a:bodyPr/>
        <a:lstStyle/>
        <a:p>
          <a:endParaRPr lang="en-US"/>
        </a:p>
      </dgm:t>
    </dgm:pt>
    <dgm:pt modelId="{F6CF03D6-C648-4BA7-9031-A75D66CD9B49}" type="sibTrans" cxnId="{F0C89AD9-33E9-4F6D-A225-18939E8955BE}">
      <dgm:prSet/>
      <dgm:spPr/>
      <dgm:t>
        <a:bodyPr/>
        <a:lstStyle/>
        <a:p>
          <a:endParaRPr lang="en-US"/>
        </a:p>
      </dgm:t>
    </dgm:pt>
    <dgm:pt modelId="{8FFA0F0A-F4A8-4053-BFC1-7F3A9CD3604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Functional Requirements: </a:t>
          </a:r>
          <a:endParaRPr lang="en-US" sz="2000" dirty="0">
            <a:solidFill>
              <a:schemeClr val="tx1"/>
            </a:solidFill>
          </a:endParaRPr>
        </a:p>
      </dgm:t>
    </dgm:pt>
    <dgm:pt modelId="{4B958325-B9E7-42BA-9456-52F52BD6EA99}" type="parTrans" cxnId="{61EA893B-9EBB-4680-8A6F-B0014C85822E}">
      <dgm:prSet/>
      <dgm:spPr/>
      <dgm:t>
        <a:bodyPr/>
        <a:lstStyle/>
        <a:p>
          <a:endParaRPr lang="en-US"/>
        </a:p>
      </dgm:t>
    </dgm:pt>
    <dgm:pt modelId="{676EFD26-DE00-464E-985D-3242F60481DF}" type="sibTrans" cxnId="{61EA893B-9EBB-4680-8A6F-B0014C85822E}">
      <dgm:prSet/>
      <dgm:spPr/>
      <dgm:t>
        <a:bodyPr/>
        <a:lstStyle/>
        <a:p>
          <a:endParaRPr lang="en-US"/>
        </a:p>
      </dgm:t>
    </dgm:pt>
    <dgm:pt modelId="{6F47DD99-CEC7-4202-A929-6C1A6461E594}">
      <dgm:prSet custT="1"/>
      <dgm:spPr/>
      <dgm:t>
        <a:bodyPr/>
        <a:lstStyle/>
        <a:p>
          <a:r>
            <a:rPr lang="en-US" sz="2000" dirty="0">
              <a:latin typeface="+mj-lt"/>
            </a:rPr>
            <a:t>Provide RUL predictions based on sensor data during operation</a:t>
          </a:r>
          <a:r>
            <a:rPr lang="en-US" sz="2000" dirty="0"/>
            <a:t>.</a:t>
          </a:r>
        </a:p>
      </dgm:t>
    </dgm:pt>
    <dgm:pt modelId="{37A723E3-23D0-47E3-B63B-58530E8234D1}" type="parTrans" cxnId="{9685A57F-8A6E-4658-8A62-61B143196745}">
      <dgm:prSet/>
      <dgm:spPr/>
      <dgm:t>
        <a:bodyPr/>
        <a:lstStyle/>
        <a:p>
          <a:endParaRPr lang="en-US"/>
        </a:p>
      </dgm:t>
    </dgm:pt>
    <dgm:pt modelId="{643CBB73-32D1-4A6F-B4BE-24A30AA49C8E}" type="sibTrans" cxnId="{9685A57F-8A6E-4658-8A62-61B143196745}">
      <dgm:prSet/>
      <dgm:spPr/>
      <dgm:t>
        <a:bodyPr/>
        <a:lstStyle/>
        <a:p>
          <a:endParaRPr lang="en-US"/>
        </a:p>
      </dgm:t>
    </dgm:pt>
    <dgm:pt modelId="{72F4AF08-740D-416A-90A8-1D8D4DD1B242}">
      <dgm:prSet custT="1"/>
      <dgm:spPr/>
      <dgm:t>
        <a:bodyPr/>
        <a:lstStyle/>
        <a:p>
          <a:r>
            <a:rPr lang="en-US" sz="2000" dirty="0">
              <a:latin typeface="+mj-lt"/>
            </a:rPr>
            <a:t>Allow custom training on specific assets or the entire dataset</a:t>
          </a:r>
          <a:r>
            <a:rPr lang="en-US" sz="2000" dirty="0"/>
            <a:t>.</a:t>
          </a:r>
        </a:p>
      </dgm:t>
    </dgm:pt>
    <dgm:pt modelId="{46A6A1AC-34B7-4714-B9D4-2E049EC1B3CD}" type="parTrans" cxnId="{E16869E0-F9AD-4105-926B-AD7569B5EE66}">
      <dgm:prSet/>
      <dgm:spPr/>
      <dgm:t>
        <a:bodyPr/>
        <a:lstStyle/>
        <a:p>
          <a:endParaRPr lang="en-US"/>
        </a:p>
      </dgm:t>
    </dgm:pt>
    <dgm:pt modelId="{18DF1C92-5968-4552-837F-6140C1F17A7A}" type="sibTrans" cxnId="{E16869E0-F9AD-4105-926B-AD7569B5EE66}">
      <dgm:prSet/>
      <dgm:spPr/>
      <dgm:t>
        <a:bodyPr/>
        <a:lstStyle/>
        <a:p>
          <a:endParaRPr lang="en-US"/>
        </a:p>
      </dgm:t>
    </dgm:pt>
    <dgm:pt modelId="{760FC828-4092-4DCD-8AE7-634D89102AD7}">
      <dgm:prSet custT="1"/>
      <dgm:spPr/>
      <dgm:t>
        <a:bodyPr/>
        <a:lstStyle/>
        <a:p>
          <a:r>
            <a:rPr lang="en-US" sz="2000" dirty="0">
              <a:latin typeface="+mj-lt"/>
            </a:rPr>
            <a:t>Maintain and specify versions of models for predictions</a:t>
          </a:r>
          <a:r>
            <a:rPr lang="en-US" sz="2000" dirty="0"/>
            <a:t>.</a:t>
          </a:r>
        </a:p>
      </dgm:t>
    </dgm:pt>
    <dgm:pt modelId="{7CC91C86-F453-49A1-9FE9-05732206441E}" type="parTrans" cxnId="{392DA460-947D-47EC-83CD-37C7B14B2900}">
      <dgm:prSet/>
      <dgm:spPr/>
      <dgm:t>
        <a:bodyPr/>
        <a:lstStyle/>
        <a:p>
          <a:endParaRPr lang="en-US"/>
        </a:p>
      </dgm:t>
    </dgm:pt>
    <dgm:pt modelId="{5A33E7D7-3DC0-45E7-87A6-E5675A81B1D9}" type="sibTrans" cxnId="{392DA460-947D-47EC-83CD-37C7B14B2900}">
      <dgm:prSet/>
      <dgm:spPr/>
      <dgm:t>
        <a:bodyPr/>
        <a:lstStyle/>
        <a:p>
          <a:endParaRPr lang="en-US"/>
        </a:p>
      </dgm:t>
    </dgm:pt>
    <dgm:pt modelId="{45250818-25BD-4534-88B8-E31E4FB22751}" type="pres">
      <dgm:prSet presAssocID="{5481EFBD-9573-43C6-8418-E3AC45B394AA}" presName="vert0" presStyleCnt="0">
        <dgm:presLayoutVars>
          <dgm:dir/>
          <dgm:animOne val="branch"/>
          <dgm:animLvl val="lvl"/>
        </dgm:presLayoutVars>
      </dgm:prSet>
      <dgm:spPr/>
    </dgm:pt>
    <dgm:pt modelId="{FABEB249-3509-44CD-9B24-F84A2EBAF63B}" type="pres">
      <dgm:prSet presAssocID="{F844ADF1-0C02-498D-810A-7A85D54555D7}" presName="thickLine" presStyleLbl="alignNode1" presStyleIdx="0" presStyleCnt="2"/>
      <dgm:spPr/>
    </dgm:pt>
    <dgm:pt modelId="{4C8FED93-ED9B-4FAE-BD24-0697BE20178B}" type="pres">
      <dgm:prSet presAssocID="{F844ADF1-0C02-498D-810A-7A85D54555D7}" presName="horz1" presStyleCnt="0"/>
      <dgm:spPr/>
    </dgm:pt>
    <dgm:pt modelId="{C55657FD-3417-413D-B02C-5C9E108C70E2}" type="pres">
      <dgm:prSet presAssocID="{F844ADF1-0C02-498D-810A-7A85D54555D7}" presName="tx1" presStyleLbl="revTx" presStyleIdx="0" presStyleCnt="8"/>
      <dgm:spPr/>
    </dgm:pt>
    <dgm:pt modelId="{82C29935-7F85-4BB8-876A-DA8E6AC9EFF7}" type="pres">
      <dgm:prSet presAssocID="{F844ADF1-0C02-498D-810A-7A85D54555D7}" presName="vert1" presStyleCnt="0"/>
      <dgm:spPr/>
    </dgm:pt>
    <dgm:pt modelId="{22B8D345-B100-46A4-BF81-45BA8A8B4611}" type="pres">
      <dgm:prSet presAssocID="{D6F29F9C-8604-47EA-8405-E84741772BF7}" presName="vertSpace2a" presStyleCnt="0"/>
      <dgm:spPr/>
    </dgm:pt>
    <dgm:pt modelId="{8C84516A-8C67-4B02-ADD0-3C66832BBA59}" type="pres">
      <dgm:prSet presAssocID="{D6F29F9C-8604-47EA-8405-E84741772BF7}" presName="horz2" presStyleCnt="0"/>
      <dgm:spPr/>
    </dgm:pt>
    <dgm:pt modelId="{4C5352B8-42F2-43E0-B37E-260A54EB05BD}" type="pres">
      <dgm:prSet presAssocID="{D6F29F9C-8604-47EA-8405-E84741772BF7}" presName="horzSpace2" presStyleCnt="0"/>
      <dgm:spPr/>
    </dgm:pt>
    <dgm:pt modelId="{9016C4B2-3369-41B2-AABD-BAB097B0861C}" type="pres">
      <dgm:prSet presAssocID="{D6F29F9C-8604-47EA-8405-E84741772BF7}" presName="tx2" presStyleLbl="revTx" presStyleIdx="1" presStyleCnt="8"/>
      <dgm:spPr/>
    </dgm:pt>
    <dgm:pt modelId="{50A289CA-A2D9-4131-ACCB-9E8BB27F7B9F}" type="pres">
      <dgm:prSet presAssocID="{D6F29F9C-8604-47EA-8405-E84741772BF7}" presName="vert2" presStyleCnt="0"/>
      <dgm:spPr/>
    </dgm:pt>
    <dgm:pt modelId="{665F368F-E9D8-41EE-8D5D-302950E1D3A9}" type="pres">
      <dgm:prSet presAssocID="{D6F29F9C-8604-47EA-8405-E84741772BF7}" presName="thinLine2b" presStyleLbl="callout" presStyleIdx="0" presStyleCnt="6"/>
      <dgm:spPr/>
    </dgm:pt>
    <dgm:pt modelId="{6F88BFC9-FC5C-49EE-A752-8BFCCD03CDBF}" type="pres">
      <dgm:prSet presAssocID="{D6F29F9C-8604-47EA-8405-E84741772BF7}" presName="vertSpace2b" presStyleCnt="0"/>
      <dgm:spPr/>
    </dgm:pt>
    <dgm:pt modelId="{1320D7BB-84DB-45CE-902B-4950774438DB}" type="pres">
      <dgm:prSet presAssocID="{FBF4799B-46D2-4692-A99B-3BF5E6796DD3}" presName="horz2" presStyleCnt="0"/>
      <dgm:spPr/>
    </dgm:pt>
    <dgm:pt modelId="{10C6237B-1467-4D9E-83E8-67D3B3488A58}" type="pres">
      <dgm:prSet presAssocID="{FBF4799B-46D2-4692-A99B-3BF5E6796DD3}" presName="horzSpace2" presStyleCnt="0"/>
      <dgm:spPr/>
    </dgm:pt>
    <dgm:pt modelId="{C6C9330B-A82F-4D51-BE5E-3B87ABFD6CE7}" type="pres">
      <dgm:prSet presAssocID="{FBF4799B-46D2-4692-A99B-3BF5E6796DD3}" presName="tx2" presStyleLbl="revTx" presStyleIdx="2" presStyleCnt="8"/>
      <dgm:spPr/>
    </dgm:pt>
    <dgm:pt modelId="{C97F35C8-3DA5-4069-A39E-75F235D2248F}" type="pres">
      <dgm:prSet presAssocID="{FBF4799B-46D2-4692-A99B-3BF5E6796DD3}" presName="vert2" presStyleCnt="0"/>
      <dgm:spPr/>
    </dgm:pt>
    <dgm:pt modelId="{363198F1-BAD8-4FBA-9EE7-0CC8B474E4AC}" type="pres">
      <dgm:prSet presAssocID="{FBF4799B-46D2-4692-A99B-3BF5E6796DD3}" presName="thinLine2b" presStyleLbl="callout" presStyleIdx="1" presStyleCnt="6"/>
      <dgm:spPr/>
    </dgm:pt>
    <dgm:pt modelId="{12B014D1-2420-47FC-BCD3-AD4BFD63225D}" type="pres">
      <dgm:prSet presAssocID="{FBF4799B-46D2-4692-A99B-3BF5E6796DD3}" presName="vertSpace2b" presStyleCnt="0"/>
      <dgm:spPr/>
    </dgm:pt>
    <dgm:pt modelId="{607FB7E5-C2D9-47A0-B5AA-1D53016A26BB}" type="pres">
      <dgm:prSet presAssocID="{B108FBC2-BAB4-4B35-9657-595887CD845C}" presName="horz2" presStyleCnt="0"/>
      <dgm:spPr/>
    </dgm:pt>
    <dgm:pt modelId="{5DC3C004-7B5B-485C-9997-155B5C84DC04}" type="pres">
      <dgm:prSet presAssocID="{B108FBC2-BAB4-4B35-9657-595887CD845C}" presName="horzSpace2" presStyleCnt="0"/>
      <dgm:spPr/>
    </dgm:pt>
    <dgm:pt modelId="{D3158BD0-391C-42C2-B0E6-714A6535DA15}" type="pres">
      <dgm:prSet presAssocID="{B108FBC2-BAB4-4B35-9657-595887CD845C}" presName="tx2" presStyleLbl="revTx" presStyleIdx="3" presStyleCnt="8"/>
      <dgm:spPr/>
    </dgm:pt>
    <dgm:pt modelId="{EF48ADB9-2AAF-4530-AC19-4EA38ED03947}" type="pres">
      <dgm:prSet presAssocID="{B108FBC2-BAB4-4B35-9657-595887CD845C}" presName="vert2" presStyleCnt="0"/>
      <dgm:spPr/>
    </dgm:pt>
    <dgm:pt modelId="{30C58F9E-56CA-43D1-B7EB-5527803B1B31}" type="pres">
      <dgm:prSet presAssocID="{B108FBC2-BAB4-4B35-9657-595887CD845C}" presName="thinLine2b" presStyleLbl="callout" presStyleIdx="2" presStyleCnt="6"/>
      <dgm:spPr/>
    </dgm:pt>
    <dgm:pt modelId="{53E6EB2D-3C3B-4EBD-BAEA-C09D15AEB5F9}" type="pres">
      <dgm:prSet presAssocID="{B108FBC2-BAB4-4B35-9657-595887CD845C}" presName="vertSpace2b" presStyleCnt="0"/>
      <dgm:spPr/>
    </dgm:pt>
    <dgm:pt modelId="{F1F977C3-294D-49A4-8A5C-CB292B6F657D}" type="pres">
      <dgm:prSet presAssocID="{8FFA0F0A-F4A8-4053-BFC1-7F3A9CD36046}" presName="thickLine" presStyleLbl="alignNode1" presStyleIdx="1" presStyleCnt="2"/>
      <dgm:spPr/>
    </dgm:pt>
    <dgm:pt modelId="{AF1172BA-9DA4-446A-BA69-07BE242A68CC}" type="pres">
      <dgm:prSet presAssocID="{8FFA0F0A-F4A8-4053-BFC1-7F3A9CD36046}" presName="horz1" presStyleCnt="0"/>
      <dgm:spPr/>
    </dgm:pt>
    <dgm:pt modelId="{4F308F6C-FF2F-4F35-A7E6-EA69569D76BC}" type="pres">
      <dgm:prSet presAssocID="{8FFA0F0A-F4A8-4053-BFC1-7F3A9CD36046}" presName="tx1" presStyleLbl="revTx" presStyleIdx="4" presStyleCnt="8"/>
      <dgm:spPr/>
    </dgm:pt>
    <dgm:pt modelId="{7F3C7921-F2C8-4E24-9562-4F7FE2FC97E9}" type="pres">
      <dgm:prSet presAssocID="{8FFA0F0A-F4A8-4053-BFC1-7F3A9CD36046}" presName="vert1" presStyleCnt="0"/>
      <dgm:spPr/>
    </dgm:pt>
    <dgm:pt modelId="{38D34074-7C21-4C08-B832-CDFB6A36617C}" type="pres">
      <dgm:prSet presAssocID="{6F47DD99-CEC7-4202-A929-6C1A6461E594}" presName="vertSpace2a" presStyleCnt="0"/>
      <dgm:spPr/>
    </dgm:pt>
    <dgm:pt modelId="{18E460E9-A71B-4889-91ED-0F7B98C72A9A}" type="pres">
      <dgm:prSet presAssocID="{6F47DD99-CEC7-4202-A929-6C1A6461E594}" presName="horz2" presStyleCnt="0"/>
      <dgm:spPr/>
    </dgm:pt>
    <dgm:pt modelId="{BD5737EE-746E-4AA3-BE6C-F7E57F6028C1}" type="pres">
      <dgm:prSet presAssocID="{6F47DD99-CEC7-4202-A929-6C1A6461E594}" presName="horzSpace2" presStyleCnt="0"/>
      <dgm:spPr/>
    </dgm:pt>
    <dgm:pt modelId="{1999473A-CE26-4790-90C2-C9FB8118301F}" type="pres">
      <dgm:prSet presAssocID="{6F47DD99-CEC7-4202-A929-6C1A6461E594}" presName="tx2" presStyleLbl="revTx" presStyleIdx="5" presStyleCnt="8"/>
      <dgm:spPr/>
    </dgm:pt>
    <dgm:pt modelId="{BDF80DFB-5619-47D7-A413-2E0ADC67ABE6}" type="pres">
      <dgm:prSet presAssocID="{6F47DD99-CEC7-4202-A929-6C1A6461E594}" presName="vert2" presStyleCnt="0"/>
      <dgm:spPr/>
    </dgm:pt>
    <dgm:pt modelId="{24C0EC9D-E4D1-455D-AFEB-E2A0F62DBE06}" type="pres">
      <dgm:prSet presAssocID="{6F47DD99-CEC7-4202-A929-6C1A6461E594}" presName="thinLine2b" presStyleLbl="callout" presStyleIdx="3" presStyleCnt="6"/>
      <dgm:spPr/>
    </dgm:pt>
    <dgm:pt modelId="{C7E0AEFC-D987-4F9E-82ED-5683170B65DF}" type="pres">
      <dgm:prSet presAssocID="{6F47DD99-CEC7-4202-A929-6C1A6461E594}" presName="vertSpace2b" presStyleCnt="0"/>
      <dgm:spPr/>
    </dgm:pt>
    <dgm:pt modelId="{5EE9FE39-5BF6-420C-88E4-69B7155B2123}" type="pres">
      <dgm:prSet presAssocID="{72F4AF08-740D-416A-90A8-1D8D4DD1B242}" presName="horz2" presStyleCnt="0"/>
      <dgm:spPr/>
    </dgm:pt>
    <dgm:pt modelId="{74050B18-001A-4A91-9E8A-2698FDE76D88}" type="pres">
      <dgm:prSet presAssocID="{72F4AF08-740D-416A-90A8-1D8D4DD1B242}" presName="horzSpace2" presStyleCnt="0"/>
      <dgm:spPr/>
    </dgm:pt>
    <dgm:pt modelId="{0A536E34-1BB5-4AF9-BBD8-C11078F70720}" type="pres">
      <dgm:prSet presAssocID="{72F4AF08-740D-416A-90A8-1D8D4DD1B242}" presName="tx2" presStyleLbl="revTx" presStyleIdx="6" presStyleCnt="8"/>
      <dgm:spPr/>
    </dgm:pt>
    <dgm:pt modelId="{61A8C5B2-99E6-499B-95B4-71EDC672BC05}" type="pres">
      <dgm:prSet presAssocID="{72F4AF08-740D-416A-90A8-1D8D4DD1B242}" presName="vert2" presStyleCnt="0"/>
      <dgm:spPr/>
    </dgm:pt>
    <dgm:pt modelId="{892D8BF5-E145-4B68-B3E8-48E88BBF28EB}" type="pres">
      <dgm:prSet presAssocID="{72F4AF08-740D-416A-90A8-1D8D4DD1B242}" presName="thinLine2b" presStyleLbl="callout" presStyleIdx="4" presStyleCnt="6"/>
      <dgm:spPr/>
    </dgm:pt>
    <dgm:pt modelId="{20644605-22E8-4C90-8027-44D8B6E15519}" type="pres">
      <dgm:prSet presAssocID="{72F4AF08-740D-416A-90A8-1D8D4DD1B242}" presName="vertSpace2b" presStyleCnt="0"/>
      <dgm:spPr/>
    </dgm:pt>
    <dgm:pt modelId="{9A379B5E-8840-4577-A115-8C327421A623}" type="pres">
      <dgm:prSet presAssocID="{760FC828-4092-4DCD-8AE7-634D89102AD7}" presName="horz2" presStyleCnt="0"/>
      <dgm:spPr/>
    </dgm:pt>
    <dgm:pt modelId="{ABE15C53-AAA6-43A8-B2A1-2C184B065F16}" type="pres">
      <dgm:prSet presAssocID="{760FC828-4092-4DCD-8AE7-634D89102AD7}" presName="horzSpace2" presStyleCnt="0"/>
      <dgm:spPr/>
    </dgm:pt>
    <dgm:pt modelId="{F97C0467-2556-4598-A829-590DCE86DE03}" type="pres">
      <dgm:prSet presAssocID="{760FC828-4092-4DCD-8AE7-634D89102AD7}" presName="tx2" presStyleLbl="revTx" presStyleIdx="7" presStyleCnt="8"/>
      <dgm:spPr/>
    </dgm:pt>
    <dgm:pt modelId="{18F49923-3935-4912-83DB-19A30959B477}" type="pres">
      <dgm:prSet presAssocID="{760FC828-4092-4DCD-8AE7-634D89102AD7}" presName="vert2" presStyleCnt="0"/>
      <dgm:spPr/>
    </dgm:pt>
    <dgm:pt modelId="{2D6B02BF-5973-44FB-9406-98265C797CB1}" type="pres">
      <dgm:prSet presAssocID="{760FC828-4092-4DCD-8AE7-634D89102AD7}" presName="thinLine2b" presStyleLbl="callout" presStyleIdx="5" presStyleCnt="6"/>
      <dgm:spPr/>
    </dgm:pt>
    <dgm:pt modelId="{7037CCDA-65AA-4568-9DBA-CB3EE708AE17}" type="pres">
      <dgm:prSet presAssocID="{760FC828-4092-4DCD-8AE7-634D89102AD7}" presName="vertSpace2b" presStyleCnt="0"/>
      <dgm:spPr/>
    </dgm:pt>
  </dgm:ptLst>
  <dgm:cxnLst>
    <dgm:cxn modelId="{5782D40C-852F-497E-AC83-5C9AE04E0639}" type="presOf" srcId="{F844ADF1-0C02-498D-810A-7A85D54555D7}" destId="{C55657FD-3417-413D-B02C-5C9E108C70E2}" srcOrd="0" destOrd="0" presId="urn:microsoft.com/office/officeart/2008/layout/LinedList"/>
    <dgm:cxn modelId="{DE4BCA26-444C-4D4C-9C4E-EC5CACC3EFA2}" srcId="{5481EFBD-9573-43C6-8418-E3AC45B394AA}" destId="{F844ADF1-0C02-498D-810A-7A85D54555D7}" srcOrd="0" destOrd="0" parTransId="{2D984030-B1FF-4D4F-BDC5-AD6E38CCB428}" sibTransId="{49081997-C1BF-4BDE-94D3-B20E0ABB7E9B}"/>
    <dgm:cxn modelId="{B072DA2C-276D-490F-A829-2DCC94C3ED45}" type="presOf" srcId="{6F47DD99-CEC7-4202-A929-6C1A6461E594}" destId="{1999473A-CE26-4790-90C2-C9FB8118301F}" srcOrd="0" destOrd="0" presId="urn:microsoft.com/office/officeart/2008/layout/LinedList"/>
    <dgm:cxn modelId="{096BED2C-276B-48C9-82F4-9BA809D8AC15}" type="presOf" srcId="{D6F29F9C-8604-47EA-8405-E84741772BF7}" destId="{9016C4B2-3369-41B2-AABD-BAB097B0861C}" srcOrd="0" destOrd="0" presId="urn:microsoft.com/office/officeart/2008/layout/LinedList"/>
    <dgm:cxn modelId="{0E4C3C3B-2CB2-4E90-AC79-2DB3323985E9}" type="presOf" srcId="{72F4AF08-740D-416A-90A8-1D8D4DD1B242}" destId="{0A536E34-1BB5-4AF9-BBD8-C11078F70720}" srcOrd="0" destOrd="0" presId="urn:microsoft.com/office/officeart/2008/layout/LinedList"/>
    <dgm:cxn modelId="{61EA893B-9EBB-4680-8A6F-B0014C85822E}" srcId="{5481EFBD-9573-43C6-8418-E3AC45B394AA}" destId="{8FFA0F0A-F4A8-4053-BFC1-7F3A9CD36046}" srcOrd="1" destOrd="0" parTransId="{4B958325-B9E7-42BA-9456-52F52BD6EA99}" sibTransId="{676EFD26-DE00-464E-985D-3242F60481DF}"/>
    <dgm:cxn modelId="{392DA460-947D-47EC-83CD-37C7B14B2900}" srcId="{8FFA0F0A-F4A8-4053-BFC1-7F3A9CD36046}" destId="{760FC828-4092-4DCD-8AE7-634D89102AD7}" srcOrd="2" destOrd="0" parTransId="{7CC91C86-F453-49A1-9FE9-05732206441E}" sibTransId="{5A33E7D7-3DC0-45E7-87A6-E5675A81B1D9}"/>
    <dgm:cxn modelId="{36CBC041-C8C4-4CBE-B571-38DABF996A05}" srcId="{F844ADF1-0C02-498D-810A-7A85D54555D7}" destId="{D6F29F9C-8604-47EA-8405-E84741772BF7}" srcOrd="0" destOrd="0" parTransId="{A571AF9B-CD26-4A60-907D-ED88B4F9E68F}" sibTransId="{EEB5822F-1E35-4AE9-81FB-3FAE9153BCC4}"/>
    <dgm:cxn modelId="{9685A57F-8A6E-4658-8A62-61B143196745}" srcId="{8FFA0F0A-F4A8-4053-BFC1-7F3A9CD36046}" destId="{6F47DD99-CEC7-4202-A929-6C1A6461E594}" srcOrd="0" destOrd="0" parTransId="{37A723E3-23D0-47E3-B63B-58530E8234D1}" sibTransId="{643CBB73-32D1-4A6F-B4BE-24A30AA49C8E}"/>
    <dgm:cxn modelId="{A21C379C-519D-41B0-8559-6A44C8DCD084}" type="presOf" srcId="{5481EFBD-9573-43C6-8418-E3AC45B394AA}" destId="{45250818-25BD-4534-88B8-E31E4FB22751}" srcOrd="0" destOrd="0" presId="urn:microsoft.com/office/officeart/2008/layout/LinedList"/>
    <dgm:cxn modelId="{B2AE94C0-3353-4DCA-B8DD-FD34067778BF}" type="presOf" srcId="{8FFA0F0A-F4A8-4053-BFC1-7F3A9CD36046}" destId="{4F308F6C-FF2F-4F35-A7E6-EA69569D76BC}" srcOrd="0" destOrd="0" presId="urn:microsoft.com/office/officeart/2008/layout/LinedList"/>
    <dgm:cxn modelId="{CF074EC7-7344-44ED-A46D-0BAFFED7B1B3}" type="presOf" srcId="{FBF4799B-46D2-4692-A99B-3BF5E6796DD3}" destId="{C6C9330B-A82F-4D51-BE5E-3B87ABFD6CE7}" srcOrd="0" destOrd="0" presId="urn:microsoft.com/office/officeart/2008/layout/LinedList"/>
    <dgm:cxn modelId="{F0C89AD9-33E9-4F6D-A225-18939E8955BE}" srcId="{F844ADF1-0C02-498D-810A-7A85D54555D7}" destId="{B108FBC2-BAB4-4B35-9657-595887CD845C}" srcOrd="2" destOrd="0" parTransId="{86E55098-4CE0-4B64-B268-8961F09F8AE2}" sibTransId="{F6CF03D6-C648-4BA7-9031-A75D66CD9B49}"/>
    <dgm:cxn modelId="{E16869E0-F9AD-4105-926B-AD7569B5EE66}" srcId="{8FFA0F0A-F4A8-4053-BFC1-7F3A9CD36046}" destId="{72F4AF08-740D-416A-90A8-1D8D4DD1B242}" srcOrd="1" destOrd="0" parTransId="{46A6A1AC-34B7-4714-B9D4-2E049EC1B3CD}" sibTransId="{18DF1C92-5968-4552-837F-6140C1F17A7A}"/>
    <dgm:cxn modelId="{54127DE3-8BCB-4DB5-ACEF-A91C1FA5D2CE}" srcId="{F844ADF1-0C02-498D-810A-7A85D54555D7}" destId="{FBF4799B-46D2-4692-A99B-3BF5E6796DD3}" srcOrd="1" destOrd="0" parTransId="{B7279C2F-8D15-42A1-8E64-F9B5D1B6B1CB}" sibTransId="{19BC6716-E242-4FD5-8126-F135A19804CB}"/>
    <dgm:cxn modelId="{5913C1E4-444A-4A72-8F72-19B1FC9B9FF6}" type="presOf" srcId="{B108FBC2-BAB4-4B35-9657-595887CD845C}" destId="{D3158BD0-391C-42C2-B0E6-714A6535DA15}" srcOrd="0" destOrd="0" presId="urn:microsoft.com/office/officeart/2008/layout/LinedList"/>
    <dgm:cxn modelId="{7E89B9EA-A0C1-41C2-A9E9-8519C783A1DD}" type="presOf" srcId="{760FC828-4092-4DCD-8AE7-634D89102AD7}" destId="{F97C0467-2556-4598-A829-590DCE86DE03}" srcOrd="0" destOrd="0" presId="urn:microsoft.com/office/officeart/2008/layout/LinedList"/>
    <dgm:cxn modelId="{B35CEA41-6F34-40FC-B247-3F2C55822B2B}" type="presParOf" srcId="{45250818-25BD-4534-88B8-E31E4FB22751}" destId="{FABEB249-3509-44CD-9B24-F84A2EBAF63B}" srcOrd="0" destOrd="0" presId="urn:microsoft.com/office/officeart/2008/layout/LinedList"/>
    <dgm:cxn modelId="{A1924D0F-8D89-44C5-9C19-FE3054DE81F5}" type="presParOf" srcId="{45250818-25BD-4534-88B8-E31E4FB22751}" destId="{4C8FED93-ED9B-4FAE-BD24-0697BE20178B}" srcOrd="1" destOrd="0" presId="urn:microsoft.com/office/officeart/2008/layout/LinedList"/>
    <dgm:cxn modelId="{E2A6A94D-C1B9-41BF-A8CC-304BD698BC1A}" type="presParOf" srcId="{4C8FED93-ED9B-4FAE-BD24-0697BE20178B}" destId="{C55657FD-3417-413D-B02C-5C9E108C70E2}" srcOrd="0" destOrd="0" presId="urn:microsoft.com/office/officeart/2008/layout/LinedList"/>
    <dgm:cxn modelId="{6B2584AA-5A37-47C6-BC7E-37DDFE982223}" type="presParOf" srcId="{4C8FED93-ED9B-4FAE-BD24-0697BE20178B}" destId="{82C29935-7F85-4BB8-876A-DA8E6AC9EFF7}" srcOrd="1" destOrd="0" presId="urn:microsoft.com/office/officeart/2008/layout/LinedList"/>
    <dgm:cxn modelId="{3828BF7A-F544-4A35-AE03-E34AC3345121}" type="presParOf" srcId="{82C29935-7F85-4BB8-876A-DA8E6AC9EFF7}" destId="{22B8D345-B100-46A4-BF81-45BA8A8B4611}" srcOrd="0" destOrd="0" presId="urn:microsoft.com/office/officeart/2008/layout/LinedList"/>
    <dgm:cxn modelId="{070DD6D0-43B8-4258-94B6-88F71B08D787}" type="presParOf" srcId="{82C29935-7F85-4BB8-876A-DA8E6AC9EFF7}" destId="{8C84516A-8C67-4B02-ADD0-3C66832BBA59}" srcOrd="1" destOrd="0" presId="urn:microsoft.com/office/officeart/2008/layout/LinedList"/>
    <dgm:cxn modelId="{9950078D-9FEC-4EC3-9272-C16C477CB811}" type="presParOf" srcId="{8C84516A-8C67-4B02-ADD0-3C66832BBA59}" destId="{4C5352B8-42F2-43E0-B37E-260A54EB05BD}" srcOrd="0" destOrd="0" presId="urn:microsoft.com/office/officeart/2008/layout/LinedList"/>
    <dgm:cxn modelId="{5C73536D-4FE0-4B9F-A369-7BC9D99F9893}" type="presParOf" srcId="{8C84516A-8C67-4B02-ADD0-3C66832BBA59}" destId="{9016C4B2-3369-41B2-AABD-BAB097B0861C}" srcOrd="1" destOrd="0" presId="urn:microsoft.com/office/officeart/2008/layout/LinedList"/>
    <dgm:cxn modelId="{B398D642-49E9-4CEC-98D7-C704165FB94D}" type="presParOf" srcId="{8C84516A-8C67-4B02-ADD0-3C66832BBA59}" destId="{50A289CA-A2D9-4131-ACCB-9E8BB27F7B9F}" srcOrd="2" destOrd="0" presId="urn:microsoft.com/office/officeart/2008/layout/LinedList"/>
    <dgm:cxn modelId="{1DFB7C4A-16BF-4828-BC4D-8885279BD6B4}" type="presParOf" srcId="{82C29935-7F85-4BB8-876A-DA8E6AC9EFF7}" destId="{665F368F-E9D8-41EE-8D5D-302950E1D3A9}" srcOrd="2" destOrd="0" presId="urn:microsoft.com/office/officeart/2008/layout/LinedList"/>
    <dgm:cxn modelId="{CB64F2FC-9107-447F-9251-37EF3EC616F5}" type="presParOf" srcId="{82C29935-7F85-4BB8-876A-DA8E6AC9EFF7}" destId="{6F88BFC9-FC5C-49EE-A752-8BFCCD03CDBF}" srcOrd="3" destOrd="0" presId="urn:microsoft.com/office/officeart/2008/layout/LinedList"/>
    <dgm:cxn modelId="{A57929C7-D001-41B4-B073-7F6F44964245}" type="presParOf" srcId="{82C29935-7F85-4BB8-876A-DA8E6AC9EFF7}" destId="{1320D7BB-84DB-45CE-902B-4950774438DB}" srcOrd="4" destOrd="0" presId="urn:microsoft.com/office/officeart/2008/layout/LinedList"/>
    <dgm:cxn modelId="{588ED2D6-6629-4FC8-87FD-3C442A9D3016}" type="presParOf" srcId="{1320D7BB-84DB-45CE-902B-4950774438DB}" destId="{10C6237B-1467-4D9E-83E8-67D3B3488A58}" srcOrd="0" destOrd="0" presId="urn:microsoft.com/office/officeart/2008/layout/LinedList"/>
    <dgm:cxn modelId="{87D31586-C88D-4E63-A301-ED028619CA32}" type="presParOf" srcId="{1320D7BB-84DB-45CE-902B-4950774438DB}" destId="{C6C9330B-A82F-4D51-BE5E-3B87ABFD6CE7}" srcOrd="1" destOrd="0" presId="urn:microsoft.com/office/officeart/2008/layout/LinedList"/>
    <dgm:cxn modelId="{646CDB7B-AAF5-4685-98DF-960A40DEB84B}" type="presParOf" srcId="{1320D7BB-84DB-45CE-902B-4950774438DB}" destId="{C97F35C8-3DA5-4069-A39E-75F235D2248F}" srcOrd="2" destOrd="0" presId="urn:microsoft.com/office/officeart/2008/layout/LinedList"/>
    <dgm:cxn modelId="{8AA9D8D1-A66B-4372-9591-7D44C2EF82C1}" type="presParOf" srcId="{82C29935-7F85-4BB8-876A-DA8E6AC9EFF7}" destId="{363198F1-BAD8-4FBA-9EE7-0CC8B474E4AC}" srcOrd="5" destOrd="0" presId="urn:microsoft.com/office/officeart/2008/layout/LinedList"/>
    <dgm:cxn modelId="{56AA1CD5-CE56-4091-AA1F-391C84D3964C}" type="presParOf" srcId="{82C29935-7F85-4BB8-876A-DA8E6AC9EFF7}" destId="{12B014D1-2420-47FC-BCD3-AD4BFD63225D}" srcOrd="6" destOrd="0" presId="urn:microsoft.com/office/officeart/2008/layout/LinedList"/>
    <dgm:cxn modelId="{FD2357BC-0146-432C-BC79-62924F7356F7}" type="presParOf" srcId="{82C29935-7F85-4BB8-876A-DA8E6AC9EFF7}" destId="{607FB7E5-C2D9-47A0-B5AA-1D53016A26BB}" srcOrd="7" destOrd="0" presId="urn:microsoft.com/office/officeart/2008/layout/LinedList"/>
    <dgm:cxn modelId="{22800CDB-61E1-4648-8B13-58347572B687}" type="presParOf" srcId="{607FB7E5-C2D9-47A0-B5AA-1D53016A26BB}" destId="{5DC3C004-7B5B-485C-9997-155B5C84DC04}" srcOrd="0" destOrd="0" presId="urn:microsoft.com/office/officeart/2008/layout/LinedList"/>
    <dgm:cxn modelId="{3AD90F37-55A5-48E4-A044-E8FB65BCA277}" type="presParOf" srcId="{607FB7E5-C2D9-47A0-B5AA-1D53016A26BB}" destId="{D3158BD0-391C-42C2-B0E6-714A6535DA15}" srcOrd="1" destOrd="0" presId="urn:microsoft.com/office/officeart/2008/layout/LinedList"/>
    <dgm:cxn modelId="{C772F17F-7994-4490-B251-8C1B4EC0B47F}" type="presParOf" srcId="{607FB7E5-C2D9-47A0-B5AA-1D53016A26BB}" destId="{EF48ADB9-2AAF-4530-AC19-4EA38ED03947}" srcOrd="2" destOrd="0" presId="urn:microsoft.com/office/officeart/2008/layout/LinedList"/>
    <dgm:cxn modelId="{9D40C448-13C0-4A55-ABAA-AFA6DBFDA852}" type="presParOf" srcId="{82C29935-7F85-4BB8-876A-DA8E6AC9EFF7}" destId="{30C58F9E-56CA-43D1-B7EB-5527803B1B31}" srcOrd="8" destOrd="0" presId="urn:microsoft.com/office/officeart/2008/layout/LinedList"/>
    <dgm:cxn modelId="{328EF214-AEED-4E06-B707-5385D847FD9E}" type="presParOf" srcId="{82C29935-7F85-4BB8-876A-DA8E6AC9EFF7}" destId="{53E6EB2D-3C3B-4EBD-BAEA-C09D15AEB5F9}" srcOrd="9" destOrd="0" presId="urn:microsoft.com/office/officeart/2008/layout/LinedList"/>
    <dgm:cxn modelId="{AFD73502-84F8-476B-B80F-AC191E5E99D7}" type="presParOf" srcId="{45250818-25BD-4534-88B8-E31E4FB22751}" destId="{F1F977C3-294D-49A4-8A5C-CB292B6F657D}" srcOrd="2" destOrd="0" presId="urn:microsoft.com/office/officeart/2008/layout/LinedList"/>
    <dgm:cxn modelId="{0AD9BC40-D458-43B6-981B-613CFB73897A}" type="presParOf" srcId="{45250818-25BD-4534-88B8-E31E4FB22751}" destId="{AF1172BA-9DA4-446A-BA69-07BE242A68CC}" srcOrd="3" destOrd="0" presId="urn:microsoft.com/office/officeart/2008/layout/LinedList"/>
    <dgm:cxn modelId="{F2EA507F-072E-441A-9F33-3A4322D1BE2C}" type="presParOf" srcId="{AF1172BA-9DA4-446A-BA69-07BE242A68CC}" destId="{4F308F6C-FF2F-4F35-A7E6-EA69569D76BC}" srcOrd="0" destOrd="0" presId="urn:microsoft.com/office/officeart/2008/layout/LinedList"/>
    <dgm:cxn modelId="{0D459472-9AAB-4530-9CD2-F9AA66740C4E}" type="presParOf" srcId="{AF1172BA-9DA4-446A-BA69-07BE242A68CC}" destId="{7F3C7921-F2C8-4E24-9562-4F7FE2FC97E9}" srcOrd="1" destOrd="0" presId="urn:microsoft.com/office/officeart/2008/layout/LinedList"/>
    <dgm:cxn modelId="{A3ADA6E4-42CA-4E1F-B889-D9751F7DD207}" type="presParOf" srcId="{7F3C7921-F2C8-4E24-9562-4F7FE2FC97E9}" destId="{38D34074-7C21-4C08-B832-CDFB6A36617C}" srcOrd="0" destOrd="0" presId="urn:microsoft.com/office/officeart/2008/layout/LinedList"/>
    <dgm:cxn modelId="{0885DBAB-8FCF-4FF4-92DA-C4B6AC754AEA}" type="presParOf" srcId="{7F3C7921-F2C8-4E24-9562-4F7FE2FC97E9}" destId="{18E460E9-A71B-4889-91ED-0F7B98C72A9A}" srcOrd="1" destOrd="0" presId="urn:microsoft.com/office/officeart/2008/layout/LinedList"/>
    <dgm:cxn modelId="{1FDDF0CE-C88F-4167-B51E-C83D7007C403}" type="presParOf" srcId="{18E460E9-A71B-4889-91ED-0F7B98C72A9A}" destId="{BD5737EE-746E-4AA3-BE6C-F7E57F6028C1}" srcOrd="0" destOrd="0" presId="urn:microsoft.com/office/officeart/2008/layout/LinedList"/>
    <dgm:cxn modelId="{BF75E1CA-F96C-4453-9ACC-D675CEDAEDBA}" type="presParOf" srcId="{18E460E9-A71B-4889-91ED-0F7B98C72A9A}" destId="{1999473A-CE26-4790-90C2-C9FB8118301F}" srcOrd="1" destOrd="0" presId="urn:microsoft.com/office/officeart/2008/layout/LinedList"/>
    <dgm:cxn modelId="{17C55AE1-F7D6-4575-B233-B95419A13D14}" type="presParOf" srcId="{18E460E9-A71B-4889-91ED-0F7B98C72A9A}" destId="{BDF80DFB-5619-47D7-A413-2E0ADC67ABE6}" srcOrd="2" destOrd="0" presId="urn:microsoft.com/office/officeart/2008/layout/LinedList"/>
    <dgm:cxn modelId="{6110CB97-0E70-403A-8CD7-66DDFDFC2A36}" type="presParOf" srcId="{7F3C7921-F2C8-4E24-9562-4F7FE2FC97E9}" destId="{24C0EC9D-E4D1-455D-AFEB-E2A0F62DBE06}" srcOrd="2" destOrd="0" presId="urn:microsoft.com/office/officeart/2008/layout/LinedList"/>
    <dgm:cxn modelId="{DA352EE9-D741-4F59-A9D1-03AD471D4D4E}" type="presParOf" srcId="{7F3C7921-F2C8-4E24-9562-4F7FE2FC97E9}" destId="{C7E0AEFC-D987-4F9E-82ED-5683170B65DF}" srcOrd="3" destOrd="0" presId="urn:microsoft.com/office/officeart/2008/layout/LinedList"/>
    <dgm:cxn modelId="{CB54914D-124A-45CA-BCEF-14D08ABB28EC}" type="presParOf" srcId="{7F3C7921-F2C8-4E24-9562-4F7FE2FC97E9}" destId="{5EE9FE39-5BF6-420C-88E4-69B7155B2123}" srcOrd="4" destOrd="0" presId="urn:microsoft.com/office/officeart/2008/layout/LinedList"/>
    <dgm:cxn modelId="{058A953E-504D-4BE6-8EB2-7773E3D1D0BF}" type="presParOf" srcId="{5EE9FE39-5BF6-420C-88E4-69B7155B2123}" destId="{74050B18-001A-4A91-9E8A-2698FDE76D88}" srcOrd="0" destOrd="0" presId="urn:microsoft.com/office/officeart/2008/layout/LinedList"/>
    <dgm:cxn modelId="{E09342E7-F312-4668-A5CD-E22A0FD9DF8F}" type="presParOf" srcId="{5EE9FE39-5BF6-420C-88E4-69B7155B2123}" destId="{0A536E34-1BB5-4AF9-BBD8-C11078F70720}" srcOrd="1" destOrd="0" presId="urn:microsoft.com/office/officeart/2008/layout/LinedList"/>
    <dgm:cxn modelId="{44BB02FF-75CE-48CF-9A24-396B441501FE}" type="presParOf" srcId="{5EE9FE39-5BF6-420C-88E4-69B7155B2123}" destId="{61A8C5B2-99E6-499B-95B4-71EDC672BC05}" srcOrd="2" destOrd="0" presId="urn:microsoft.com/office/officeart/2008/layout/LinedList"/>
    <dgm:cxn modelId="{E435BCCD-3923-491C-AFDA-323098247CDB}" type="presParOf" srcId="{7F3C7921-F2C8-4E24-9562-4F7FE2FC97E9}" destId="{892D8BF5-E145-4B68-B3E8-48E88BBF28EB}" srcOrd="5" destOrd="0" presId="urn:microsoft.com/office/officeart/2008/layout/LinedList"/>
    <dgm:cxn modelId="{25BC79FD-FA99-40A0-AA86-69616B4C1425}" type="presParOf" srcId="{7F3C7921-F2C8-4E24-9562-4F7FE2FC97E9}" destId="{20644605-22E8-4C90-8027-44D8B6E15519}" srcOrd="6" destOrd="0" presId="urn:microsoft.com/office/officeart/2008/layout/LinedList"/>
    <dgm:cxn modelId="{49DB3C9D-F740-41F8-8733-90B7C1439CB4}" type="presParOf" srcId="{7F3C7921-F2C8-4E24-9562-4F7FE2FC97E9}" destId="{9A379B5E-8840-4577-A115-8C327421A623}" srcOrd="7" destOrd="0" presId="urn:microsoft.com/office/officeart/2008/layout/LinedList"/>
    <dgm:cxn modelId="{7FF48C49-ABD4-479F-B1C0-5BF66BBB347E}" type="presParOf" srcId="{9A379B5E-8840-4577-A115-8C327421A623}" destId="{ABE15C53-AAA6-43A8-B2A1-2C184B065F16}" srcOrd="0" destOrd="0" presId="urn:microsoft.com/office/officeart/2008/layout/LinedList"/>
    <dgm:cxn modelId="{1671EF25-E2E9-4B4F-81CD-5DDF13B728A9}" type="presParOf" srcId="{9A379B5E-8840-4577-A115-8C327421A623}" destId="{F97C0467-2556-4598-A829-590DCE86DE03}" srcOrd="1" destOrd="0" presId="urn:microsoft.com/office/officeart/2008/layout/LinedList"/>
    <dgm:cxn modelId="{D4B30E48-2EC4-449A-90DB-A50F42AD9FDA}" type="presParOf" srcId="{9A379B5E-8840-4577-A115-8C327421A623}" destId="{18F49923-3935-4912-83DB-19A30959B477}" srcOrd="2" destOrd="0" presId="urn:microsoft.com/office/officeart/2008/layout/LinedList"/>
    <dgm:cxn modelId="{60EE9178-5F1D-4787-8826-78F578683512}" type="presParOf" srcId="{7F3C7921-F2C8-4E24-9562-4F7FE2FC97E9}" destId="{2D6B02BF-5973-44FB-9406-98265C797CB1}" srcOrd="8" destOrd="0" presId="urn:microsoft.com/office/officeart/2008/layout/LinedList"/>
    <dgm:cxn modelId="{5953F3BB-7548-4BD0-B90A-9248029BA111}" type="presParOf" srcId="{7F3C7921-F2C8-4E24-9562-4F7FE2FC97E9}" destId="{7037CCDA-65AA-4568-9DBA-CB3EE708AE1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81EFBD-9573-43C6-8418-E3AC45B394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44ADF1-0C02-498D-810A-7A85D54555D7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Technical Requirements: </a:t>
          </a:r>
          <a:endParaRPr lang="en-US" sz="2000" dirty="0">
            <a:solidFill>
              <a:schemeClr val="tx1"/>
            </a:solidFill>
          </a:endParaRPr>
        </a:p>
      </dgm:t>
    </dgm:pt>
    <dgm:pt modelId="{2D984030-B1FF-4D4F-BDC5-AD6E38CCB428}" type="parTrans" cxnId="{DE4BCA26-444C-4D4C-9C4E-EC5CACC3EFA2}">
      <dgm:prSet/>
      <dgm:spPr/>
      <dgm:t>
        <a:bodyPr/>
        <a:lstStyle/>
        <a:p>
          <a:endParaRPr lang="en-US"/>
        </a:p>
      </dgm:t>
    </dgm:pt>
    <dgm:pt modelId="{49081997-C1BF-4BDE-94D3-B20E0ABB7E9B}" type="sibTrans" cxnId="{DE4BCA26-444C-4D4C-9C4E-EC5CACC3EFA2}">
      <dgm:prSet/>
      <dgm:spPr/>
      <dgm:t>
        <a:bodyPr/>
        <a:lstStyle/>
        <a:p>
          <a:endParaRPr lang="en-US"/>
        </a:p>
      </dgm:t>
    </dgm:pt>
    <dgm:pt modelId="{D6F29F9C-8604-47EA-8405-E84741772BF7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Develop and train models using all four datasets.</a:t>
          </a:r>
        </a:p>
      </dgm:t>
    </dgm:pt>
    <dgm:pt modelId="{A571AF9B-CD26-4A60-907D-ED88B4F9E68F}" type="parTrans" cxnId="{36CBC041-C8C4-4CBE-B571-38DABF996A05}">
      <dgm:prSet/>
      <dgm:spPr/>
      <dgm:t>
        <a:bodyPr/>
        <a:lstStyle/>
        <a:p>
          <a:endParaRPr lang="en-US"/>
        </a:p>
      </dgm:t>
    </dgm:pt>
    <dgm:pt modelId="{EEB5822F-1E35-4AE9-81FB-3FAE9153BCC4}" type="sibTrans" cxnId="{36CBC041-C8C4-4CBE-B571-38DABF996A05}">
      <dgm:prSet/>
      <dgm:spPr/>
      <dgm:t>
        <a:bodyPr/>
        <a:lstStyle/>
        <a:p>
          <a:endParaRPr lang="en-US"/>
        </a:p>
      </dgm:t>
    </dgm:pt>
    <dgm:pt modelId="{FBF4799B-46D2-4692-A99B-3BF5E6796DD3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Build a Flask-based REST API to serve ML models locally.</a:t>
          </a:r>
        </a:p>
      </dgm:t>
    </dgm:pt>
    <dgm:pt modelId="{B7279C2F-8D15-42A1-8E64-F9B5D1B6B1CB}" type="parTrans" cxnId="{54127DE3-8BCB-4DB5-ACEF-A91C1FA5D2CE}">
      <dgm:prSet/>
      <dgm:spPr/>
      <dgm:t>
        <a:bodyPr/>
        <a:lstStyle/>
        <a:p>
          <a:endParaRPr lang="en-US"/>
        </a:p>
      </dgm:t>
    </dgm:pt>
    <dgm:pt modelId="{19BC6716-E242-4FD5-8126-F135A19804CB}" type="sibTrans" cxnId="{54127DE3-8BCB-4DB5-ACEF-A91C1FA5D2CE}">
      <dgm:prSet/>
      <dgm:spPr/>
      <dgm:t>
        <a:bodyPr/>
        <a:lstStyle/>
        <a:p>
          <a:endParaRPr lang="en-US"/>
        </a:p>
      </dgm:t>
    </dgm:pt>
    <dgm:pt modelId="{B108FBC2-BAB4-4B35-9657-595887CD845C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Create a client application to send sensor data and receive predictions.</a:t>
          </a:r>
        </a:p>
      </dgm:t>
    </dgm:pt>
    <dgm:pt modelId="{86E55098-4CE0-4B64-B268-8961F09F8AE2}" type="parTrans" cxnId="{F0C89AD9-33E9-4F6D-A225-18939E8955BE}">
      <dgm:prSet/>
      <dgm:spPr/>
      <dgm:t>
        <a:bodyPr/>
        <a:lstStyle/>
        <a:p>
          <a:endParaRPr lang="en-US"/>
        </a:p>
      </dgm:t>
    </dgm:pt>
    <dgm:pt modelId="{F6CF03D6-C648-4BA7-9031-A75D66CD9B49}" type="sibTrans" cxnId="{F0C89AD9-33E9-4F6D-A225-18939E8955BE}">
      <dgm:prSet/>
      <dgm:spPr/>
      <dgm:t>
        <a:bodyPr/>
        <a:lstStyle/>
        <a:p>
          <a:endParaRPr lang="en-US"/>
        </a:p>
      </dgm:t>
    </dgm:pt>
    <dgm:pt modelId="{8FFA0F0A-F4A8-4053-BFC1-7F3A9CD3604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Deliverables: </a:t>
          </a:r>
          <a:endParaRPr lang="en-US" sz="2000" dirty="0">
            <a:solidFill>
              <a:schemeClr val="tx1"/>
            </a:solidFill>
          </a:endParaRPr>
        </a:p>
      </dgm:t>
    </dgm:pt>
    <dgm:pt modelId="{4B958325-B9E7-42BA-9456-52F52BD6EA99}" type="parTrans" cxnId="{61EA893B-9EBB-4680-8A6F-B0014C85822E}">
      <dgm:prSet/>
      <dgm:spPr/>
      <dgm:t>
        <a:bodyPr/>
        <a:lstStyle/>
        <a:p>
          <a:endParaRPr lang="en-US"/>
        </a:p>
      </dgm:t>
    </dgm:pt>
    <dgm:pt modelId="{676EFD26-DE00-464E-985D-3242F60481DF}" type="sibTrans" cxnId="{61EA893B-9EBB-4680-8A6F-B0014C85822E}">
      <dgm:prSet/>
      <dgm:spPr/>
      <dgm:t>
        <a:bodyPr/>
        <a:lstStyle/>
        <a:p>
          <a:endParaRPr lang="en-US"/>
        </a:p>
      </dgm:t>
    </dgm:pt>
    <dgm:pt modelId="{6F47DD99-CEC7-4202-A929-6C1A6461E594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Code for pre-processing, training, and testing the RUL prediction models.</a:t>
          </a:r>
        </a:p>
      </dgm:t>
    </dgm:pt>
    <dgm:pt modelId="{37A723E3-23D0-47E3-B63B-58530E8234D1}" type="parTrans" cxnId="{9685A57F-8A6E-4658-8A62-61B143196745}">
      <dgm:prSet/>
      <dgm:spPr/>
      <dgm:t>
        <a:bodyPr/>
        <a:lstStyle/>
        <a:p>
          <a:endParaRPr lang="en-US"/>
        </a:p>
      </dgm:t>
    </dgm:pt>
    <dgm:pt modelId="{643CBB73-32D1-4A6F-B4BE-24A30AA49C8E}" type="sibTrans" cxnId="{9685A57F-8A6E-4658-8A62-61B143196745}">
      <dgm:prSet/>
      <dgm:spPr/>
      <dgm:t>
        <a:bodyPr/>
        <a:lstStyle/>
        <a:p>
          <a:endParaRPr lang="en-US"/>
        </a:p>
      </dgm:t>
    </dgm:pt>
    <dgm:pt modelId="{72F4AF08-740D-416A-90A8-1D8D4DD1B242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REST API for predictions.</a:t>
          </a:r>
        </a:p>
      </dgm:t>
    </dgm:pt>
    <dgm:pt modelId="{46A6A1AC-34B7-4714-B9D4-2E049EC1B3CD}" type="parTrans" cxnId="{E16869E0-F9AD-4105-926B-AD7569B5EE66}">
      <dgm:prSet/>
      <dgm:spPr/>
      <dgm:t>
        <a:bodyPr/>
        <a:lstStyle/>
        <a:p>
          <a:endParaRPr lang="en-US"/>
        </a:p>
      </dgm:t>
    </dgm:pt>
    <dgm:pt modelId="{18DF1C92-5968-4552-837F-6140C1F17A7A}" type="sibTrans" cxnId="{E16869E0-F9AD-4105-926B-AD7569B5EE66}">
      <dgm:prSet/>
      <dgm:spPr/>
      <dgm:t>
        <a:bodyPr/>
        <a:lstStyle/>
        <a:p>
          <a:endParaRPr lang="en-US"/>
        </a:p>
      </dgm:t>
    </dgm:pt>
    <dgm:pt modelId="{760FC828-4092-4DCD-8AE7-634D89102AD7}">
      <dgm:prSet custT="1"/>
      <dgm:spPr/>
      <dgm:t>
        <a:bodyPr/>
        <a:lstStyle/>
        <a:p>
          <a:r>
            <a:rPr lang="en-US" sz="2000">
              <a:solidFill>
                <a:schemeClr val="tx1"/>
              </a:solidFill>
            </a:rPr>
            <a:t>Postman environment for API testing.</a:t>
          </a:r>
        </a:p>
      </dgm:t>
    </dgm:pt>
    <dgm:pt modelId="{7CC91C86-F453-49A1-9FE9-05732206441E}" type="parTrans" cxnId="{392DA460-947D-47EC-83CD-37C7B14B2900}">
      <dgm:prSet/>
      <dgm:spPr/>
      <dgm:t>
        <a:bodyPr/>
        <a:lstStyle/>
        <a:p>
          <a:endParaRPr lang="en-US"/>
        </a:p>
      </dgm:t>
    </dgm:pt>
    <dgm:pt modelId="{5A33E7D7-3DC0-45E7-87A6-E5675A81B1D9}" type="sibTrans" cxnId="{392DA460-947D-47EC-83CD-37C7B14B2900}">
      <dgm:prSet/>
      <dgm:spPr/>
      <dgm:t>
        <a:bodyPr/>
        <a:lstStyle/>
        <a:p>
          <a:endParaRPr lang="en-US"/>
        </a:p>
      </dgm:t>
    </dgm:pt>
    <dgm:pt modelId="{E50AE156-F664-4A80-8A13-C2C1DBF70FE5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Swagger documentation of the API.</a:t>
          </a:r>
        </a:p>
      </dgm:t>
    </dgm:pt>
    <dgm:pt modelId="{38BD2E6F-84E0-4351-9551-127D60671DEB}" type="parTrans" cxnId="{D88B3FD4-5D00-40FE-8588-400D7E9B1C79}">
      <dgm:prSet/>
      <dgm:spPr/>
      <dgm:t>
        <a:bodyPr/>
        <a:lstStyle/>
        <a:p>
          <a:endParaRPr lang="en-US"/>
        </a:p>
      </dgm:t>
    </dgm:pt>
    <dgm:pt modelId="{9AF2889A-889D-4535-8D28-3461C4587DDE}" type="sibTrans" cxnId="{D88B3FD4-5D00-40FE-8588-400D7E9B1C79}">
      <dgm:prSet/>
      <dgm:spPr/>
      <dgm:t>
        <a:bodyPr/>
        <a:lstStyle/>
        <a:p>
          <a:endParaRPr lang="en-US"/>
        </a:p>
      </dgm:t>
    </dgm:pt>
    <dgm:pt modelId="{45250818-25BD-4534-88B8-E31E4FB22751}" type="pres">
      <dgm:prSet presAssocID="{5481EFBD-9573-43C6-8418-E3AC45B394AA}" presName="vert0" presStyleCnt="0">
        <dgm:presLayoutVars>
          <dgm:dir/>
          <dgm:animOne val="branch"/>
          <dgm:animLvl val="lvl"/>
        </dgm:presLayoutVars>
      </dgm:prSet>
      <dgm:spPr/>
    </dgm:pt>
    <dgm:pt modelId="{FABEB249-3509-44CD-9B24-F84A2EBAF63B}" type="pres">
      <dgm:prSet presAssocID="{F844ADF1-0C02-498D-810A-7A85D54555D7}" presName="thickLine" presStyleLbl="alignNode1" presStyleIdx="0" presStyleCnt="2"/>
      <dgm:spPr/>
    </dgm:pt>
    <dgm:pt modelId="{4C8FED93-ED9B-4FAE-BD24-0697BE20178B}" type="pres">
      <dgm:prSet presAssocID="{F844ADF1-0C02-498D-810A-7A85D54555D7}" presName="horz1" presStyleCnt="0"/>
      <dgm:spPr/>
    </dgm:pt>
    <dgm:pt modelId="{C55657FD-3417-413D-B02C-5C9E108C70E2}" type="pres">
      <dgm:prSet presAssocID="{F844ADF1-0C02-498D-810A-7A85D54555D7}" presName="tx1" presStyleLbl="revTx" presStyleIdx="0" presStyleCnt="9"/>
      <dgm:spPr/>
    </dgm:pt>
    <dgm:pt modelId="{82C29935-7F85-4BB8-876A-DA8E6AC9EFF7}" type="pres">
      <dgm:prSet presAssocID="{F844ADF1-0C02-498D-810A-7A85D54555D7}" presName="vert1" presStyleCnt="0"/>
      <dgm:spPr/>
    </dgm:pt>
    <dgm:pt modelId="{22B8D345-B100-46A4-BF81-45BA8A8B4611}" type="pres">
      <dgm:prSet presAssocID="{D6F29F9C-8604-47EA-8405-E84741772BF7}" presName="vertSpace2a" presStyleCnt="0"/>
      <dgm:spPr/>
    </dgm:pt>
    <dgm:pt modelId="{8C84516A-8C67-4B02-ADD0-3C66832BBA59}" type="pres">
      <dgm:prSet presAssocID="{D6F29F9C-8604-47EA-8405-E84741772BF7}" presName="horz2" presStyleCnt="0"/>
      <dgm:spPr/>
    </dgm:pt>
    <dgm:pt modelId="{4C5352B8-42F2-43E0-B37E-260A54EB05BD}" type="pres">
      <dgm:prSet presAssocID="{D6F29F9C-8604-47EA-8405-E84741772BF7}" presName="horzSpace2" presStyleCnt="0"/>
      <dgm:spPr/>
    </dgm:pt>
    <dgm:pt modelId="{9016C4B2-3369-41B2-AABD-BAB097B0861C}" type="pres">
      <dgm:prSet presAssocID="{D6F29F9C-8604-47EA-8405-E84741772BF7}" presName="tx2" presStyleLbl="revTx" presStyleIdx="1" presStyleCnt="9"/>
      <dgm:spPr/>
    </dgm:pt>
    <dgm:pt modelId="{50A289CA-A2D9-4131-ACCB-9E8BB27F7B9F}" type="pres">
      <dgm:prSet presAssocID="{D6F29F9C-8604-47EA-8405-E84741772BF7}" presName="vert2" presStyleCnt="0"/>
      <dgm:spPr/>
    </dgm:pt>
    <dgm:pt modelId="{665F368F-E9D8-41EE-8D5D-302950E1D3A9}" type="pres">
      <dgm:prSet presAssocID="{D6F29F9C-8604-47EA-8405-E84741772BF7}" presName="thinLine2b" presStyleLbl="callout" presStyleIdx="0" presStyleCnt="7"/>
      <dgm:spPr/>
    </dgm:pt>
    <dgm:pt modelId="{6F88BFC9-FC5C-49EE-A752-8BFCCD03CDBF}" type="pres">
      <dgm:prSet presAssocID="{D6F29F9C-8604-47EA-8405-E84741772BF7}" presName="vertSpace2b" presStyleCnt="0"/>
      <dgm:spPr/>
    </dgm:pt>
    <dgm:pt modelId="{1320D7BB-84DB-45CE-902B-4950774438DB}" type="pres">
      <dgm:prSet presAssocID="{FBF4799B-46D2-4692-A99B-3BF5E6796DD3}" presName="horz2" presStyleCnt="0"/>
      <dgm:spPr/>
    </dgm:pt>
    <dgm:pt modelId="{10C6237B-1467-4D9E-83E8-67D3B3488A58}" type="pres">
      <dgm:prSet presAssocID="{FBF4799B-46D2-4692-A99B-3BF5E6796DD3}" presName="horzSpace2" presStyleCnt="0"/>
      <dgm:spPr/>
    </dgm:pt>
    <dgm:pt modelId="{C6C9330B-A82F-4D51-BE5E-3B87ABFD6CE7}" type="pres">
      <dgm:prSet presAssocID="{FBF4799B-46D2-4692-A99B-3BF5E6796DD3}" presName="tx2" presStyleLbl="revTx" presStyleIdx="2" presStyleCnt="9"/>
      <dgm:spPr/>
    </dgm:pt>
    <dgm:pt modelId="{C97F35C8-3DA5-4069-A39E-75F235D2248F}" type="pres">
      <dgm:prSet presAssocID="{FBF4799B-46D2-4692-A99B-3BF5E6796DD3}" presName="vert2" presStyleCnt="0"/>
      <dgm:spPr/>
    </dgm:pt>
    <dgm:pt modelId="{363198F1-BAD8-4FBA-9EE7-0CC8B474E4AC}" type="pres">
      <dgm:prSet presAssocID="{FBF4799B-46D2-4692-A99B-3BF5E6796DD3}" presName="thinLine2b" presStyleLbl="callout" presStyleIdx="1" presStyleCnt="7"/>
      <dgm:spPr/>
    </dgm:pt>
    <dgm:pt modelId="{12B014D1-2420-47FC-BCD3-AD4BFD63225D}" type="pres">
      <dgm:prSet presAssocID="{FBF4799B-46D2-4692-A99B-3BF5E6796DD3}" presName="vertSpace2b" presStyleCnt="0"/>
      <dgm:spPr/>
    </dgm:pt>
    <dgm:pt modelId="{607FB7E5-C2D9-47A0-B5AA-1D53016A26BB}" type="pres">
      <dgm:prSet presAssocID="{B108FBC2-BAB4-4B35-9657-595887CD845C}" presName="horz2" presStyleCnt="0"/>
      <dgm:spPr/>
    </dgm:pt>
    <dgm:pt modelId="{5DC3C004-7B5B-485C-9997-155B5C84DC04}" type="pres">
      <dgm:prSet presAssocID="{B108FBC2-BAB4-4B35-9657-595887CD845C}" presName="horzSpace2" presStyleCnt="0"/>
      <dgm:spPr/>
    </dgm:pt>
    <dgm:pt modelId="{D3158BD0-391C-42C2-B0E6-714A6535DA15}" type="pres">
      <dgm:prSet presAssocID="{B108FBC2-BAB4-4B35-9657-595887CD845C}" presName="tx2" presStyleLbl="revTx" presStyleIdx="3" presStyleCnt="9"/>
      <dgm:spPr/>
    </dgm:pt>
    <dgm:pt modelId="{EF48ADB9-2AAF-4530-AC19-4EA38ED03947}" type="pres">
      <dgm:prSet presAssocID="{B108FBC2-BAB4-4B35-9657-595887CD845C}" presName="vert2" presStyleCnt="0"/>
      <dgm:spPr/>
    </dgm:pt>
    <dgm:pt modelId="{30C58F9E-56CA-43D1-B7EB-5527803B1B31}" type="pres">
      <dgm:prSet presAssocID="{B108FBC2-BAB4-4B35-9657-595887CD845C}" presName="thinLine2b" presStyleLbl="callout" presStyleIdx="2" presStyleCnt="7"/>
      <dgm:spPr/>
    </dgm:pt>
    <dgm:pt modelId="{53E6EB2D-3C3B-4EBD-BAEA-C09D15AEB5F9}" type="pres">
      <dgm:prSet presAssocID="{B108FBC2-BAB4-4B35-9657-595887CD845C}" presName="vertSpace2b" presStyleCnt="0"/>
      <dgm:spPr/>
    </dgm:pt>
    <dgm:pt modelId="{F1F977C3-294D-49A4-8A5C-CB292B6F657D}" type="pres">
      <dgm:prSet presAssocID="{8FFA0F0A-F4A8-4053-BFC1-7F3A9CD36046}" presName="thickLine" presStyleLbl="alignNode1" presStyleIdx="1" presStyleCnt="2"/>
      <dgm:spPr/>
    </dgm:pt>
    <dgm:pt modelId="{AF1172BA-9DA4-446A-BA69-07BE242A68CC}" type="pres">
      <dgm:prSet presAssocID="{8FFA0F0A-F4A8-4053-BFC1-7F3A9CD36046}" presName="horz1" presStyleCnt="0"/>
      <dgm:spPr/>
    </dgm:pt>
    <dgm:pt modelId="{4F308F6C-FF2F-4F35-A7E6-EA69569D76BC}" type="pres">
      <dgm:prSet presAssocID="{8FFA0F0A-F4A8-4053-BFC1-7F3A9CD36046}" presName="tx1" presStyleLbl="revTx" presStyleIdx="4" presStyleCnt="9"/>
      <dgm:spPr/>
    </dgm:pt>
    <dgm:pt modelId="{7F3C7921-F2C8-4E24-9562-4F7FE2FC97E9}" type="pres">
      <dgm:prSet presAssocID="{8FFA0F0A-F4A8-4053-BFC1-7F3A9CD36046}" presName="vert1" presStyleCnt="0"/>
      <dgm:spPr/>
    </dgm:pt>
    <dgm:pt modelId="{38D34074-7C21-4C08-B832-CDFB6A36617C}" type="pres">
      <dgm:prSet presAssocID="{6F47DD99-CEC7-4202-A929-6C1A6461E594}" presName="vertSpace2a" presStyleCnt="0"/>
      <dgm:spPr/>
    </dgm:pt>
    <dgm:pt modelId="{18E460E9-A71B-4889-91ED-0F7B98C72A9A}" type="pres">
      <dgm:prSet presAssocID="{6F47DD99-CEC7-4202-A929-6C1A6461E594}" presName="horz2" presStyleCnt="0"/>
      <dgm:spPr/>
    </dgm:pt>
    <dgm:pt modelId="{BD5737EE-746E-4AA3-BE6C-F7E57F6028C1}" type="pres">
      <dgm:prSet presAssocID="{6F47DD99-CEC7-4202-A929-6C1A6461E594}" presName="horzSpace2" presStyleCnt="0"/>
      <dgm:spPr/>
    </dgm:pt>
    <dgm:pt modelId="{1999473A-CE26-4790-90C2-C9FB8118301F}" type="pres">
      <dgm:prSet presAssocID="{6F47DD99-CEC7-4202-A929-6C1A6461E594}" presName="tx2" presStyleLbl="revTx" presStyleIdx="5" presStyleCnt="9"/>
      <dgm:spPr/>
    </dgm:pt>
    <dgm:pt modelId="{BDF80DFB-5619-47D7-A413-2E0ADC67ABE6}" type="pres">
      <dgm:prSet presAssocID="{6F47DD99-CEC7-4202-A929-6C1A6461E594}" presName="vert2" presStyleCnt="0"/>
      <dgm:spPr/>
    </dgm:pt>
    <dgm:pt modelId="{24C0EC9D-E4D1-455D-AFEB-E2A0F62DBE06}" type="pres">
      <dgm:prSet presAssocID="{6F47DD99-CEC7-4202-A929-6C1A6461E594}" presName="thinLine2b" presStyleLbl="callout" presStyleIdx="3" presStyleCnt="7"/>
      <dgm:spPr/>
    </dgm:pt>
    <dgm:pt modelId="{C7E0AEFC-D987-4F9E-82ED-5683170B65DF}" type="pres">
      <dgm:prSet presAssocID="{6F47DD99-CEC7-4202-A929-6C1A6461E594}" presName="vertSpace2b" presStyleCnt="0"/>
      <dgm:spPr/>
    </dgm:pt>
    <dgm:pt modelId="{5EE9FE39-5BF6-420C-88E4-69B7155B2123}" type="pres">
      <dgm:prSet presAssocID="{72F4AF08-740D-416A-90A8-1D8D4DD1B242}" presName="horz2" presStyleCnt="0"/>
      <dgm:spPr/>
    </dgm:pt>
    <dgm:pt modelId="{74050B18-001A-4A91-9E8A-2698FDE76D88}" type="pres">
      <dgm:prSet presAssocID="{72F4AF08-740D-416A-90A8-1D8D4DD1B242}" presName="horzSpace2" presStyleCnt="0"/>
      <dgm:spPr/>
    </dgm:pt>
    <dgm:pt modelId="{0A536E34-1BB5-4AF9-BBD8-C11078F70720}" type="pres">
      <dgm:prSet presAssocID="{72F4AF08-740D-416A-90A8-1D8D4DD1B242}" presName="tx2" presStyleLbl="revTx" presStyleIdx="6" presStyleCnt="9"/>
      <dgm:spPr/>
    </dgm:pt>
    <dgm:pt modelId="{61A8C5B2-99E6-499B-95B4-71EDC672BC05}" type="pres">
      <dgm:prSet presAssocID="{72F4AF08-740D-416A-90A8-1D8D4DD1B242}" presName="vert2" presStyleCnt="0"/>
      <dgm:spPr/>
    </dgm:pt>
    <dgm:pt modelId="{892D8BF5-E145-4B68-B3E8-48E88BBF28EB}" type="pres">
      <dgm:prSet presAssocID="{72F4AF08-740D-416A-90A8-1D8D4DD1B242}" presName="thinLine2b" presStyleLbl="callout" presStyleIdx="4" presStyleCnt="7"/>
      <dgm:spPr/>
    </dgm:pt>
    <dgm:pt modelId="{20644605-22E8-4C90-8027-44D8B6E15519}" type="pres">
      <dgm:prSet presAssocID="{72F4AF08-740D-416A-90A8-1D8D4DD1B242}" presName="vertSpace2b" presStyleCnt="0"/>
      <dgm:spPr/>
    </dgm:pt>
    <dgm:pt modelId="{9A379B5E-8840-4577-A115-8C327421A623}" type="pres">
      <dgm:prSet presAssocID="{760FC828-4092-4DCD-8AE7-634D89102AD7}" presName="horz2" presStyleCnt="0"/>
      <dgm:spPr/>
    </dgm:pt>
    <dgm:pt modelId="{ABE15C53-AAA6-43A8-B2A1-2C184B065F16}" type="pres">
      <dgm:prSet presAssocID="{760FC828-4092-4DCD-8AE7-634D89102AD7}" presName="horzSpace2" presStyleCnt="0"/>
      <dgm:spPr/>
    </dgm:pt>
    <dgm:pt modelId="{F97C0467-2556-4598-A829-590DCE86DE03}" type="pres">
      <dgm:prSet presAssocID="{760FC828-4092-4DCD-8AE7-634D89102AD7}" presName="tx2" presStyleLbl="revTx" presStyleIdx="7" presStyleCnt="9"/>
      <dgm:spPr/>
    </dgm:pt>
    <dgm:pt modelId="{18F49923-3935-4912-83DB-19A30959B477}" type="pres">
      <dgm:prSet presAssocID="{760FC828-4092-4DCD-8AE7-634D89102AD7}" presName="vert2" presStyleCnt="0"/>
      <dgm:spPr/>
    </dgm:pt>
    <dgm:pt modelId="{2D6B02BF-5973-44FB-9406-98265C797CB1}" type="pres">
      <dgm:prSet presAssocID="{760FC828-4092-4DCD-8AE7-634D89102AD7}" presName="thinLine2b" presStyleLbl="callout" presStyleIdx="5" presStyleCnt="7"/>
      <dgm:spPr/>
    </dgm:pt>
    <dgm:pt modelId="{7037CCDA-65AA-4568-9DBA-CB3EE708AE17}" type="pres">
      <dgm:prSet presAssocID="{760FC828-4092-4DCD-8AE7-634D89102AD7}" presName="vertSpace2b" presStyleCnt="0"/>
      <dgm:spPr/>
    </dgm:pt>
    <dgm:pt modelId="{35439A64-56A4-4840-B76C-A030E58070B9}" type="pres">
      <dgm:prSet presAssocID="{E50AE156-F664-4A80-8A13-C2C1DBF70FE5}" presName="horz2" presStyleCnt="0"/>
      <dgm:spPr/>
    </dgm:pt>
    <dgm:pt modelId="{250BA8B0-3BC2-4E11-9582-462F43CBAEED}" type="pres">
      <dgm:prSet presAssocID="{E50AE156-F664-4A80-8A13-C2C1DBF70FE5}" presName="horzSpace2" presStyleCnt="0"/>
      <dgm:spPr/>
    </dgm:pt>
    <dgm:pt modelId="{A9E01BB7-756B-4276-85AE-7DD7DBD2C3BC}" type="pres">
      <dgm:prSet presAssocID="{E50AE156-F664-4A80-8A13-C2C1DBF70FE5}" presName="tx2" presStyleLbl="revTx" presStyleIdx="8" presStyleCnt="9"/>
      <dgm:spPr/>
    </dgm:pt>
    <dgm:pt modelId="{E5145E7B-C790-4F4C-824E-D52C8B5BB509}" type="pres">
      <dgm:prSet presAssocID="{E50AE156-F664-4A80-8A13-C2C1DBF70FE5}" presName="vert2" presStyleCnt="0"/>
      <dgm:spPr/>
    </dgm:pt>
    <dgm:pt modelId="{1AA3B8F1-8B6F-4633-9B18-5DA6A59AE77F}" type="pres">
      <dgm:prSet presAssocID="{E50AE156-F664-4A80-8A13-C2C1DBF70FE5}" presName="thinLine2b" presStyleLbl="callout" presStyleIdx="6" presStyleCnt="7"/>
      <dgm:spPr/>
    </dgm:pt>
    <dgm:pt modelId="{726FF4F9-89DF-4B98-8A3E-7D18FD3DCEEC}" type="pres">
      <dgm:prSet presAssocID="{E50AE156-F664-4A80-8A13-C2C1DBF70FE5}" presName="vertSpace2b" presStyleCnt="0"/>
      <dgm:spPr/>
    </dgm:pt>
  </dgm:ptLst>
  <dgm:cxnLst>
    <dgm:cxn modelId="{5782D40C-852F-497E-AC83-5C9AE04E0639}" type="presOf" srcId="{F844ADF1-0C02-498D-810A-7A85D54555D7}" destId="{C55657FD-3417-413D-B02C-5C9E108C70E2}" srcOrd="0" destOrd="0" presId="urn:microsoft.com/office/officeart/2008/layout/LinedList"/>
    <dgm:cxn modelId="{DE4BCA26-444C-4D4C-9C4E-EC5CACC3EFA2}" srcId="{5481EFBD-9573-43C6-8418-E3AC45B394AA}" destId="{F844ADF1-0C02-498D-810A-7A85D54555D7}" srcOrd="0" destOrd="0" parTransId="{2D984030-B1FF-4D4F-BDC5-AD6E38CCB428}" sibTransId="{49081997-C1BF-4BDE-94D3-B20E0ABB7E9B}"/>
    <dgm:cxn modelId="{B072DA2C-276D-490F-A829-2DCC94C3ED45}" type="presOf" srcId="{6F47DD99-CEC7-4202-A929-6C1A6461E594}" destId="{1999473A-CE26-4790-90C2-C9FB8118301F}" srcOrd="0" destOrd="0" presId="urn:microsoft.com/office/officeart/2008/layout/LinedList"/>
    <dgm:cxn modelId="{096BED2C-276B-48C9-82F4-9BA809D8AC15}" type="presOf" srcId="{D6F29F9C-8604-47EA-8405-E84741772BF7}" destId="{9016C4B2-3369-41B2-AABD-BAB097B0861C}" srcOrd="0" destOrd="0" presId="urn:microsoft.com/office/officeart/2008/layout/LinedList"/>
    <dgm:cxn modelId="{0E4C3C3B-2CB2-4E90-AC79-2DB3323985E9}" type="presOf" srcId="{72F4AF08-740D-416A-90A8-1D8D4DD1B242}" destId="{0A536E34-1BB5-4AF9-BBD8-C11078F70720}" srcOrd="0" destOrd="0" presId="urn:microsoft.com/office/officeart/2008/layout/LinedList"/>
    <dgm:cxn modelId="{61EA893B-9EBB-4680-8A6F-B0014C85822E}" srcId="{5481EFBD-9573-43C6-8418-E3AC45B394AA}" destId="{8FFA0F0A-F4A8-4053-BFC1-7F3A9CD36046}" srcOrd="1" destOrd="0" parTransId="{4B958325-B9E7-42BA-9456-52F52BD6EA99}" sibTransId="{676EFD26-DE00-464E-985D-3242F60481DF}"/>
    <dgm:cxn modelId="{392DA460-947D-47EC-83CD-37C7B14B2900}" srcId="{8FFA0F0A-F4A8-4053-BFC1-7F3A9CD36046}" destId="{760FC828-4092-4DCD-8AE7-634D89102AD7}" srcOrd="2" destOrd="0" parTransId="{7CC91C86-F453-49A1-9FE9-05732206441E}" sibTransId="{5A33E7D7-3DC0-45E7-87A6-E5675A81B1D9}"/>
    <dgm:cxn modelId="{36CBC041-C8C4-4CBE-B571-38DABF996A05}" srcId="{F844ADF1-0C02-498D-810A-7A85D54555D7}" destId="{D6F29F9C-8604-47EA-8405-E84741772BF7}" srcOrd="0" destOrd="0" parTransId="{A571AF9B-CD26-4A60-907D-ED88B4F9E68F}" sibTransId="{EEB5822F-1E35-4AE9-81FB-3FAE9153BCC4}"/>
    <dgm:cxn modelId="{54AEA945-E99D-4A44-A363-9AB92C9137E3}" type="presOf" srcId="{E50AE156-F664-4A80-8A13-C2C1DBF70FE5}" destId="{A9E01BB7-756B-4276-85AE-7DD7DBD2C3BC}" srcOrd="0" destOrd="0" presId="urn:microsoft.com/office/officeart/2008/layout/LinedList"/>
    <dgm:cxn modelId="{9685A57F-8A6E-4658-8A62-61B143196745}" srcId="{8FFA0F0A-F4A8-4053-BFC1-7F3A9CD36046}" destId="{6F47DD99-CEC7-4202-A929-6C1A6461E594}" srcOrd="0" destOrd="0" parTransId="{37A723E3-23D0-47E3-B63B-58530E8234D1}" sibTransId="{643CBB73-32D1-4A6F-B4BE-24A30AA49C8E}"/>
    <dgm:cxn modelId="{A21C379C-519D-41B0-8559-6A44C8DCD084}" type="presOf" srcId="{5481EFBD-9573-43C6-8418-E3AC45B394AA}" destId="{45250818-25BD-4534-88B8-E31E4FB22751}" srcOrd="0" destOrd="0" presId="urn:microsoft.com/office/officeart/2008/layout/LinedList"/>
    <dgm:cxn modelId="{B2AE94C0-3353-4DCA-B8DD-FD34067778BF}" type="presOf" srcId="{8FFA0F0A-F4A8-4053-BFC1-7F3A9CD36046}" destId="{4F308F6C-FF2F-4F35-A7E6-EA69569D76BC}" srcOrd="0" destOrd="0" presId="urn:microsoft.com/office/officeart/2008/layout/LinedList"/>
    <dgm:cxn modelId="{CF074EC7-7344-44ED-A46D-0BAFFED7B1B3}" type="presOf" srcId="{FBF4799B-46D2-4692-A99B-3BF5E6796DD3}" destId="{C6C9330B-A82F-4D51-BE5E-3B87ABFD6CE7}" srcOrd="0" destOrd="0" presId="urn:microsoft.com/office/officeart/2008/layout/LinedList"/>
    <dgm:cxn modelId="{D88B3FD4-5D00-40FE-8588-400D7E9B1C79}" srcId="{8FFA0F0A-F4A8-4053-BFC1-7F3A9CD36046}" destId="{E50AE156-F664-4A80-8A13-C2C1DBF70FE5}" srcOrd="3" destOrd="0" parTransId="{38BD2E6F-84E0-4351-9551-127D60671DEB}" sibTransId="{9AF2889A-889D-4535-8D28-3461C4587DDE}"/>
    <dgm:cxn modelId="{F0C89AD9-33E9-4F6D-A225-18939E8955BE}" srcId="{F844ADF1-0C02-498D-810A-7A85D54555D7}" destId="{B108FBC2-BAB4-4B35-9657-595887CD845C}" srcOrd="2" destOrd="0" parTransId="{86E55098-4CE0-4B64-B268-8961F09F8AE2}" sibTransId="{F6CF03D6-C648-4BA7-9031-A75D66CD9B49}"/>
    <dgm:cxn modelId="{E16869E0-F9AD-4105-926B-AD7569B5EE66}" srcId="{8FFA0F0A-F4A8-4053-BFC1-7F3A9CD36046}" destId="{72F4AF08-740D-416A-90A8-1D8D4DD1B242}" srcOrd="1" destOrd="0" parTransId="{46A6A1AC-34B7-4714-B9D4-2E049EC1B3CD}" sibTransId="{18DF1C92-5968-4552-837F-6140C1F17A7A}"/>
    <dgm:cxn modelId="{54127DE3-8BCB-4DB5-ACEF-A91C1FA5D2CE}" srcId="{F844ADF1-0C02-498D-810A-7A85D54555D7}" destId="{FBF4799B-46D2-4692-A99B-3BF5E6796DD3}" srcOrd="1" destOrd="0" parTransId="{B7279C2F-8D15-42A1-8E64-F9B5D1B6B1CB}" sibTransId="{19BC6716-E242-4FD5-8126-F135A19804CB}"/>
    <dgm:cxn modelId="{5913C1E4-444A-4A72-8F72-19B1FC9B9FF6}" type="presOf" srcId="{B108FBC2-BAB4-4B35-9657-595887CD845C}" destId="{D3158BD0-391C-42C2-B0E6-714A6535DA15}" srcOrd="0" destOrd="0" presId="urn:microsoft.com/office/officeart/2008/layout/LinedList"/>
    <dgm:cxn modelId="{7E89B9EA-A0C1-41C2-A9E9-8519C783A1DD}" type="presOf" srcId="{760FC828-4092-4DCD-8AE7-634D89102AD7}" destId="{F97C0467-2556-4598-A829-590DCE86DE03}" srcOrd="0" destOrd="0" presId="urn:microsoft.com/office/officeart/2008/layout/LinedList"/>
    <dgm:cxn modelId="{B35CEA41-6F34-40FC-B247-3F2C55822B2B}" type="presParOf" srcId="{45250818-25BD-4534-88B8-E31E4FB22751}" destId="{FABEB249-3509-44CD-9B24-F84A2EBAF63B}" srcOrd="0" destOrd="0" presId="urn:microsoft.com/office/officeart/2008/layout/LinedList"/>
    <dgm:cxn modelId="{A1924D0F-8D89-44C5-9C19-FE3054DE81F5}" type="presParOf" srcId="{45250818-25BD-4534-88B8-E31E4FB22751}" destId="{4C8FED93-ED9B-4FAE-BD24-0697BE20178B}" srcOrd="1" destOrd="0" presId="urn:microsoft.com/office/officeart/2008/layout/LinedList"/>
    <dgm:cxn modelId="{E2A6A94D-C1B9-41BF-A8CC-304BD698BC1A}" type="presParOf" srcId="{4C8FED93-ED9B-4FAE-BD24-0697BE20178B}" destId="{C55657FD-3417-413D-B02C-5C9E108C70E2}" srcOrd="0" destOrd="0" presId="urn:microsoft.com/office/officeart/2008/layout/LinedList"/>
    <dgm:cxn modelId="{6B2584AA-5A37-47C6-BC7E-37DDFE982223}" type="presParOf" srcId="{4C8FED93-ED9B-4FAE-BD24-0697BE20178B}" destId="{82C29935-7F85-4BB8-876A-DA8E6AC9EFF7}" srcOrd="1" destOrd="0" presId="urn:microsoft.com/office/officeart/2008/layout/LinedList"/>
    <dgm:cxn modelId="{3828BF7A-F544-4A35-AE03-E34AC3345121}" type="presParOf" srcId="{82C29935-7F85-4BB8-876A-DA8E6AC9EFF7}" destId="{22B8D345-B100-46A4-BF81-45BA8A8B4611}" srcOrd="0" destOrd="0" presId="urn:microsoft.com/office/officeart/2008/layout/LinedList"/>
    <dgm:cxn modelId="{070DD6D0-43B8-4258-94B6-88F71B08D787}" type="presParOf" srcId="{82C29935-7F85-4BB8-876A-DA8E6AC9EFF7}" destId="{8C84516A-8C67-4B02-ADD0-3C66832BBA59}" srcOrd="1" destOrd="0" presId="urn:microsoft.com/office/officeart/2008/layout/LinedList"/>
    <dgm:cxn modelId="{9950078D-9FEC-4EC3-9272-C16C477CB811}" type="presParOf" srcId="{8C84516A-8C67-4B02-ADD0-3C66832BBA59}" destId="{4C5352B8-42F2-43E0-B37E-260A54EB05BD}" srcOrd="0" destOrd="0" presId="urn:microsoft.com/office/officeart/2008/layout/LinedList"/>
    <dgm:cxn modelId="{5C73536D-4FE0-4B9F-A369-7BC9D99F9893}" type="presParOf" srcId="{8C84516A-8C67-4B02-ADD0-3C66832BBA59}" destId="{9016C4B2-3369-41B2-AABD-BAB097B0861C}" srcOrd="1" destOrd="0" presId="urn:microsoft.com/office/officeart/2008/layout/LinedList"/>
    <dgm:cxn modelId="{B398D642-49E9-4CEC-98D7-C704165FB94D}" type="presParOf" srcId="{8C84516A-8C67-4B02-ADD0-3C66832BBA59}" destId="{50A289CA-A2D9-4131-ACCB-9E8BB27F7B9F}" srcOrd="2" destOrd="0" presId="urn:microsoft.com/office/officeart/2008/layout/LinedList"/>
    <dgm:cxn modelId="{1DFB7C4A-16BF-4828-BC4D-8885279BD6B4}" type="presParOf" srcId="{82C29935-7F85-4BB8-876A-DA8E6AC9EFF7}" destId="{665F368F-E9D8-41EE-8D5D-302950E1D3A9}" srcOrd="2" destOrd="0" presId="urn:microsoft.com/office/officeart/2008/layout/LinedList"/>
    <dgm:cxn modelId="{CB64F2FC-9107-447F-9251-37EF3EC616F5}" type="presParOf" srcId="{82C29935-7F85-4BB8-876A-DA8E6AC9EFF7}" destId="{6F88BFC9-FC5C-49EE-A752-8BFCCD03CDBF}" srcOrd="3" destOrd="0" presId="urn:microsoft.com/office/officeart/2008/layout/LinedList"/>
    <dgm:cxn modelId="{A57929C7-D001-41B4-B073-7F6F44964245}" type="presParOf" srcId="{82C29935-7F85-4BB8-876A-DA8E6AC9EFF7}" destId="{1320D7BB-84DB-45CE-902B-4950774438DB}" srcOrd="4" destOrd="0" presId="urn:microsoft.com/office/officeart/2008/layout/LinedList"/>
    <dgm:cxn modelId="{588ED2D6-6629-4FC8-87FD-3C442A9D3016}" type="presParOf" srcId="{1320D7BB-84DB-45CE-902B-4950774438DB}" destId="{10C6237B-1467-4D9E-83E8-67D3B3488A58}" srcOrd="0" destOrd="0" presId="urn:microsoft.com/office/officeart/2008/layout/LinedList"/>
    <dgm:cxn modelId="{87D31586-C88D-4E63-A301-ED028619CA32}" type="presParOf" srcId="{1320D7BB-84DB-45CE-902B-4950774438DB}" destId="{C6C9330B-A82F-4D51-BE5E-3B87ABFD6CE7}" srcOrd="1" destOrd="0" presId="urn:microsoft.com/office/officeart/2008/layout/LinedList"/>
    <dgm:cxn modelId="{646CDB7B-AAF5-4685-98DF-960A40DEB84B}" type="presParOf" srcId="{1320D7BB-84DB-45CE-902B-4950774438DB}" destId="{C97F35C8-3DA5-4069-A39E-75F235D2248F}" srcOrd="2" destOrd="0" presId="urn:microsoft.com/office/officeart/2008/layout/LinedList"/>
    <dgm:cxn modelId="{8AA9D8D1-A66B-4372-9591-7D44C2EF82C1}" type="presParOf" srcId="{82C29935-7F85-4BB8-876A-DA8E6AC9EFF7}" destId="{363198F1-BAD8-4FBA-9EE7-0CC8B474E4AC}" srcOrd="5" destOrd="0" presId="urn:microsoft.com/office/officeart/2008/layout/LinedList"/>
    <dgm:cxn modelId="{56AA1CD5-CE56-4091-AA1F-391C84D3964C}" type="presParOf" srcId="{82C29935-7F85-4BB8-876A-DA8E6AC9EFF7}" destId="{12B014D1-2420-47FC-BCD3-AD4BFD63225D}" srcOrd="6" destOrd="0" presId="urn:microsoft.com/office/officeart/2008/layout/LinedList"/>
    <dgm:cxn modelId="{FD2357BC-0146-432C-BC79-62924F7356F7}" type="presParOf" srcId="{82C29935-7F85-4BB8-876A-DA8E6AC9EFF7}" destId="{607FB7E5-C2D9-47A0-B5AA-1D53016A26BB}" srcOrd="7" destOrd="0" presId="urn:microsoft.com/office/officeart/2008/layout/LinedList"/>
    <dgm:cxn modelId="{22800CDB-61E1-4648-8B13-58347572B687}" type="presParOf" srcId="{607FB7E5-C2D9-47A0-B5AA-1D53016A26BB}" destId="{5DC3C004-7B5B-485C-9997-155B5C84DC04}" srcOrd="0" destOrd="0" presId="urn:microsoft.com/office/officeart/2008/layout/LinedList"/>
    <dgm:cxn modelId="{3AD90F37-55A5-48E4-A044-E8FB65BCA277}" type="presParOf" srcId="{607FB7E5-C2D9-47A0-B5AA-1D53016A26BB}" destId="{D3158BD0-391C-42C2-B0E6-714A6535DA15}" srcOrd="1" destOrd="0" presId="urn:microsoft.com/office/officeart/2008/layout/LinedList"/>
    <dgm:cxn modelId="{C772F17F-7994-4490-B251-8C1B4EC0B47F}" type="presParOf" srcId="{607FB7E5-C2D9-47A0-B5AA-1D53016A26BB}" destId="{EF48ADB9-2AAF-4530-AC19-4EA38ED03947}" srcOrd="2" destOrd="0" presId="urn:microsoft.com/office/officeart/2008/layout/LinedList"/>
    <dgm:cxn modelId="{9D40C448-13C0-4A55-ABAA-AFA6DBFDA852}" type="presParOf" srcId="{82C29935-7F85-4BB8-876A-DA8E6AC9EFF7}" destId="{30C58F9E-56CA-43D1-B7EB-5527803B1B31}" srcOrd="8" destOrd="0" presId="urn:microsoft.com/office/officeart/2008/layout/LinedList"/>
    <dgm:cxn modelId="{328EF214-AEED-4E06-B707-5385D847FD9E}" type="presParOf" srcId="{82C29935-7F85-4BB8-876A-DA8E6AC9EFF7}" destId="{53E6EB2D-3C3B-4EBD-BAEA-C09D15AEB5F9}" srcOrd="9" destOrd="0" presId="urn:microsoft.com/office/officeart/2008/layout/LinedList"/>
    <dgm:cxn modelId="{AFD73502-84F8-476B-B80F-AC191E5E99D7}" type="presParOf" srcId="{45250818-25BD-4534-88B8-E31E4FB22751}" destId="{F1F977C3-294D-49A4-8A5C-CB292B6F657D}" srcOrd="2" destOrd="0" presId="urn:microsoft.com/office/officeart/2008/layout/LinedList"/>
    <dgm:cxn modelId="{0AD9BC40-D458-43B6-981B-613CFB73897A}" type="presParOf" srcId="{45250818-25BD-4534-88B8-E31E4FB22751}" destId="{AF1172BA-9DA4-446A-BA69-07BE242A68CC}" srcOrd="3" destOrd="0" presId="urn:microsoft.com/office/officeart/2008/layout/LinedList"/>
    <dgm:cxn modelId="{F2EA507F-072E-441A-9F33-3A4322D1BE2C}" type="presParOf" srcId="{AF1172BA-9DA4-446A-BA69-07BE242A68CC}" destId="{4F308F6C-FF2F-4F35-A7E6-EA69569D76BC}" srcOrd="0" destOrd="0" presId="urn:microsoft.com/office/officeart/2008/layout/LinedList"/>
    <dgm:cxn modelId="{0D459472-9AAB-4530-9CD2-F9AA66740C4E}" type="presParOf" srcId="{AF1172BA-9DA4-446A-BA69-07BE242A68CC}" destId="{7F3C7921-F2C8-4E24-9562-4F7FE2FC97E9}" srcOrd="1" destOrd="0" presId="urn:microsoft.com/office/officeart/2008/layout/LinedList"/>
    <dgm:cxn modelId="{A3ADA6E4-42CA-4E1F-B889-D9751F7DD207}" type="presParOf" srcId="{7F3C7921-F2C8-4E24-9562-4F7FE2FC97E9}" destId="{38D34074-7C21-4C08-B832-CDFB6A36617C}" srcOrd="0" destOrd="0" presId="urn:microsoft.com/office/officeart/2008/layout/LinedList"/>
    <dgm:cxn modelId="{0885DBAB-8FCF-4FF4-92DA-C4B6AC754AEA}" type="presParOf" srcId="{7F3C7921-F2C8-4E24-9562-4F7FE2FC97E9}" destId="{18E460E9-A71B-4889-91ED-0F7B98C72A9A}" srcOrd="1" destOrd="0" presId="urn:microsoft.com/office/officeart/2008/layout/LinedList"/>
    <dgm:cxn modelId="{1FDDF0CE-C88F-4167-B51E-C83D7007C403}" type="presParOf" srcId="{18E460E9-A71B-4889-91ED-0F7B98C72A9A}" destId="{BD5737EE-746E-4AA3-BE6C-F7E57F6028C1}" srcOrd="0" destOrd="0" presId="urn:microsoft.com/office/officeart/2008/layout/LinedList"/>
    <dgm:cxn modelId="{BF75E1CA-F96C-4453-9ACC-D675CEDAEDBA}" type="presParOf" srcId="{18E460E9-A71B-4889-91ED-0F7B98C72A9A}" destId="{1999473A-CE26-4790-90C2-C9FB8118301F}" srcOrd="1" destOrd="0" presId="urn:microsoft.com/office/officeart/2008/layout/LinedList"/>
    <dgm:cxn modelId="{17C55AE1-F7D6-4575-B233-B95419A13D14}" type="presParOf" srcId="{18E460E9-A71B-4889-91ED-0F7B98C72A9A}" destId="{BDF80DFB-5619-47D7-A413-2E0ADC67ABE6}" srcOrd="2" destOrd="0" presId="urn:microsoft.com/office/officeart/2008/layout/LinedList"/>
    <dgm:cxn modelId="{6110CB97-0E70-403A-8CD7-66DDFDFC2A36}" type="presParOf" srcId="{7F3C7921-F2C8-4E24-9562-4F7FE2FC97E9}" destId="{24C0EC9D-E4D1-455D-AFEB-E2A0F62DBE06}" srcOrd="2" destOrd="0" presId="urn:microsoft.com/office/officeart/2008/layout/LinedList"/>
    <dgm:cxn modelId="{DA352EE9-D741-4F59-A9D1-03AD471D4D4E}" type="presParOf" srcId="{7F3C7921-F2C8-4E24-9562-4F7FE2FC97E9}" destId="{C7E0AEFC-D987-4F9E-82ED-5683170B65DF}" srcOrd="3" destOrd="0" presId="urn:microsoft.com/office/officeart/2008/layout/LinedList"/>
    <dgm:cxn modelId="{CB54914D-124A-45CA-BCEF-14D08ABB28EC}" type="presParOf" srcId="{7F3C7921-F2C8-4E24-9562-4F7FE2FC97E9}" destId="{5EE9FE39-5BF6-420C-88E4-69B7155B2123}" srcOrd="4" destOrd="0" presId="urn:microsoft.com/office/officeart/2008/layout/LinedList"/>
    <dgm:cxn modelId="{058A953E-504D-4BE6-8EB2-7773E3D1D0BF}" type="presParOf" srcId="{5EE9FE39-5BF6-420C-88E4-69B7155B2123}" destId="{74050B18-001A-4A91-9E8A-2698FDE76D88}" srcOrd="0" destOrd="0" presId="urn:microsoft.com/office/officeart/2008/layout/LinedList"/>
    <dgm:cxn modelId="{E09342E7-F312-4668-A5CD-E22A0FD9DF8F}" type="presParOf" srcId="{5EE9FE39-5BF6-420C-88E4-69B7155B2123}" destId="{0A536E34-1BB5-4AF9-BBD8-C11078F70720}" srcOrd="1" destOrd="0" presId="urn:microsoft.com/office/officeart/2008/layout/LinedList"/>
    <dgm:cxn modelId="{44BB02FF-75CE-48CF-9A24-396B441501FE}" type="presParOf" srcId="{5EE9FE39-5BF6-420C-88E4-69B7155B2123}" destId="{61A8C5B2-99E6-499B-95B4-71EDC672BC05}" srcOrd="2" destOrd="0" presId="urn:microsoft.com/office/officeart/2008/layout/LinedList"/>
    <dgm:cxn modelId="{E435BCCD-3923-491C-AFDA-323098247CDB}" type="presParOf" srcId="{7F3C7921-F2C8-4E24-9562-4F7FE2FC97E9}" destId="{892D8BF5-E145-4B68-B3E8-48E88BBF28EB}" srcOrd="5" destOrd="0" presId="urn:microsoft.com/office/officeart/2008/layout/LinedList"/>
    <dgm:cxn modelId="{25BC79FD-FA99-40A0-AA86-69616B4C1425}" type="presParOf" srcId="{7F3C7921-F2C8-4E24-9562-4F7FE2FC97E9}" destId="{20644605-22E8-4C90-8027-44D8B6E15519}" srcOrd="6" destOrd="0" presId="urn:microsoft.com/office/officeart/2008/layout/LinedList"/>
    <dgm:cxn modelId="{49DB3C9D-F740-41F8-8733-90B7C1439CB4}" type="presParOf" srcId="{7F3C7921-F2C8-4E24-9562-4F7FE2FC97E9}" destId="{9A379B5E-8840-4577-A115-8C327421A623}" srcOrd="7" destOrd="0" presId="urn:microsoft.com/office/officeart/2008/layout/LinedList"/>
    <dgm:cxn modelId="{7FF48C49-ABD4-479F-B1C0-5BF66BBB347E}" type="presParOf" srcId="{9A379B5E-8840-4577-A115-8C327421A623}" destId="{ABE15C53-AAA6-43A8-B2A1-2C184B065F16}" srcOrd="0" destOrd="0" presId="urn:microsoft.com/office/officeart/2008/layout/LinedList"/>
    <dgm:cxn modelId="{1671EF25-E2E9-4B4F-81CD-5DDF13B728A9}" type="presParOf" srcId="{9A379B5E-8840-4577-A115-8C327421A623}" destId="{F97C0467-2556-4598-A829-590DCE86DE03}" srcOrd="1" destOrd="0" presId="urn:microsoft.com/office/officeart/2008/layout/LinedList"/>
    <dgm:cxn modelId="{D4B30E48-2EC4-449A-90DB-A50F42AD9FDA}" type="presParOf" srcId="{9A379B5E-8840-4577-A115-8C327421A623}" destId="{18F49923-3935-4912-83DB-19A30959B477}" srcOrd="2" destOrd="0" presId="urn:microsoft.com/office/officeart/2008/layout/LinedList"/>
    <dgm:cxn modelId="{60EE9178-5F1D-4787-8826-78F578683512}" type="presParOf" srcId="{7F3C7921-F2C8-4E24-9562-4F7FE2FC97E9}" destId="{2D6B02BF-5973-44FB-9406-98265C797CB1}" srcOrd="8" destOrd="0" presId="urn:microsoft.com/office/officeart/2008/layout/LinedList"/>
    <dgm:cxn modelId="{5953F3BB-7548-4BD0-B90A-9248029BA111}" type="presParOf" srcId="{7F3C7921-F2C8-4E24-9562-4F7FE2FC97E9}" destId="{7037CCDA-65AA-4568-9DBA-CB3EE708AE17}" srcOrd="9" destOrd="0" presId="urn:microsoft.com/office/officeart/2008/layout/LinedList"/>
    <dgm:cxn modelId="{25406D26-F2B2-487D-80D5-43330F96507A}" type="presParOf" srcId="{7F3C7921-F2C8-4E24-9562-4F7FE2FC97E9}" destId="{35439A64-56A4-4840-B76C-A030E58070B9}" srcOrd="10" destOrd="0" presId="urn:microsoft.com/office/officeart/2008/layout/LinedList"/>
    <dgm:cxn modelId="{1F4C613F-2744-48D8-ADB0-292B6202ABC4}" type="presParOf" srcId="{35439A64-56A4-4840-B76C-A030E58070B9}" destId="{250BA8B0-3BC2-4E11-9582-462F43CBAEED}" srcOrd="0" destOrd="0" presId="urn:microsoft.com/office/officeart/2008/layout/LinedList"/>
    <dgm:cxn modelId="{DD1692F7-A1ED-43E3-BB82-29D06E8AB4EA}" type="presParOf" srcId="{35439A64-56A4-4840-B76C-A030E58070B9}" destId="{A9E01BB7-756B-4276-85AE-7DD7DBD2C3BC}" srcOrd="1" destOrd="0" presId="urn:microsoft.com/office/officeart/2008/layout/LinedList"/>
    <dgm:cxn modelId="{7C8DD08C-6516-4FB2-811C-A4CF7A4D234C}" type="presParOf" srcId="{35439A64-56A4-4840-B76C-A030E58070B9}" destId="{E5145E7B-C790-4F4C-824E-D52C8B5BB509}" srcOrd="2" destOrd="0" presId="urn:microsoft.com/office/officeart/2008/layout/LinedList"/>
    <dgm:cxn modelId="{6AA1C707-E356-40A6-9004-FA7A70006783}" type="presParOf" srcId="{7F3C7921-F2C8-4E24-9562-4F7FE2FC97E9}" destId="{1AA3B8F1-8B6F-4633-9B18-5DA6A59AE77F}" srcOrd="11" destOrd="0" presId="urn:microsoft.com/office/officeart/2008/layout/LinedList"/>
    <dgm:cxn modelId="{A31C3A38-8DEF-49BE-85DF-F588534C324A}" type="presParOf" srcId="{7F3C7921-F2C8-4E24-9562-4F7FE2FC97E9}" destId="{726FF4F9-89DF-4B98-8A3E-7D18FD3DCEE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81EFBD-9573-43C6-8418-E3AC45B394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44ADF1-0C02-498D-810A-7A85D54555D7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 </a:t>
          </a:r>
          <a:endParaRPr lang="en-US" sz="2000" dirty="0">
            <a:solidFill>
              <a:schemeClr val="tx1"/>
            </a:solidFill>
          </a:endParaRPr>
        </a:p>
      </dgm:t>
    </dgm:pt>
    <dgm:pt modelId="{2D984030-B1FF-4D4F-BDC5-AD6E38CCB428}" type="parTrans" cxnId="{DE4BCA26-444C-4D4C-9C4E-EC5CACC3EFA2}">
      <dgm:prSet/>
      <dgm:spPr/>
      <dgm:t>
        <a:bodyPr/>
        <a:lstStyle/>
        <a:p>
          <a:endParaRPr lang="en-US"/>
        </a:p>
      </dgm:t>
    </dgm:pt>
    <dgm:pt modelId="{49081997-C1BF-4BDE-94D3-B20E0ABB7E9B}" type="sibTrans" cxnId="{DE4BCA26-444C-4D4C-9C4E-EC5CACC3EFA2}">
      <dgm:prSet/>
      <dgm:spPr/>
      <dgm:t>
        <a:bodyPr/>
        <a:lstStyle/>
        <a:p>
          <a:endParaRPr lang="en-US"/>
        </a:p>
      </dgm:t>
    </dgm:pt>
    <dgm:pt modelId="{45250818-25BD-4534-88B8-E31E4FB22751}" type="pres">
      <dgm:prSet presAssocID="{5481EFBD-9573-43C6-8418-E3AC45B394AA}" presName="vert0" presStyleCnt="0">
        <dgm:presLayoutVars>
          <dgm:dir/>
          <dgm:animOne val="branch"/>
          <dgm:animLvl val="lvl"/>
        </dgm:presLayoutVars>
      </dgm:prSet>
      <dgm:spPr/>
    </dgm:pt>
    <dgm:pt modelId="{FABEB249-3509-44CD-9B24-F84A2EBAF63B}" type="pres">
      <dgm:prSet presAssocID="{F844ADF1-0C02-498D-810A-7A85D54555D7}" presName="thickLine" presStyleLbl="alignNode1" presStyleIdx="0" presStyleCnt="1"/>
      <dgm:spPr/>
    </dgm:pt>
    <dgm:pt modelId="{4C8FED93-ED9B-4FAE-BD24-0697BE20178B}" type="pres">
      <dgm:prSet presAssocID="{F844ADF1-0C02-498D-810A-7A85D54555D7}" presName="horz1" presStyleCnt="0"/>
      <dgm:spPr/>
    </dgm:pt>
    <dgm:pt modelId="{C55657FD-3417-413D-B02C-5C9E108C70E2}" type="pres">
      <dgm:prSet presAssocID="{F844ADF1-0C02-498D-810A-7A85D54555D7}" presName="tx1" presStyleLbl="revTx" presStyleIdx="0" presStyleCnt="1"/>
      <dgm:spPr/>
    </dgm:pt>
    <dgm:pt modelId="{82C29935-7F85-4BB8-876A-DA8E6AC9EFF7}" type="pres">
      <dgm:prSet presAssocID="{F844ADF1-0C02-498D-810A-7A85D54555D7}" presName="vert1" presStyleCnt="0"/>
      <dgm:spPr/>
    </dgm:pt>
  </dgm:ptLst>
  <dgm:cxnLst>
    <dgm:cxn modelId="{5782D40C-852F-497E-AC83-5C9AE04E0639}" type="presOf" srcId="{F844ADF1-0C02-498D-810A-7A85D54555D7}" destId="{C55657FD-3417-413D-B02C-5C9E108C70E2}" srcOrd="0" destOrd="0" presId="urn:microsoft.com/office/officeart/2008/layout/LinedList"/>
    <dgm:cxn modelId="{DE4BCA26-444C-4D4C-9C4E-EC5CACC3EFA2}" srcId="{5481EFBD-9573-43C6-8418-E3AC45B394AA}" destId="{F844ADF1-0C02-498D-810A-7A85D54555D7}" srcOrd="0" destOrd="0" parTransId="{2D984030-B1FF-4D4F-BDC5-AD6E38CCB428}" sibTransId="{49081997-C1BF-4BDE-94D3-B20E0ABB7E9B}"/>
    <dgm:cxn modelId="{A21C379C-519D-41B0-8559-6A44C8DCD084}" type="presOf" srcId="{5481EFBD-9573-43C6-8418-E3AC45B394AA}" destId="{45250818-25BD-4534-88B8-E31E4FB22751}" srcOrd="0" destOrd="0" presId="urn:microsoft.com/office/officeart/2008/layout/LinedList"/>
    <dgm:cxn modelId="{B35CEA41-6F34-40FC-B247-3F2C55822B2B}" type="presParOf" srcId="{45250818-25BD-4534-88B8-E31E4FB22751}" destId="{FABEB249-3509-44CD-9B24-F84A2EBAF63B}" srcOrd="0" destOrd="0" presId="urn:microsoft.com/office/officeart/2008/layout/LinedList"/>
    <dgm:cxn modelId="{A1924D0F-8D89-44C5-9C19-FE3054DE81F5}" type="presParOf" srcId="{45250818-25BD-4534-88B8-E31E4FB22751}" destId="{4C8FED93-ED9B-4FAE-BD24-0697BE20178B}" srcOrd="1" destOrd="0" presId="urn:microsoft.com/office/officeart/2008/layout/LinedList"/>
    <dgm:cxn modelId="{E2A6A94D-C1B9-41BF-A8CC-304BD698BC1A}" type="presParOf" srcId="{4C8FED93-ED9B-4FAE-BD24-0697BE20178B}" destId="{C55657FD-3417-413D-B02C-5C9E108C70E2}" srcOrd="0" destOrd="0" presId="urn:microsoft.com/office/officeart/2008/layout/LinedList"/>
    <dgm:cxn modelId="{6B2584AA-5A37-47C6-BC7E-37DDFE982223}" type="presParOf" srcId="{4C8FED93-ED9B-4FAE-BD24-0697BE20178B}" destId="{82C29935-7F85-4BB8-876A-DA8E6AC9EF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0C740A-7857-4E44-9E8B-D7AD9FA4D54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FDB46-2691-484C-A59F-F3F37C15D93D}">
      <dgm:prSet/>
      <dgm:spPr/>
      <dgm:t>
        <a:bodyPr/>
        <a:lstStyle/>
        <a:p>
          <a:r>
            <a:rPr lang="en-US" b="1" dirty="0"/>
            <a:t>The CMAPSS (Commercial Modular Aero-Propulsion System Simulation) </a:t>
          </a:r>
          <a:r>
            <a:rPr lang="en-US" dirty="0"/>
            <a:t>dataset is used to train the ML models needed for this system. It is a system developed by NASA to study engine degradation. </a:t>
          </a:r>
        </a:p>
        <a:p>
          <a:r>
            <a:rPr lang="en-US" dirty="0"/>
            <a:t> </a:t>
          </a:r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CMAPSS Jet Engine Simulated Data | NASA Open Data Portal</a:t>
          </a:r>
          <a:endParaRPr lang="en-US" dirty="0">
            <a:solidFill>
              <a:schemeClr val="tx1"/>
            </a:solidFill>
          </a:endParaRPr>
        </a:p>
      </dgm:t>
    </dgm:pt>
    <dgm:pt modelId="{B29463F6-560B-4B12-A5D0-9C08BA124809}" type="parTrans" cxnId="{1575A34D-419A-48C2-AC50-3159884B1D57}">
      <dgm:prSet/>
      <dgm:spPr/>
      <dgm:t>
        <a:bodyPr/>
        <a:lstStyle/>
        <a:p>
          <a:endParaRPr lang="en-US"/>
        </a:p>
      </dgm:t>
    </dgm:pt>
    <dgm:pt modelId="{81EA1CDE-98DA-4657-A8CC-27A832510D6A}" type="sibTrans" cxnId="{1575A34D-419A-48C2-AC50-3159884B1D57}">
      <dgm:prSet/>
      <dgm:spPr/>
      <dgm:t>
        <a:bodyPr/>
        <a:lstStyle/>
        <a:p>
          <a:endParaRPr lang="en-US"/>
        </a:p>
      </dgm:t>
    </dgm:pt>
    <dgm:pt modelId="{3CB9A6A3-7933-4207-AC73-AF6C8E15FE2F}">
      <dgm:prSet/>
      <dgm:spPr/>
      <dgm:t>
        <a:bodyPr/>
        <a:lstStyle/>
        <a:p>
          <a:r>
            <a:rPr lang="en-US" dirty="0"/>
            <a:t>It contains multivariate time-series data with 26 sensors.</a:t>
          </a:r>
        </a:p>
      </dgm:t>
    </dgm:pt>
    <dgm:pt modelId="{67222778-E775-41EC-8CB6-D1256E0C7980}" type="parTrans" cxnId="{A0F0BEEB-968E-421F-913F-E9CD0549DF03}">
      <dgm:prSet/>
      <dgm:spPr/>
      <dgm:t>
        <a:bodyPr/>
        <a:lstStyle/>
        <a:p>
          <a:endParaRPr lang="en-US"/>
        </a:p>
      </dgm:t>
    </dgm:pt>
    <dgm:pt modelId="{A2ED22AD-8891-46CB-89CD-BE67A5CFF921}" type="sibTrans" cxnId="{A0F0BEEB-968E-421F-913F-E9CD0549DF03}">
      <dgm:prSet/>
      <dgm:spPr/>
      <dgm:t>
        <a:bodyPr/>
        <a:lstStyle/>
        <a:p>
          <a:endParaRPr lang="en-US"/>
        </a:p>
      </dgm:t>
    </dgm:pt>
    <dgm:pt modelId="{BB940C3A-F4FD-44C7-8B0A-01971DFFFC01}">
      <dgm:prSet/>
      <dgm:spPr/>
      <dgm:t>
        <a:bodyPr/>
        <a:lstStyle/>
        <a:p>
          <a:r>
            <a:rPr lang="en-US"/>
            <a:t>Includes different operational conditions (ONE, SIX) and fault modes (ONE, TWO).</a:t>
          </a:r>
        </a:p>
      </dgm:t>
    </dgm:pt>
    <dgm:pt modelId="{3BFF0DB1-8959-4E8D-8E15-B7D9907E7182}" type="parTrans" cxnId="{CE6610A5-CFA2-41C5-8015-1E85A156F053}">
      <dgm:prSet/>
      <dgm:spPr/>
      <dgm:t>
        <a:bodyPr/>
        <a:lstStyle/>
        <a:p>
          <a:endParaRPr lang="en-US"/>
        </a:p>
      </dgm:t>
    </dgm:pt>
    <dgm:pt modelId="{10F9EF71-3A49-4A78-A64B-BB244CD67059}" type="sibTrans" cxnId="{CE6610A5-CFA2-41C5-8015-1E85A156F053}">
      <dgm:prSet/>
      <dgm:spPr/>
      <dgm:t>
        <a:bodyPr/>
        <a:lstStyle/>
        <a:p>
          <a:endParaRPr lang="en-US"/>
        </a:p>
      </dgm:t>
    </dgm:pt>
    <dgm:pt modelId="{907EF22E-3EE7-487A-97F9-9D043DEDDBAF}">
      <dgm:prSet/>
      <dgm:spPr/>
      <dgm:t>
        <a:bodyPr/>
        <a:lstStyle/>
        <a:p>
          <a:r>
            <a:rPr lang="en-US" dirty="0"/>
            <a:t>Four datasets: Training data ends at failure, test data ends earlier.</a:t>
          </a:r>
        </a:p>
      </dgm:t>
    </dgm:pt>
    <dgm:pt modelId="{6F52A935-8986-4D86-A959-1CD004392AEA}" type="parTrans" cxnId="{7C706DC1-5934-403F-8A95-E04FBCFCEBB2}">
      <dgm:prSet/>
      <dgm:spPr/>
      <dgm:t>
        <a:bodyPr/>
        <a:lstStyle/>
        <a:p>
          <a:endParaRPr lang="en-US"/>
        </a:p>
      </dgm:t>
    </dgm:pt>
    <dgm:pt modelId="{C7673699-D59D-4D42-8A01-C2CFC3E4BFC9}" type="sibTrans" cxnId="{7C706DC1-5934-403F-8A95-E04FBCFCEBB2}">
      <dgm:prSet/>
      <dgm:spPr/>
      <dgm:t>
        <a:bodyPr/>
        <a:lstStyle/>
        <a:p>
          <a:endParaRPr lang="en-US"/>
        </a:p>
      </dgm:t>
    </dgm:pt>
    <dgm:pt modelId="{1FFB6479-088A-4FC9-A25D-E74610FD55E8}">
      <dgm:prSet/>
      <dgm:spPr/>
      <dgm:t>
        <a:bodyPr/>
        <a:lstStyle/>
        <a:p>
          <a:r>
            <a:rPr lang="en-US"/>
            <a:t>No missing data </a:t>
          </a:r>
        </a:p>
      </dgm:t>
    </dgm:pt>
    <dgm:pt modelId="{D3038537-FA49-4867-9FDD-0F6A29EE1541}" type="parTrans" cxnId="{682B5492-487D-41C1-9884-804AA56380E1}">
      <dgm:prSet/>
      <dgm:spPr/>
      <dgm:t>
        <a:bodyPr/>
        <a:lstStyle/>
        <a:p>
          <a:endParaRPr lang="en-US"/>
        </a:p>
      </dgm:t>
    </dgm:pt>
    <dgm:pt modelId="{236AED37-3DA4-48AD-9634-2D1A0C319980}" type="sibTrans" cxnId="{682B5492-487D-41C1-9884-804AA56380E1}">
      <dgm:prSet/>
      <dgm:spPr/>
      <dgm:t>
        <a:bodyPr/>
        <a:lstStyle/>
        <a:p>
          <a:endParaRPr lang="en-US"/>
        </a:p>
      </dgm:t>
    </dgm:pt>
    <dgm:pt modelId="{578A353D-BE0C-46FA-8F3B-CDFC18557057}" type="pres">
      <dgm:prSet presAssocID="{D50C740A-7857-4E44-9E8B-D7AD9FA4D54E}" presName="diagram" presStyleCnt="0">
        <dgm:presLayoutVars>
          <dgm:dir/>
          <dgm:resizeHandles val="exact"/>
        </dgm:presLayoutVars>
      </dgm:prSet>
      <dgm:spPr/>
    </dgm:pt>
    <dgm:pt modelId="{A190D69E-36B3-4AE1-A6D3-A56879E43E21}" type="pres">
      <dgm:prSet presAssocID="{981FDB46-2691-484C-A59F-F3F37C15D93D}" presName="node" presStyleLbl="node1" presStyleIdx="0" presStyleCnt="5">
        <dgm:presLayoutVars>
          <dgm:bulletEnabled val="1"/>
        </dgm:presLayoutVars>
      </dgm:prSet>
      <dgm:spPr/>
    </dgm:pt>
    <dgm:pt modelId="{F3B2570B-DD73-4D7A-94DB-0D69FCD833CD}" type="pres">
      <dgm:prSet presAssocID="{81EA1CDE-98DA-4657-A8CC-27A832510D6A}" presName="sibTrans" presStyleCnt="0"/>
      <dgm:spPr/>
    </dgm:pt>
    <dgm:pt modelId="{7009EA42-96C8-4CE5-97E2-2AF65030759E}" type="pres">
      <dgm:prSet presAssocID="{3CB9A6A3-7933-4207-AC73-AF6C8E15FE2F}" presName="node" presStyleLbl="node1" presStyleIdx="1" presStyleCnt="5">
        <dgm:presLayoutVars>
          <dgm:bulletEnabled val="1"/>
        </dgm:presLayoutVars>
      </dgm:prSet>
      <dgm:spPr/>
    </dgm:pt>
    <dgm:pt modelId="{9D4EC8D4-B118-405E-889E-350982BE6D2F}" type="pres">
      <dgm:prSet presAssocID="{A2ED22AD-8891-46CB-89CD-BE67A5CFF921}" presName="sibTrans" presStyleCnt="0"/>
      <dgm:spPr/>
    </dgm:pt>
    <dgm:pt modelId="{4FFE2BAF-C0D3-42D0-B2ED-FB72F3E14229}" type="pres">
      <dgm:prSet presAssocID="{BB940C3A-F4FD-44C7-8B0A-01971DFFFC01}" presName="node" presStyleLbl="node1" presStyleIdx="2" presStyleCnt="5">
        <dgm:presLayoutVars>
          <dgm:bulletEnabled val="1"/>
        </dgm:presLayoutVars>
      </dgm:prSet>
      <dgm:spPr/>
    </dgm:pt>
    <dgm:pt modelId="{E94673CF-978C-4AE3-AC32-67854480F997}" type="pres">
      <dgm:prSet presAssocID="{10F9EF71-3A49-4A78-A64B-BB244CD67059}" presName="sibTrans" presStyleCnt="0"/>
      <dgm:spPr/>
    </dgm:pt>
    <dgm:pt modelId="{D06F6B1C-9527-412B-8CE0-23086E032DD3}" type="pres">
      <dgm:prSet presAssocID="{907EF22E-3EE7-487A-97F9-9D043DEDDBAF}" presName="node" presStyleLbl="node1" presStyleIdx="3" presStyleCnt="5">
        <dgm:presLayoutVars>
          <dgm:bulletEnabled val="1"/>
        </dgm:presLayoutVars>
      </dgm:prSet>
      <dgm:spPr/>
    </dgm:pt>
    <dgm:pt modelId="{D0F74B90-9721-4C1F-8C7B-5B30B5DF9A84}" type="pres">
      <dgm:prSet presAssocID="{C7673699-D59D-4D42-8A01-C2CFC3E4BFC9}" presName="sibTrans" presStyleCnt="0"/>
      <dgm:spPr/>
    </dgm:pt>
    <dgm:pt modelId="{79720407-06BC-4F08-AFAD-E687FD5553BB}" type="pres">
      <dgm:prSet presAssocID="{1FFB6479-088A-4FC9-A25D-E74610FD55E8}" presName="node" presStyleLbl="node1" presStyleIdx="4" presStyleCnt="5">
        <dgm:presLayoutVars>
          <dgm:bulletEnabled val="1"/>
        </dgm:presLayoutVars>
      </dgm:prSet>
      <dgm:spPr/>
    </dgm:pt>
  </dgm:ptLst>
  <dgm:cxnLst>
    <dgm:cxn modelId="{1575A34D-419A-48C2-AC50-3159884B1D57}" srcId="{D50C740A-7857-4E44-9E8B-D7AD9FA4D54E}" destId="{981FDB46-2691-484C-A59F-F3F37C15D93D}" srcOrd="0" destOrd="0" parTransId="{B29463F6-560B-4B12-A5D0-9C08BA124809}" sibTransId="{81EA1CDE-98DA-4657-A8CC-27A832510D6A}"/>
    <dgm:cxn modelId="{EF8B556F-9698-4241-ACE3-C46AD323512C}" type="presOf" srcId="{981FDB46-2691-484C-A59F-F3F37C15D93D}" destId="{A190D69E-36B3-4AE1-A6D3-A56879E43E21}" srcOrd="0" destOrd="0" presId="urn:microsoft.com/office/officeart/2005/8/layout/default"/>
    <dgm:cxn modelId="{0219F788-FC77-4583-B34C-D0A861075063}" type="presOf" srcId="{D50C740A-7857-4E44-9E8B-D7AD9FA4D54E}" destId="{578A353D-BE0C-46FA-8F3B-CDFC18557057}" srcOrd="0" destOrd="0" presId="urn:microsoft.com/office/officeart/2005/8/layout/default"/>
    <dgm:cxn modelId="{682B5492-487D-41C1-9884-804AA56380E1}" srcId="{D50C740A-7857-4E44-9E8B-D7AD9FA4D54E}" destId="{1FFB6479-088A-4FC9-A25D-E74610FD55E8}" srcOrd="4" destOrd="0" parTransId="{D3038537-FA49-4867-9FDD-0F6A29EE1541}" sibTransId="{236AED37-3DA4-48AD-9634-2D1A0C319980}"/>
    <dgm:cxn modelId="{CE6610A5-CFA2-41C5-8015-1E85A156F053}" srcId="{D50C740A-7857-4E44-9E8B-D7AD9FA4D54E}" destId="{BB940C3A-F4FD-44C7-8B0A-01971DFFFC01}" srcOrd="2" destOrd="0" parTransId="{3BFF0DB1-8959-4E8D-8E15-B7D9907E7182}" sibTransId="{10F9EF71-3A49-4A78-A64B-BB244CD67059}"/>
    <dgm:cxn modelId="{4B690AAC-644A-49FD-8F8C-69E91ED54BE0}" type="presOf" srcId="{1FFB6479-088A-4FC9-A25D-E74610FD55E8}" destId="{79720407-06BC-4F08-AFAD-E687FD5553BB}" srcOrd="0" destOrd="0" presId="urn:microsoft.com/office/officeart/2005/8/layout/default"/>
    <dgm:cxn modelId="{7C706DC1-5934-403F-8A95-E04FBCFCEBB2}" srcId="{D50C740A-7857-4E44-9E8B-D7AD9FA4D54E}" destId="{907EF22E-3EE7-487A-97F9-9D043DEDDBAF}" srcOrd="3" destOrd="0" parTransId="{6F52A935-8986-4D86-A959-1CD004392AEA}" sibTransId="{C7673699-D59D-4D42-8A01-C2CFC3E4BFC9}"/>
    <dgm:cxn modelId="{530A41C4-E163-4ECC-B6DD-92127927EA0B}" type="presOf" srcId="{BB940C3A-F4FD-44C7-8B0A-01971DFFFC01}" destId="{4FFE2BAF-C0D3-42D0-B2ED-FB72F3E14229}" srcOrd="0" destOrd="0" presId="urn:microsoft.com/office/officeart/2005/8/layout/default"/>
    <dgm:cxn modelId="{50FDFCC8-019E-4BF1-AC30-6FFAFB8EFCDD}" type="presOf" srcId="{907EF22E-3EE7-487A-97F9-9D043DEDDBAF}" destId="{D06F6B1C-9527-412B-8CE0-23086E032DD3}" srcOrd="0" destOrd="0" presId="urn:microsoft.com/office/officeart/2005/8/layout/default"/>
    <dgm:cxn modelId="{931C32E0-EC1C-4BCE-819F-C0620A5EF6ED}" type="presOf" srcId="{3CB9A6A3-7933-4207-AC73-AF6C8E15FE2F}" destId="{7009EA42-96C8-4CE5-97E2-2AF65030759E}" srcOrd="0" destOrd="0" presId="urn:microsoft.com/office/officeart/2005/8/layout/default"/>
    <dgm:cxn modelId="{A0F0BEEB-968E-421F-913F-E9CD0549DF03}" srcId="{D50C740A-7857-4E44-9E8B-D7AD9FA4D54E}" destId="{3CB9A6A3-7933-4207-AC73-AF6C8E15FE2F}" srcOrd="1" destOrd="0" parTransId="{67222778-E775-41EC-8CB6-D1256E0C7980}" sibTransId="{A2ED22AD-8891-46CB-89CD-BE67A5CFF921}"/>
    <dgm:cxn modelId="{283AA74C-50D1-41AF-B499-5BC2BB2D850F}" type="presParOf" srcId="{578A353D-BE0C-46FA-8F3B-CDFC18557057}" destId="{A190D69E-36B3-4AE1-A6D3-A56879E43E21}" srcOrd="0" destOrd="0" presId="urn:microsoft.com/office/officeart/2005/8/layout/default"/>
    <dgm:cxn modelId="{383CE16D-25F4-462D-AB97-04BF2D4997AF}" type="presParOf" srcId="{578A353D-BE0C-46FA-8F3B-CDFC18557057}" destId="{F3B2570B-DD73-4D7A-94DB-0D69FCD833CD}" srcOrd="1" destOrd="0" presId="urn:microsoft.com/office/officeart/2005/8/layout/default"/>
    <dgm:cxn modelId="{6F188B01-6772-4C03-B153-DDF78C5B384A}" type="presParOf" srcId="{578A353D-BE0C-46FA-8F3B-CDFC18557057}" destId="{7009EA42-96C8-4CE5-97E2-2AF65030759E}" srcOrd="2" destOrd="0" presId="urn:microsoft.com/office/officeart/2005/8/layout/default"/>
    <dgm:cxn modelId="{1626EF03-EDBA-4045-9289-79516CF25DA5}" type="presParOf" srcId="{578A353D-BE0C-46FA-8F3B-CDFC18557057}" destId="{9D4EC8D4-B118-405E-889E-350982BE6D2F}" srcOrd="3" destOrd="0" presId="urn:microsoft.com/office/officeart/2005/8/layout/default"/>
    <dgm:cxn modelId="{2FD4B356-88EC-4595-B8EF-62C3BC45BE9D}" type="presParOf" srcId="{578A353D-BE0C-46FA-8F3B-CDFC18557057}" destId="{4FFE2BAF-C0D3-42D0-B2ED-FB72F3E14229}" srcOrd="4" destOrd="0" presId="urn:microsoft.com/office/officeart/2005/8/layout/default"/>
    <dgm:cxn modelId="{55F7CF74-31F8-45AC-8DA2-BC1CE704BE04}" type="presParOf" srcId="{578A353D-BE0C-46FA-8F3B-CDFC18557057}" destId="{E94673CF-978C-4AE3-AC32-67854480F997}" srcOrd="5" destOrd="0" presId="urn:microsoft.com/office/officeart/2005/8/layout/default"/>
    <dgm:cxn modelId="{98135764-598A-491F-B74D-C4736B76662A}" type="presParOf" srcId="{578A353D-BE0C-46FA-8F3B-CDFC18557057}" destId="{D06F6B1C-9527-412B-8CE0-23086E032DD3}" srcOrd="6" destOrd="0" presId="urn:microsoft.com/office/officeart/2005/8/layout/default"/>
    <dgm:cxn modelId="{100EC340-A956-4B8D-9F44-1A56AA492E7B}" type="presParOf" srcId="{578A353D-BE0C-46FA-8F3B-CDFC18557057}" destId="{D0F74B90-9721-4C1F-8C7B-5B30B5DF9A84}" srcOrd="7" destOrd="0" presId="urn:microsoft.com/office/officeart/2005/8/layout/default"/>
    <dgm:cxn modelId="{74F91CB2-6A06-4944-B4B6-0FAF658F501D}" type="presParOf" srcId="{578A353D-BE0C-46FA-8F3B-CDFC18557057}" destId="{79720407-06BC-4F08-AFAD-E687FD5553B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EB249-3509-44CD-9B24-F84A2EBAF63B}">
      <dsp:nvSpPr>
        <dsp:cNvPr id="0" name=""/>
        <dsp:cNvSpPr/>
      </dsp:nvSpPr>
      <dsp:spPr>
        <a:xfrm>
          <a:off x="0" y="0"/>
          <a:ext cx="114636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657FD-3417-413D-B02C-5C9E108C70E2}">
      <dsp:nvSpPr>
        <dsp:cNvPr id="0" name=""/>
        <dsp:cNvSpPr/>
      </dsp:nvSpPr>
      <dsp:spPr>
        <a:xfrm>
          <a:off x="0" y="0"/>
          <a:ext cx="2292738" cy="266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Project Overview: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0"/>
        <a:ext cx="2292738" cy="2662267"/>
      </dsp:txXfrm>
    </dsp:sp>
    <dsp:sp modelId="{9016C4B2-3369-41B2-AABD-BAB097B0861C}">
      <dsp:nvSpPr>
        <dsp:cNvPr id="0" name=""/>
        <dsp:cNvSpPr/>
      </dsp:nvSpPr>
      <dsp:spPr>
        <a:xfrm>
          <a:off x="2464693" y="41597"/>
          <a:ext cx="8998998" cy="83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+mj-lt"/>
            </a:rPr>
            <a:t>Predict the Remaining Useful Life (RUL) of turbofan engines to improve maintenance strategies.</a:t>
          </a:r>
        </a:p>
      </dsp:txBody>
      <dsp:txXfrm>
        <a:off x="2464693" y="41597"/>
        <a:ext cx="8998998" cy="831958"/>
      </dsp:txXfrm>
    </dsp:sp>
    <dsp:sp modelId="{665F368F-E9D8-41EE-8D5D-302950E1D3A9}">
      <dsp:nvSpPr>
        <dsp:cNvPr id="0" name=""/>
        <dsp:cNvSpPr/>
      </dsp:nvSpPr>
      <dsp:spPr>
        <a:xfrm>
          <a:off x="2292738" y="873556"/>
          <a:ext cx="9170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9330B-A82F-4D51-BE5E-3B87ABFD6CE7}">
      <dsp:nvSpPr>
        <dsp:cNvPr id="0" name=""/>
        <dsp:cNvSpPr/>
      </dsp:nvSpPr>
      <dsp:spPr>
        <a:xfrm>
          <a:off x="2464693" y="915154"/>
          <a:ext cx="8998998" cy="83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+mj-lt"/>
            </a:rPr>
            <a:t>Balance early warnings to prevent failures while avoiding unnecessary costs.</a:t>
          </a:r>
        </a:p>
      </dsp:txBody>
      <dsp:txXfrm>
        <a:off x="2464693" y="915154"/>
        <a:ext cx="8998998" cy="831958"/>
      </dsp:txXfrm>
    </dsp:sp>
    <dsp:sp modelId="{363198F1-BAD8-4FBA-9EE7-0CC8B474E4AC}">
      <dsp:nvSpPr>
        <dsp:cNvPr id="0" name=""/>
        <dsp:cNvSpPr/>
      </dsp:nvSpPr>
      <dsp:spPr>
        <a:xfrm>
          <a:off x="2292738" y="1747113"/>
          <a:ext cx="9170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58BD0-391C-42C2-B0E6-714A6535DA15}">
      <dsp:nvSpPr>
        <dsp:cNvPr id="0" name=""/>
        <dsp:cNvSpPr/>
      </dsp:nvSpPr>
      <dsp:spPr>
        <a:xfrm>
          <a:off x="2464693" y="1788710"/>
          <a:ext cx="8998998" cy="83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chemeClr val="tx1"/>
              </a:solidFill>
              <a:latin typeface="+mj-lt"/>
            </a:rPr>
            <a:t>Use the CMAPSS dataset to train machine learning models</a:t>
          </a:r>
          <a:r>
            <a:rPr lang="en-US" sz="2000" kern="1200" dirty="0">
              <a:solidFill>
                <a:schemeClr val="tx1"/>
              </a:solidFill>
            </a:rPr>
            <a:t>.</a:t>
          </a:r>
        </a:p>
      </dsp:txBody>
      <dsp:txXfrm>
        <a:off x="2464693" y="1788710"/>
        <a:ext cx="8998998" cy="831958"/>
      </dsp:txXfrm>
    </dsp:sp>
    <dsp:sp modelId="{30C58F9E-56CA-43D1-B7EB-5527803B1B31}">
      <dsp:nvSpPr>
        <dsp:cNvPr id="0" name=""/>
        <dsp:cNvSpPr/>
      </dsp:nvSpPr>
      <dsp:spPr>
        <a:xfrm>
          <a:off x="2292738" y="2620669"/>
          <a:ext cx="9170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977C3-294D-49A4-8A5C-CB292B6F657D}">
      <dsp:nvSpPr>
        <dsp:cNvPr id="0" name=""/>
        <dsp:cNvSpPr/>
      </dsp:nvSpPr>
      <dsp:spPr>
        <a:xfrm>
          <a:off x="0" y="2662267"/>
          <a:ext cx="114636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08F6C-FF2F-4F35-A7E6-EA69569D76BC}">
      <dsp:nvSpPr>
        <dsp:cNvPr id="0" name=""/>
        <dsp:cNvSpPr/>
      </dsp:nvSpPr>
      <dsp:spPr>
        <a:xfrm>
          <a:off x="0" y="2662267"/>
          <a:ext cx="2292738" cy="266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Functional Requirements: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2662267"/>
        <a:ext cx="2292738" cy="2662267"/>
      </dsp:txXfrm>
    </dsp:sp>
    <dsp:sp modelId="{1999473A-CE26-4790-90C2-C9FB8118301F}">
      <dsp:nvSpPr>
        <dsp:cNvPr id="0" name=""/>
        <dsp:cNvSpPr/>
      </dsp:nvSpPr>
      <dsp:spPr>
        <a:xfrm>
          <a:off x="2464693" y="2703865"/>
          <a:ext cx="8998998" cy="83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Provide RUL predictions based on sensor data during operation</a:t>
          </a:r>
          <a:r>
            <a:rPr lang="en-US" sz="2000" kern="1200" dirty="0"/>
            <a:t>.</a:t>
          </a:r>
        </a:p>
      </dsp:txBody>
      <dsp:txXfrm>
        <a:off x="2464693" y="2703865"/>
        <a:ext cx="8998998" cy="831958"/>
      </dsp:txXfrm>
    </dsp:sp>
    <dsp:sp modelId="{24C0EC9D-E4D1-455D-AFEB-E2A0F62DBE06}">
      <dsp:nvSpPr>
        <dsp:cNvPr id="0" name=""/>
        <dsp:cNvSpPr/>
      </dsp:nvSpPr>
      <dsp:spPr>
        <a:xfrm>
          <a:off x="2292738" y="3535824"/>
          <a:ext cx="9170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36E34-1BB5-4AF9-BBD8-C11078F70720}">
      <dsp:nvSpPr>
        <dsp:cNvPr id="0" name=""/>
        <dsp:cNvSpPr/>
      </dsp:nvSpPr>
      <dsp:spPr>
        <a:xfrm>
          <a:off x="2464693" y="3577421"/>
          <a:ext cx="8998998" cy="83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Allow custom training on specific assets or the entire dataset</a:t>
          </a:r>
          <a:r>
            <a:rPr lang="en-US" sz="2000" kern="1200" dirty="0"/>
            <a:t>.</a:t>
          </a:r>
        </a:p>
      </dsp:txBody>
      <dsp:txXfrm>
        <a:off x="2464693" y="3577421"/>
        <a:ext cx="8998998" cy="831958"/>
      </dsp:txXfrm>
    </dsp:sp>
    <dsp:sp modelId="{892D8BF5-E145-4B68-B3E8-48E88BBF28EB}">
      <dsp:nvSpPr>
        <dsp:cNvPr id="0" name=""/>
        <dsp:cNvSpPr/>
      </dsp:nvSpPr>
      <dsp:spPr>
        <a:xfrm>
          <a:off x="2292738" y="4409380"/>
          <a:ext cx="9170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C0467-2556-4598-A829-590DCE86DE03}">
      <dsp:nvSpPr>
        <dsp:cNvPr id="0" name=""/>
        <dsp:cNvSpPr/>
      </dsp:nvSpPr>
      <dsp:spPr>
        <a:xfrm>
          <a:off x="2464693" y="4450978"/>
          <a:ext cx="8998998" cy="83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Maintain and specify versions of models for predictions</a:t>
          </a:r>
          <a:r>
            <a:rPr lang="en-US" sz="2000" kern="1200" dirty="0"/>
            <a:t>.</a:t>
          </a:r>
        </a:p>
      </dsp:txBody>
      <dsp:txXfrm>
        <a:off x="2464693" y="4450978"/>
        <a:ext cx="8998998" cy="831958"/>
      </dsp:txXfrm>
    </dsp:sp>
    <dsp:sp modelId="{2D6B02BF-5973-44FB-9406-98265C797CB1}">
      <dsp:nvSpPr>
        <dsp:cNvPr id="0" name=""/>
        <dsp:cNvSpPr/>
      </dsp:nvSpPr>
      <dsp:spPr>
        <a:xfrm>
          <a:off x="2292738" y="5282937"/>
          <a:ext cx="9170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EB249-3509-44CD-9B24-F84A2EBAF63B}">
      <dsp:nvSpPr>
        <dsp:cNvPr id="0" name=""/>
        <dsp:cNvSpPr/>
      </dsp:nvSpPr>
      <dsp:spPr>
        <a:xfrm>
          <a:off x="0" y="0"/>
          <a:ext cx="114636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657FD-3417-413D-B02C-5C9E108C70E2}">
      <dsp:nvSpPr>
        <dsp:cNvPr id="0" name=""/>
        <dsp:cNvSpPr/>
      </dsp:nvSpPr>
      <dsp:spPr>
        <a:xfrm>
          <a:off x="0" y="0"/>
          <a:ext cx="2292738" cy="266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Technical Requirements: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0"/>
        <a:ext cx="2292738" cy="2662267"/>
      </dsp:txXfrm>
    </dsp:sp>
    <dsp:sp modelId="{9016C4B2-3369-41B2-AABD-BAB097B0861C}">
      <dsp:nvSpPr>
        <dsp:cNvPr id="0" name=""/>
        <dsp:cNvSpPr/>
      </dsp:nvSpPr>
      <dsp:spPr>
        <a:xfrm>
          <a:off x="2464693" y="41597"/>
          <a:ext cx="8998998" cy="83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Develop and train models using all four datasets.</a:t>
          </a:r>
        </a:p>
      </dsp:txBody>
      <dsp:txXfrm>
        <a:off x="2464693" y="41597"/>
        <a:ext cx="8998998" cy="831958"/>
      </dsp:txXfrm>
    </dsp:sp>
    <dsp:sp modelId="{665F368F-E9D8-41EE-8D5D-302950E1D3A9}">
      <dsp:nvSpPr>
        <dsp:cNvPr id="0" name=""/>
        <dsp:cNvSpPr/>
      </dsp:nvSpPr>
      <dsp:spPr>
        <a:xfrm>
          <a:off x="2292738" y="873556"/>
          <a:ext cx="9170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9330B-A82F-4D51-BE5E-3B87ABFD6CE7}">
      <dsp:nvSpPr>
        <dsp:cNvPr id="0" name=""/>
        <dsp:cNvSpPr/>
      </dsp:nvSpPr>
      <dsp:spPr>
        <a:xfrm>
          <a:off x="2464693" y="915154"/>
          <a:ext cx="8998998" cy="83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Build a Flask-based REST API to serve ML models locally.</a:t>
          </a:r>
        </a:p>
      </dsp:txBody>
      <dsp:txXfrm>
        <a:off x="2464693" y="915154"/>
        <a:ext cx="8998998" cy="831958"/>
      </dsp:txXfrm>
    </dsp:sp>
    <dsp:sp modelId="{363198F1-BAD8-4FBA-9EE7-0CC8B474E4AC}">
      <dsp:nvSpPr>
        <dsp:cNvPr id="0" name=""/>
        <dsp:cNvSpPr/>
      </dsp:nvSpPr>
      <dsp:spPr>
        <a:xfrm>
          <a:off x="2292738" y="1747113"/>
          <a:ext cx="9170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58BD0-391C-42C2-B0E6-714A6535DA15}">
      <dsp:nvSpPr>
        <dsp:cNvPr id="0" name=""/>
        <dsp:cNvSpPr/>
      </dsp:nvSpPr>
      <dsp:spPr>
        <a:xfrm>
          <a:off x="2464693" y="1788710"/>
          <a:ext cx="8998998" cy="83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Create a client application to send sensor data and receive predictions.</a:t>
          </a:r>
        </a:p>
      </dsp:txBody>
      <dsp:txXfrm>
        <a:off x="2464693" y="1788710"/>
        <a:ext cx="8998998" cy="831958"/>
      </dsp:txXfrm>
    </dsp:sp>
    <dsp:sp modelId="{30C58F9E-56CA-43D1-B7EB-5527803B1B31}">
      <dsp:nvSpPr>
        <dsp:cNvPr id="0" name=""/>
        <dsp:cNvSpPr/>
      </dsp:nvSpPr>
      <dsp:spPr>
        <a:xfrm>
          <a:off x="2292738" y="2620669"/>
          <a:ext cx="9170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977C3-294D-49A4-8A5C-CB292B6F657D}">
      <dsp:nvSpPr>
        <dsp:cNvPr id="0" name=""/>
        <dsp:cNvSpPr/>
      </dsp:nvSpPr>
      <dsp:spPr>
        <a:xfrm>
          <a:off x="0" y="2662267"/>
          <a:ext cx="114636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08F6C-FF2F-4F35-A7E6-EA69569D76BC}">
      <dsp:nvSpPr>
        <dsp:cNvPr id="0" name=""/>
        <dsp:cNvSpPr/>
      </dsp:nvSpPr>
      <dsp:spPr>
        <a:xfrm>
          <a:off x="0" y="2662267"/>
          <a:ext cx="2292738" cy="266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Deliverables: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2662267"/>
        <a:ext cx="2292738" cy="2662267"/>
      </dsp:txXfrm>
    </dsp:sp>
    <dsp:sp modelId="{1999473A-CE26-4790-90C2-C9FB8118301F}">
      <dsp:nvSpPr>
        <dsp:cNvPr id="0" name=""/>
        <dsp:cNvSpPr/>
      </dsp:nvSpPr>
      <dsp:spPr>
        <a:xfrm>
          <a:off x="2464693" y="2693563"/>
          <a:ext cx="8998998" cy="625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Code for pre-processing, training, and testing the RUL prediction models.</a:t>
          </a:r>
        </a:p>
      </dsp:txBody>
      <dsp:txXfrm>
        <a:off x="2464693" y="2693563"/>
        <a:ext cx="8998998" cy="625918"/>
      </dsp:txXfrm>
    </dsp:sp>
    <dsp:sp modelId="{24C0EC9D-E4D1-455D-AFEB-E2A0F62DBE06}">
      <dsp:nvSpPr>
        <dsp:cNvPr id="0" name=""/>
        <dsp:cNvSpPr/>
      </dsp:nvSpPr>
      <dsp:spPr>
        <a:xfrm>
          <a:off x="2292738" y="3319482"/>
          <a:ext cx="9170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36E34-1BB5-4AF9-BBD8-C11078F70720}">
      <dsp:nvSpPr>
        <dsp:cNvPr id="0" name=""/>
        <dsp:cNvSpPr/>
      </dsp:nvSpPr>
      <dsp:spPr>
        <a:xfrm>
          <a:off x="2464693" y="3350778"/>
          <a:ext cx="8998998" cy="625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REST API for predictions.</a:t>
          </a:r>
        </a:p>
      </dsp:txBody>
      <dsp:txXfrm>
        <a:off x="2464693" y="3350778"/>
        <a:ext cx="8998998" cy="625918"/>
      </dsp:txXfrm>
    </dsp:sp>
    <dsp:sp modelId="{892D8BF5-E145-4B68-B3E8-48E88BBF28EB}">
      <dsp:nvSpPr>
        <dsp:cNvPr id="0" name=""/>
        <dsp:cNvSpPr/>
      </dsp:nvSpPr>
      <dsp:spPr>
        <a:xfrm>
          <a:off x="2292738" y="3976697"/>
          <a:ext cx="9170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C0467-2556-4598-A829-590DCE86DE03}">
      <dsp:nvSpPr>
        <dsp:cNvPr id="0" name=""/>
        <dsp:cNvSpPr/>
      </dsp:nvSpPr>
      <dsp:spPr>
        <a:xfrm>
          <a:off x="2464693" y="4007993"/>
          <a:ext cx="8998998" cy="625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Postman environment for API testing.</a:t>
          </a:r>
        </a:p>
      </dsp:txBody>
      <dsp:txXfrm>
        <a:off x="2464693" y="4007993"/>
        <a:ext cx="8998998" cy="625918"/>
      </dsp:txXfrm>
    </dsp:sp>
    <dsp:sp modelId="{2D6B02BF-5973-44FB-9406-98265C797CB1}">
      <dsp:nvSpPr>
        <dsp:cNvPr id="0" name=""/>
        <dsp:cNvSpPr/>
      </dsp:nvSpPr>
      <dsp:spPr>
        <a:xfrm>
          <a:off x="2292738" y="4633911"/>
          <a:ext cx="9170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01BB7-756B-4276-85AE-7DD7DBD2C3BC}">
      <dsp:nvSpPr>
        <dsp:cNvPr id="0" name=""/>
        <dsp:cNvSpPr/>
      </dsp:nvSpPr>
      <dsp:spPr>
        <a:xfrm>
          <a:off x="2464693" y="4665207"/>
          <a:ext cx="8998998" cy="625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Swagger documentation of the API.</a:t>
          </a:r>
        </a:p>
      </dsp:txBody>
      <dsp:txXfrm>
        <a:off x="2464693" y="4665207"/>
        <a:ext cx="8998998" cy="625918"/>
      </dsp:txXfrm>
    </dsp:sp>
    <dsp:sp modelId="{1AA3B8F1-8B6F-4633-9B18-5DA6A59AE77F}">
      <dsp:nvSpPr>
        <dsp:cNvPr id="0" name=""/>
        <dsp:cNvSpPr/>
      </dsp:nvSpPr>
      <dsp:spPr>
        <a:xfrm>
          <a:off x="2292738" y="5291126"/>
          <a:ext cx="9170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EB249-3509-44CD-9B24-F84A2EBAF63B}">
      <dsp:nvSpPr>
        <dsp:cNvPr id="0" name=""/>
        <dsp:cNvSpPr/>
      </dsp:nvSpPr>
      <dsp:spPr>
        <a:xfrm>
          <a:off x="0" y="0"/>
          <a:ext cx="114636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657FD-3417-413D-B02C-5C9E108C70E2}">
      <dsp:nvSpPr>
        <dsp:cNvPr id="0" name=""/>
        <dsp:cNvSpPr/>
      </dsp:nvSpPr>
      <dsp:spPr>
        <a:xfrm>
          <a:off x="0" y="0"/>
          <a:ext cx="11463692" cy="495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0"/>
        <a:ext cx="11463692" cy="4959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0D69E-36B3-4AE1-A6D3-A56879E43E21}">
      <dsp:nvSpPr>
        <dsp:cNvPr id="0" name=""/>
        <dsp:cNvSpPr/>
      </dsp:nvSpPr>
      <dsp:spPr>
        <a:xfrm>
          <a:off x="0" y="414637"/>
          <a:ext cx="3582403" cy="2149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The CMAPSS (Commercial Modular Aero-Propulsion System Simulation) </a:t>
          </a:r>
          <a:r>
            <a:rPr lang="en-US" sz="1700" kern="1200" dirty="0"/>
            <a:t>dataset is used to train the ML models needed for this system. It is a system developed by NASA to study engine degradation.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  <a:r>
            <a:rPr lang="en-US" sz="17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CMAPSS Jet Engine Simulated Data | NASA Open Data Portal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0" y="414637"/>
        <a:ext cx="3582403" cy="2149442"/>
      </dsp:txXfrm>
    </dsp:sp>
    <dsp:sp modelId="{7009EA42-96C8-4CE5-97E2-2AF65030759E}">
      <dsp:nvSpPr>
        <dsp:cNvPr id="0" name=""/>
        <dsp:cNvSpPr/>
      </dsp:nvSpPr>
      <dsp:spPr>
        <a:xfrm>
          <a:off x="3940644" y="414637"/>
          <a:ext cx="3582403" cy="2149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contains multivariate time-series data with 26 sensors.</a:t>
          </a:r>
        </a:p>
      </dsp:txBody>
      <dsp:txXfrm>
        <a:off x="3940644" y="414637"/>
        <a:ext cx="3582403" cy="2149442"/>
      </dsp:txXfrm>
    </dsp:sp>
    <dsp:sp modelId="{4FFE2BAF-C0D3-42D0-B2ED-FB72F3E14229}">
      <dsp:nvSpPr>
        <dsp:cNvPr id="0" name=""/>
        <dsp:cNvSpPr/>
      </dsp:nvSpPr>
      <dsp:spPr>
        <a:xfrm>
          <a:off x="7881288" y="414637"/>
          <a:ext cx="3582403" cy="2149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Includes different operational conditions (ONE, SIX) and fault modes (ONE, TWO).</a:t>
          </a:r>
        </a:p>
      </dsp:txBody>
      <dsp:txXfrm>
        <a:off x="7881288" y="414637"/>
        <a:ext cx="3582403" cy="2149442"/>
      </dsp:txXfrm>
    </dsp:sp>
    <dsp:sp modelId="{D06F6B1C-9527-412B-8CE0-23086E032DD3}">
      <dsp:nvSpPr>
        <dsp:cNvPr id="0" name=""/>
        <dsp:cNvSpPr/>
      </dsp:nvSpPr>
      <dsp:spPr>
        <a:xfrm>
          <a:off x="1970322" y="2922319"/>
          <a:ext cx="3582403" cy="2149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Four datasets: Training data ends at failure, test data ends earlier.</a:t>
          </a:r>
        </a:p>
      </dsp:txBody>
      <dsp:txXfrm>
        <a:off x="1970322" y="2922319"/>
        <a:ext cx="3582403" cy="2149442"/>
      </dsp:txXfrm>
    </dsp:sp>
    <dsp:sp modelId="{79720407-06BC-4F08-AFAD-E687FD5553BB}">
      <dsp:nvSpPr>
        <dsp:cNvPr id="0" name=""/>
        <dsp:cNvSpPr/>
      </dsp:nvSpPr>
      <dsp:spPr>
        <a:xfrm>
          <a:off x="5910966" y="2922319"/>
          <a:ext cx="3582403" cy="2149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 missing data </a:t>
          </a:r>
        </a:p>
      </dsp:txBody>
      <dsp:txXfrm>
        <a:off x="5910966" y="2922319"/>
        <a:ext cx="3582403" cy="2149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3157-F7C6-4769-A33A-DF261366131E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5D0E-59DD-4D8B-B698-3DF6F5973E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0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1B1B9-BB56-9A34-435D-911956B1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3AD8FF-A3F9-73C2-BE12-36BADBDB47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1CEB91-1F14-CC84-4915-AEEA16D9A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E4263-9C41-E61E-8BCD-AAE96290D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6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26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3B557-B618-5E6E-582A-5F42A590A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CCDD82-B781-39C3-390C-3F50DC701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97835E-A270-EE45-0A08-809EFB311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8F545-5BF2-B93D-3C0B-CDAE2EEBD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34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79EAF-9B74-4A1D-63E0-789C44BFF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2100A-9B25-6B50-3A70-FD8C384E5B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18674D-8872-83CE-696B-E2789AAC9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9C4EE-526E-16E9-C476-A156BBAFB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22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0B3D9-D153-2C17-3C86-B23677286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0C0AD-EAE3-9551-E2F1-341585765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318DA3-F4FF-0D9C-2CDD-01268F295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6A6E5-03E2-E553-157C-34875DE6F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17A9F-7104-D09E-B38B-C643930C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F394F5-0D55-A1E5-EBD2-71E477968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BA8ADB-85BC-19F0-15EC-5E23DB3AB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FAA5B-4E41-032B-8899-3D591929C2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55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8DEA8-9A64-2421-5CF3-F38CE93CD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0257D8-4D7E-1AA8-08CB-FDA9CFB4A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642E0A-55D3-5D22-3BD6-26E678CB5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93307-B59B-316C-D6F2-FB6261141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0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85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D952A-1467-8759-E61A-189E5A42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578A96-8F74-F94D-77A0-19B105199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4F001C-AF9F-1C2D-02C3-F08914CE0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F0D7A-40A1-726F-FE81-8F6319315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52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B38A4-BCF2-3B57-5CEE-F14770325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C1DBC2-3EA3-C8FE-3DC1-858CED1A54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47D293-529F-DB80-9569-C38515E36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A18B6-7289-9944-88AF-82B7D68E4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5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6DC65-D985-7BBE-4FDF-D7B7A4DA9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DCB8F6-1AB0-C6CA-78FB-E6B6FB4F97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FE6B0C-1303-C936-B75E-42B022DF1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57541-3617-0155-59FA-A847E06F8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B7978-4DFA-7983-3722-022E6D501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83AA2-4AFA-B263-6FBF-1C2438507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5B1BE-6BA5-FE50-B821-8085E67FC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7A793-DCD8-DCFA-EA44-BD714FAEC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80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3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A6839-F9D8-74B9-2183-577AFB6BF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CB6EC1-9A5D-7CE7-8DFB-7F6004535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B51686-EBEB-3B40-58FD-D1D94A7B1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E8041-1115-631E-7630-C46A2B87D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8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4A595-ECAE-09DB-4AE2-0366E3366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C327E-9D8A-5FF9-6DD1-80F04E47C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77C320-B6FD-2480-7A83-AECE88757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A66CC-983C-4FF6-48F4-1F37D9DE5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DBBCD-3381-4A87-2FBA-B71F3EC36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2C3EE8-8498-62AD-27D0-4A54BBD6A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9B225F-7556-1A04-A5B9-A09EFEE5F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BBC5-0454-F919-3E4C-D50976E38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8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82D94-CBF9-A4B5-87B2-2D9B9AFB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590489-CAD8-90CB-F815-A29CE621D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2DDF95-9CEC-0DEB-DE52-EFC40DDB7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60FCE-FDC4-5502-9CF0-AD7E240DB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7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09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80738-CA1D-D557-8219-61A4B762B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7432AB-7E28-656C-C164-7D037BBCA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DF955E-FDC9-97E5-B19F-2360B0309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57E12-1674-6D14-079F-BFF9B5A80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5D0E-59DD-4D8B-B698-3DF6F5973E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8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0C33-5C63-4F56-B4B2-4371F0A98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496C4-9D95-4DE8-8C17-02492F78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5163-F6F7-4E2E-B1CF-7CF54A7A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A4D-D1D5-4E73-B963-A6793975F24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A4B3-91FD-497A-9878-5B17F83E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C82F-6DED-44E6-99F0-A544C2E6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6A26-D4B1-4C77-B26D-4B4055898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8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D83-86AB-47A3-B8C9-F21FA5D0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73B10-D94D-4095-AF8C-480BE163C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FF10-6277-432E-8C74-7F572096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A4D-D1D5-4E73-B963-A6793975F24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75036-CF01-4031-A3E7-79125905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99F24-24C1-4FDD-BF60-A6D73E5B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6A26-D4B1-4C77-B26D-4B4055898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4C1-131E-4399-AA42-97A880057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15BCA-D702-4295-9F65-70CCC165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D2CA-F830-4C13-9EF5-346ED385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A4D-D1D5-4E73-B963-A6793975F24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9B21-6883-4A27-91EC-D3ACDB85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63AFE-19E6-4973-A53E-4CF2A66F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6A26-D4B1-4C77-B26D-4B4055898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8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6EB5-FFA6-4075-9808-23C71FB4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5508-006C-4D7F-86D7-3112855D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9B886-40DB-4FD9-B632-B4153222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A4D-D1D5-4E73-B963-A6793975F24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27D4B-A6B5-4513-AE9F-16C93D06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1CE26-7773-45BF-86FB-DE131FA2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6A26-D4B1-4C77-B26D-4B4055898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5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727D-44E0-4B4B-AF3A-58468656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B8401-A82D-4CCF-837E-81103761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23DD-090D-4CE5-9434-C931789A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A4D-D1D5-4E73-B963-A6793975F24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47E2-73ED-4DAC-962C-1399BB07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690A-1D2A-4446-831D-37922B4A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6A26-D4B1-4C77-B26D-4B4055898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5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FDFA-B6D1-4431-8A92-30596AE1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211A-16C1-486A-A185-A99A001D8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F1342-FFBC-4DAE-8884-7AE65D0A1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91E9D-0A87-404A-B281-920D9597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A4D-D1D5-4E73-B963-A6793975F24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0C12A-0C3D-416E-9B53-E022BB2E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1851D-D1A9-487C-9CFA-256A2B8A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6A26-D4B1-4C77-B26D-4B4055898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6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F43C-1446-4ECE-A5B5-46E0CC1F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4E333-AAB0-4233-916C-5F349751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47060-784C-47F8-A092-572887C29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8B58A-6AD1-4DD7-9C50-0EA7B5345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84E32-0F57-45E4-A7DC-58E913EAE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89FD7-D8F5-4227-9230-066C7C29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A4D-D1D5-4E73-B963-A6793975F24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E37B4-7F32-4995-A4CC-B4188B82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C3858-1BBA-46CE-922D-04ADD2C5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6A26-D4B1-4C77-B26D-4B4055898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8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DE0E-F336-4FF3-82DD-D81CF422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70A08-E20E-48AB-8F22-6F41A677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A4D-D1D5-4E73-B963-A6793975F24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3A72-9D92-4960-B84D-E3FC133D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9D905-9F5D-4FFF-8D3C-50F3FA91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6A26-D4B1-4C77-B26D-4B4055898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0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BBD0E-C45C-446A-8886-F3B043A0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A4D-D1D5-4E73-B963-A6793975F24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423D1-71C1-48A6-A35A-96CDCFD6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8ABAB-FA9D-4C6F-B0FA-AF88BB1E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6A26-D4B1-4C77-B26D-4B4055898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9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DABF-F4C8-4A1C-A4BF-12DA8A95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D971-C57F-49C0-AC26-CF6B1495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83D61-1186-431E-BA98-56F96CADE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7873-7739-4346-8C86-F32861D8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A4D-D1D5-4E73-B963-A6793975F24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A71F1-944A-42D8-8077-4763D95A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E7981-5AA6-4956-89FF-5EFD660D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6A26-D4B1-4C77-B26D-4B4055898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8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9854-86B0-466E-83FC-4FC50D9B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A8079-E2B4-459F-AB86-00F085F2C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984CF-AA38-48A4-9517-8F9610F7A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B821A-A600-4B4C-92F5-00CDD39B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A4D-D1D5-4E73-B963-A6793975F24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102B-008C-4A40-8B82-25C43FA2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4E2D-EFEC-455B-A976-707832C9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6A26-D4B1-4C77-B26D-4B4055898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9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5B52C-5005-4FAD-B979-6701D96F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D314-C4F6-45A5-8CBE-215E08994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5F67-D679-4DAD-BAD8-BB673B418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6A4D-D1D5-4E73-B963-A6793975F24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8C42-4A46-41AF-9EF9-586500899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EC0E8-9957-402C-9D62-25EB08EE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56A26-D4B1-4C77-B26D-4B4055898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2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F092B8-CEB4-45F7-8314-024345EB4661}"/>
              </a:ext>
            </a:extLst>
          </p:cNvPr>
          <p:cNvSpPr/>
          <p:nvPr/>
        </p:nvSpPr>
        <p:spPr>
          <a:xfrm>
            <a:off x="0" y="-154380"/>
            <a:ext cx="12192000" cy="1622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F997CB7-9C75-4BDC-B002-C8997EA36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557" y="0"/>
            <a:ext cx="2588962" cy="1336809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CB5D444D-6CAE-406A-83AF-E4D673FB8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2544" y="3765755"/>
            <a:ext cx="8389456" cy="309224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Remaining Useful Life Prediction for Turbofan Engines</a:t>
            </a:r>
          </a:p>
          <a:p>
            <a: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Algorithms for IoT Systems Project </a:t>
            </a:r>
          </a:p>
          <a:p>
            <a:pPr algn="r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Berke YAMAN (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002441990)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BHIMA (001520258)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Christopher ADU (002085330)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E93D4D-7BA6-4779-B594-EFF2980D8CC0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624317" y="1061043"/>
            <a:ext cx="6600924" cy="2540995"/>
            <a:chOff x="2500059" y="2123403"/>
            <a:chExt cx="8747973" cy="3367492"/>
          </a:xfrm>
          <a:solidFill>
            <a:schemeClr val="bg1"/>
          </a:solidFill>
        </p:grpSpPr>
        <p:sp>
          <p:nvSpPr>
            <p:cNvPr id="11" name="Freeform 5247">
              <a:extLst>
                <a:ext uri="{FF2B5EF4-FFF2-40B4-BE49-F238E27FC236}">
                  <a16:creationId xmlns:a16="http://schemas.microsoft.com/office/drawing/2014/main" id="{208B7A0D-20F4-4CB8-89D6-0DF6B9C7E907}"/>
                </a:ext>
              </a:extLst>
            </p:cNvPr>
            <p:cNvSpPr/>
            <p:nvPr/>
          </p:nvSpPr>
          <p:spPr>
            <a:xfrm rot="-5400000">
              <a:off x="8374569" y="2080299"/>
              <a:ext cx="561162" cy="647979"/>
            </a:xfrm>
            <a:custGeom>
              <a:avLst/>
              <a:gdLst/>
              <a:ahLst/>
              <a:cxnLst/>
              <a:rect l="0" t="0" r="0" b="0"/>
              <a:pathLst>
                <a:path w="561162" h="647979">
                  <a:moveTo>
                    <a:pt x="0" y="324002"/>
                  </a:moveTo>
                  <a:lnTo>
                    <a:pt x="561162" y="0"/>
                  </a:lnTo>
                  <a:lnTo>
                    <a:pt x="561162" y="647979"/>
                  </a:lnTo>
                  <a:lnTo>
                    <a:pt x="0" y="324002"/>
                  </a:lnTo>
                  <a:close/>
                  <a:moveTo>
                    <a:pt x="0" y="324002"/>
                  </a:moveTo>
                </a:path>
              </a:pathLst>
            </a:custGeom>
            <a:grpFill/>
            <a:ln w="2286" cap="flat" cmpd="sng">
              <a:solidFill>
                <a:schemeClr val="tx1"/>
              </a:solidFill>
              <a:miter lim="49072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266">
              <a:extLst>
                <a:ext uri="{FF2B5EF4-FFF2-40B4-BE49-F238E27FC236}">
                  <a16:creationId xmlns:a16="http://schemas.microsoft.com/office/drawing/2014/main" id="{62770D56-93D1-4F40-8B09-339D9CA41374}"/>
                </a:ext>
              </a:extLst>
            </p:cNvPr>
            <p:cNvSpPr/>
            <p:nvPr/>
          </p:nvSpPr>
          <p:spPr>
            <a:xfrm rot="-5400000">
              <a:off x="8050865" y="2080153"/>
              <a:ext cx="561187" cy="648017"/>
            </a:xfrm>
            <a:custGeom>
              <a:avLst/>
              <a:gdLst/>
              <a:ahLst/>
              <a:cxnLst/>
              <a:rect l="0" t="0" r="0" b="0"/>
              <a:pathLst>
                <a:path w="561187" h="648017">
                  <a:moveTo>
                    <a:pt x="561187" y="324002"/>
                  </a:moveTo>
                  <a:lnTo>
                    <a:pt x="0" y="648017"/>
                  </a:lnTo>
                  <a:lnTo>
                    <a:pt x="0" y="0"/>
                  </a:lnTo>
                  <a:lnTo>
                    <a:pt x="561187" y="324002"/>
                  </a:lnTo>
                  <a:close/>
                  <a:moveTo>
                    <a:pt x="561187" y="324002"/>
                  </a:moveTo>
                </a:path>
              </a:pathLst>
            </a:custGeom>
            <a:grpFill/>
            <a:ln w="2286" cap="flat" cmpd="sng">
              <a:solidFill>
                <a:schemeClr val="tx1"/>
              </a:solidFill>
              <a:miter lim="49072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287">
              <a:extLst>
                <a:ext uri="{FF2B5EF4-FFF2-40B4-BE49-F238E27FC236}">
                  <a16:creationId xmlns:a16="http://schemas.microsoft.com/office/drawing/2014/main" id="{7F97729B-DE09-4EAC-B937-9C5C0041F19D}"/>
                </a:ext>
              </a:extLst>
            </p:cNvPr>
            <p:cNvSpPr/>
            <p:nvPr/>
          </p:nvSpPr>
          <p:spPr>
            <a:xfrm rot="-5400000">
              <a:off x="8050681" y="2641462"/>
              <a:ext cx="561162" cy="647978"/>
            </a:xfrm>
            <a:custGeom>
              <a:avLst/>
              <a:gdLst/>
              <a:ahLst/>
              <a:cxnLst/>
              <a:rect l="0" t="0" r="0" b="0"/>
              <a:pathLst>
                <a:path w="561162" h="647978">
                  <a:moveTo>
                    <a:pt x="0" y="323989"/>
                  </a:moveTo>
                  <a:lnTo>
                    <a:pt x="561162" y="0"/>
                  </a:lnTo>
                  <a:lnTo>
                    <a:pt x="561149" y="323989"/>
                  </a:lnTo>
                  <a:lnTo>
                    <a:pt x="561162" y="647978"/>
                  </a:lnTo>
                  <a:lnTo>
                    <a:pt x="0" y="323989"/>
                  </a:lnTo>
                  <a:close/>
                  <a:moveTo>
                    <a:pt x="0" y="323989"/>
                  </a:moveTo>
                </a:path>
              </a:pathLst>
            </a:custGeom>
            <a:grpFill/>
            <a:ln w="2286" cap="flat" cmpd="sng">
              <a:solidFill>
                <a:schemeClr val="tx1"/>
              </a:solidFill>
              <a:miter lim="49072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305">
              <a:extLst>
                <a:ext uri="{FF2B5EF4-FFF2-40B4-BE49-F238E27FC236}">
                  <a16:creationId xmlns:a16="http://schemas.microsoft.com/office/drawing/2014/main" id="{25B3939F-F157-4ACB-BEE5-9B4D3AE6EDD9}"/>
                </a:ext>
              </a:extLst>
            </p:cNvPr>
            <p:cNvSpPr/>
            <p:nvPr/>
          </p:nvSpPr>
          <p:spPr>
            <a:xfrm rot="-5400000">
              <a:off x="7726774" y="2641341"/>
              <a:ext cx="561174" cy="648004"/>
            </a:xfrm>
            <a:custGeom>
              <a:avLst/>
              <a:gdLst/>
              <a:ahLst/>
              <a:cxnLst/>
              <a:rect l="0" t="0" r="0" b="0"/>
              <a:pathLst>
                <a:path w="561174" h="648004">
                  <a:moveTo>
                    <a:pt x="561174" y="323989"/>
                  </a:moveTo>
                  <a:lnTo>
                    <a:pt x="0" y="648004"/>
                  </a:lnTo>
                  <a:lnTo>
                    <a:pt x="12" y="323989"/>
                  </a:lnTo>
                  <a:lnTo>
                    <a:pt x="0" y="0"/>
                  </a:lnTo>
                  <a:lnTo>
                    <a:pt x="561174" y="323989"/>
                  </a:lnTo>
                  <a:close/>
                  <a:moveTo>
                    <a:pt x="561174" y="323989"/>
                  </a:moveTo>
                </a:path>
              </a:pathLst>
            </a:custGeom>
            <a:grpFill/>
            <a:ln w="2286" cap="flat" cmpd="sng">
              <a:solidFill>
                <a:schemeClr val="tx1"/>
              </a:solidFill>
              <a:miter lim="49072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306">
              <a:extLst>
                <a:ext uri="{FF2B5EF4-FFF2-40B4-BE49-F238E27FC236}">
                  <a16:creationId xmlns:a16="http://schemas.microsoft.com/office/drawing/2014/main" id="{63D0B622-DA66-4CA8-9992-6069E8716C85}"/>
                </a:ext>
              </a:extLst>
            </p:cNvPr>
            <p:cNvSpPr/>
            <p:nvPr/>
          </p:nvSpPr>
          <p:spPr>
            <a:xfrm rot="-5400000">
              <a:off x="8374766" y="2641341"/>
              <a:ext cx="561174" cy="648004"/>
            </a:xfrm>
            <a:custGeom>
              <a:avLst/>
              <a:gdLst/>
              <a:ahLst/>
              <a:cxnLst/>
              <a:rect l="0" t="0" r="0" b="0"/>
              <a:pathLst>
                <a:path w="561174" h="648004">
                  <a:moveTo>
                    <a:pt x="561174" y="323989"/>
                  </a:moveTo>
                  <a:lnTo>
                    <a:pt x="0" y="648004"/>
                  </a:lnTo>
                  <a:lnTo>
                    <a:pt x="12" y="323989"/>
                  </a:lnTo>
                  <a:lnTo>
                    <a:pt x="0" y="0"/>
                  </a:lnTo>
                  <a:lnTo>
                    <a:pt x="561174" y="323989"/>
                  </a:lnTo>
                  <a:close/>
                  <a:moveTo>
                    <a:pt x="561174" y="323989"/>
                  </a:moveTo>
                </a:path>
              </a:pathLst>
            </a:custGeom>
            <a:grpFill/>
            <a:ln w="2286" cap="flat" cmpd="sng">
              <a:solidFill>
                <a:schemeClr val="tx1"/>
              </a:solidFill>
              <a:miter lim="49072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323">
              <a:extLst>
                <a:ext uri="{FF2B5EF4-FFF2-40B4-BE49-F238E27FC236}">
                  <a16:creationId xmlns:a16="http://schemas.microsoft.com/office/drawing/2014/main" id="{364111C7-74D8-44B9-8F2E-05BBDE17E6F9}"/>
                </a:ext>
              </a:extLst>
            </p:cNvPr>
            <p:cNvSpPr/>
            <p:nvPr/>
          </p:nvSpPr>
          <p:spPr>
            <a:xfrm rot="-5400000">
              <a:off x="8374563" y="3202642"/>
              <a:ext cx="561174" cy="647979"/>
            </a:xfrm>
            <a:custGeom>
              <a:avLst/>
              <a:gdLst/>
              <a:ahLst/>
              <a:cxnLst/>
              <a:rect l="0" t="0" r="0" b="0"/>
              <a:pathLst>
                <a:path w="561174" h="647979">
                  <a:moveTo>
                    <a:pt x="0" y="324002"/>
                  </a:moveTo>
                  <a:lnTo>
                    <a:pt x="561174" y="0"/>
                  </a:lnTo>
                  <a:lnTo>
                    <a:pt x="561162" y="324002"/>
                  </a:lnTo>
                  <a:lnTo>
                    <a:pt x="561174" y="647979"/>
                  </a:lnTo>
                  <a:lnTo>
                    <a:pt x="0" y="324002"/>
                  </a:lnTo>
                  <a:close/>
                  <a:moveTo>
                    <a:pt x="0" y="324002"/>
                  </a:moveTo>
                </a:path>
              </a:pathLst>
            </a:custGeom>
            <a:grpFill/>
            <a:ln w="2286" cap="flat" cmpd="sng">
              <a:solidFill>
                <a:schemeClr val="tx1"/>
              </a:solidFill>
              <a:miter lim="49072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5324">
              <a:extLst>
                <a:ext uri="{FF2B5EF4-FFF2-40B4-BE49-F238E27FC236}">
                  <a16:creationId xmlns:a16="http://schemas.microsoft.com/office/drawing/2014/main" id="{D9D251D9-F139-4173-AFF2-39E86E167FE4}"/>
                </a:ext>
              </a:extLst>
            </p:cNvPr>
            <p:cNvSpPr/>
            <p:nvPr/>
          </p:nvSpPr>
          <p:spPr>
            <a:xfrm rot="-5400000">
              <a:off x="7726572" y="3202642"/>
              <a:ext cx="561174" cy="647979"/>
            </a:xfrm>
            <a:custGeom>
              <a:avLst/>
              <a:gdLst/>
              <a:ahLst/>
              <a:cxnLst/>
              <a:rect l="0" t="0" r="0" b="0"/>
              <a:pathLst>
                <a:path w="561174" h="647979">
                  <a:moveTo>
                    <a:pt x="0" y="324002"/>
                  </a:moveTo>
                  <a:lnTo>
                    <a:pt x="561174" y="0"/>
                  </a:lnTo>
                  <a:lnTo>
                    <a:pt x="561162" y="324002"/>
                  </a:lnTo>
                  <a:lnTo>
                    <a:pt x="561174" y="647979"/>
                  </a:lnTo>
                  <a:lnTo>
                    <a:pt x="0" y="324002"/>
                  </a:lnTo>
                  <a:close/>
                  <a:moveTo>
                    <a:pt x="0" y="324002"/>
                  </a:moveTo>
                </a:path>
              </a:pathLst>
            </a:custGeom>
            <a:grpFill/>
            <a:ln w="2286" cap="flat" cmpd="sng">
              <a:solidFill>
                <a:schemeClr val="tx1"/>
              </a:solidFill>
              <a:miter lim="49072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341">
              <a:extLst>
                <a:ext uri="{FF2B5EF4-FFF2-40B4-BE49-F238E27FC236}">
                  <a16:creationId xmlns:a16="http://schemas.microsoft.com/office/drawing/2014/main" id="{9A0CAB91-9F98-4679-98AA-88F867EB4F4E}"/>
                </a:ext>
              </a:extLst>
            </p:cNvPr>
            <p:cNvSpPr/>
            <p:nvPr/>
          </p:nvSpPr>
          <p:spPr>
            <a:xfrm rot="-5400000">
              <a:off x="8698857" y="3202503"/>
              <a:ext cx="561187" cy="648017"/>
            </a:xfrm>
            <a:custGeom>
              <a:avLst/>
              <a:gdLst/>
              <a:ahLst/>
              <a:cxnLst/>
              <a:rect l="0" t="0" r="0" b="0"/>
              <a:pathLst>
                <a:path w="561187" h="648017">
                  <a:moveTo>
                    <a:pt x="561187" y="324002"/>
                  </a:moveTo>
                  <a:lnTo>
                    <a:pt x="0" y="648017"/>
                  </a:lnTo>
                  <a:lnTo>
                    <a:pt x="13" y="324002"/>
                  </a:lnTo>
                  <a:lnTo>
                    <a:pt x="0" y="0"/>
                  </a:lnTo>
                  <a:lnTo>
                    <a:pt x="561187" y="324002"/>
                  </a:lnTo>
                  <a:close/>
                  <a:moveTo>
                    <a:pt x="561187" y="324002"/>
                  </a:moveTo>
                </a:path>
              </a:pathLst>
            </a:custGeom>
            <a:grpFill/>
            <a:ln w="2286" cap="flat" cmpd="sng">
              <a:solidFill>
                <a:schemeClr val="tx1"/>
              </a:solidFill>
              <a:miter lim="49072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5342">
              <a:extLst>
                <a:ext uri="{FF2B5EF4-FFF2-40B4-BE49-F238E27FC236}">
                  <a16:creationId xmlns:a16="http://schemas.microsoft.com/office/drawing/2014/main" id="{EFD569B4-019B-416D-8B4E-D9D38E29E84E}"/>
                </a:ext>
              </a:extLst>
            </p:cNvPr>
            <p:cNvSpPr/>
            <p:nvPr/>
          </p:nvSpPr>
          <p:spPr>
            <a:xfrm rot="-5400000">
              <a:off x="8050865" y="3202503"/>
              <a:ext cx="561187" cy="648017"/>
            </a:xfrm>
            <a:custGeom>
              <a:avLst/>
              <a:gdLst/>
              <a:ahLst/>
              <a:cxnLst/>
              <a:rect l="0" t="0" r="0" b="0"/>
              <a:pathLst>
                <a:path w="561187" h="648017">
                  <a:moveTo>
                    <a:pt x="561187" y="324002"/>
                  </a:moveTo>
                  <a:lnTo>
                    <a:pt x="0" y="648017"/>
                  </a:lnTo>
                  <a:lnTo>
                    <a:pt x="13" y="324002"/>
                  </a:lnTo>
                  <a:lnTo>
                    <a:pt x="0" y="0"/>
                  </a:lnTo>
                  <a:lnTo>
                    <a:pt x="561187" y="324002"/>
                  </a:lnTo>
                  <a:close/>
                  <a:moveTo>
                    <a:pt x="561187" y="324002"/>
                  </a:moveTo>
                </a:path>
              </a:pathLst>
            </a:custGeom>
            <a:grpFill/>
            <a:ln w="2286" cap="flat" cmpd="sng">
              <a:solidFill>
                <a:schemeClr val="tx1"/>
              </a:solidFill>
              <a:miter lim="49072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5363">
              <a:extLst>
                <a:ext uri="{FF2B5EF4-FFF2-40B4-BE49-F238E27FC236}">
                  <a16:creationId xmlns:a16="http://schemas.microsoft.com/office/drawing/2014/main" id="{7DC81D57-5B3D-43EC-85B4-5E69303A6B24}"/>
                </a:ext>
              </a:extLst>
            </p:cNvPr>
            <p:cNvSpPr/>
            <p:nvPr/>
          </p:nvSpPr>
          <p:spPr>
            <a:xfrm rot="-5400000">
              <a:off x="8050681" y="3763824"/>
              <a:ext cx="561162" cy="647978"/>
            </a:xfrm>
            <a:custGeom>
              <a:avLst/>
              <a:gdLst/>
              <a:ahLst/>
              <a:cxnLst/>
              <a:rect l="0" t="0" r="0" b="0"/>
              <a:pathLst>
                <a:path w="561162" h="647978">
                  <a:moveTo>
                    <a:pt x="0" y="323989"/>
                  </a:moveTo>
                  <a:lnTo>
                    <a:pt x="561162" y="0"/>
                  </a:lnTo>
                  <a:lnTo>
                    <a:pt x="561149" y="323989"/>
                  </a:lnTo>
                  <a:lnTo>
                    <a:pt x="561162" y="647978"/>
                  </a:lnTo>
                  <a:lnTo>
                    <a:pt x="0" y="323989"/>
                  </a:lnTo>
                  <a:close/>
                  <a:moveTo>
                    <a:pt x="0" y="323989"/>
                  </a:moveTo>
                </a:path>
              </a:pathLst>
            </a:custGeom>
            <a:grpFill/>
            <a:ln w="2286" cap="flat" cmpd="sng">
              <a:solidFill>
                <a:schemeClr val="tx1"/>
              </a:solidFill>
              <a:miter lim="49072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794">
              <a:extLst>
                <a:ext uri="{FF2B5EF4-FFF2-40B4-BE49-F238E27FC236}">
                  <a16:creationId xmlns:a16="http://schemas.microsoft.com/office/drawing/2014/main" id="{1B469FAB-5B22-4B39-A270-27C708B17D93}"/>
                </a:ext>
              </a:extLst>
            </p:cNvPr>
            <p:cNvSpPr/>
            <p:nvPr/>
          </p:nvSpPr>
          <p:spPr>
            <a:xfrm rot="-5400000">
              <a:off x="8256848" y="2759755"/>
              <a:ext cx="1122362" cy="971981"/>
            </a:xfrm>
            <a:custGeom>
              <a:avLst/>
              <a:gdLst/>
              <a:ahLst/>
              <a:cxnLst/>
              <a:rect l="0" t="0" r="0" b="0"/>
              <a:pathLst>
                <a:path w="1122362" h="971981">
                  <a:moveTo>
                    <a:pt x="0" y="324002"/>
                  </a:moveTo>
                  <a:lnTo>
                    <a:pt x="561187" y="0"/>
                  </a:lnTo>
                  <a:lnTo>
                    <a:pt x="1122362" y="324002"/>
                  </a:lnTo>
                  <a:lnTo>
                    <a:pt x="0" y="971981"/>
                  </a:lnTo>
                  <a:lnTo>
                    <a:pt x="12" y="647979"/>
                  </a:lnTo>
                  <a:lnTo>
                    <a:pt x="0" y="324002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5796">
              <a:extLst>
                <a:ext uri="{FF2B5EF4-FFF2-40B4-BE49-F238E27FC236}">
                  <a16:creationId xmlns:a16="http://schemas.microsoft.com/office/drawing/2014/main" id="{32B63608-2974-41D6-8035-9CE56C133C89}"/>
                </a:ext>
              </a:extLst>
            </p:cNvPr>
            <p:cNvSpPr/>
            <p:nvPr/>
          </p:nvSpPr>
          <p:spPr>
            <a:xfrm rot="-5400000">
              <a:off x="7770856" y="2036580"/>
              <a:ext cx="1122337" cy="1295983"/>
            </a:xfrm>
            <a:custGeom>
              <a:avLst/>
              <a:gdLst/>
              <a:ahLst/>
              <a:cxnLst/>
              <a:rect l="0" t="0" r="0" b="0"/>
              <a:pathLst>
                <a:path w="1122337" h="1295983">
                  <a:moveTo>
                    <a:pt x="1122337" y="648004"/>
                  </a:moveTo>
                  <a:lnTo>
                    <a:pt x="1122337" y="1295983"/>
                  </a:lnTo>
                  <a:lnTo>
                    <a:pt x="0" y="647992"/>
                  </a:lnTo>
                  <a:lnTo>
                    <a:pt x="13" y="324002"/>
                  </a:lnTo>
                  <a:lnTo>
                    <a:pt x="0" y="0"/>
                  </a:lnTo>
                  <a:lnTo>
                    <a:pt x="1122337" y="648004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5802">
              <a:extLst>
                <a:ext uri="{FF2B5EF4-FFF2-40B4-BE49-F238E27FC236}">
                  <a16:creationId xmlns:a16="http://schemas.microsoft.com/office/drawing/2014/main" id="{53DE6AE5-CD22-4823-AF74-EE8EA4ACDC0C}"/>
                </a:ext>
              </a:extLst>
            </p:cNvPr>
            <p:cNvSpPr/>
            <p:nvPr/>
          </p:nvSpPr>
          <p:spPr>
            <a:xfrm rot="-5400000">
              <a:off x="7446860" y="3158923"/>
              <a:ext cx="1122362" cy="1295996"/>
            </a:xfrm>
            <a:custGeom>
              <a:avLst/>
              <a:gdLst/>
              <a:ahLst/>
              <a:cxnLst/>
              <a:rect l="0" t="0" r="0" b="0"/>
              <a:pathLst>
                <a:path w="1122362" h="1295996">
                  <a:moveTo>
                    <a:pt x="1122362" y="323989"/>
                  </a:moveTo>
                  <a:lnTo>
                    <a:pt x="1122350" y="647991"/>
                  </a:lnTo>
                  <a:lnTo>
                    <a:pt x="1122362" y="971981"/>
                  </a:lnTo>
                  <a:lnTo>
                    <a:pt x="561175" y="1295996"/>
                  </a:lnTo>
                  <a:lnTo>
                    <a:pt x="0" y="971981"/>
                  </a:lnTo>
                  <a:lnTo>
                    <a:pt x="561175" y="647991"/>
                  </a:lnTo>
                  <a:lnTo>
                    <a:pt x="561188" y="323989"/>
                  </a:lnTo>
                  <a:lnTo>
                    <a:pt x="561175" y="0"/>
                  </a:lnTo>
                  <a:lnTo>
                    <a:pt x="1122362" y="323989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5809">
              <a:extLst>
                <a:ext uri="{FF2B5EF4-FFF2-40B4-BE49-F238E27FC236}">
                  <a16:creationId xmlns:a16="http://schemas.microsoft.com/office/drawing/2014/main" id="{E8230C1A-57D8-46EA-838D-9B6C551C4E81}"/>
                </a:ext>
              </a:extLst>
            </p:cNvPr>
            <p:cNvSpPr/>
            <p:nvPr/>
          </p:nvSpPr>
          <p:spPr>
            <a:xfrm rot="-5400000">
              <a:off x="7770850" y="2597748"/>
              <a:ext cx="1122362" cy="1295996"/>
            </a:xfrm>
            <a:custGeom>
              <a:avLst/>
              <a:gdLst/>
              <a:ahLst/>
              <a:cxnLst/>
              <a:rect l="0" t="0" r="0" b="0"/>
              <a:pathLst>
                <a:path w="1122362" h="1295996">
                  <a:moveTo>
                    <a:pt x="0" y="324002"/>
                  </a:moveTo>
                  <a:lnTo>
                    <a:pt x="561187" y="0"/>
                  </a:lnTo>
                  <a:lnTo>
                    <a:pt x="1122362" y="324014"/>
                  </a:lnTo>
                  <a:lnTo>
                    <a:pt x="1122349" y="648004"/>
                  </a:lnTo>
                  <a:lnTo>
                    <a:pt x="1122362" y="972006"/>
                  </a:lnTo>
                  <a:lnTo>
                    <a:pt x="561187" y="1295996"/>
                  </a:lnTo>
                  <a:lnTo>
                    <a:pt x="0" y="972006"/>
                  </a:lnTo>
                  <a:lnTo>
                    <a:pt x="12" y="647991"/>
                  </a:lnTo>
                  <a:lnTo>
                    <a:pt x="0" y="324002"/>
                  </a:lnTo>
                  <a:close/>
                  <a:moveTo>
                    <a:pt x="0" y="324002"/>
                  </a:moveTo>
                </a:path>
              </a:pathLst>
            </a:custGeom>
            <a:grpFill/>
            <a:ln w="18148" cap="flat" cmpd="sng">
              <a:solidFill>
                <a:schemeClr val="tx1"/>
              </a:solidFill>
              <a:miter lim="49072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5810">
              <a:extLst>
                <a:ext uri="{FF2B5EF4-FFF2-40B4-BE49-F238E27FC236}">
                  <a16:creationId xmlns:a16="http://schemas.microsoft.com/office/drawing/2014/main" id="{A31E56C6-7F74-4E29-A539-DFF024553E8C}"/>
                </a:ext>
              </a:extLst>
            </p:cNvPr>
            <p:cNvSpPr/>
            <p:nvPr/>
          </p:nvSpPr>
          <p:spPr>
            <a:xfrm rot="-5400000">
              <a:off x="2262880" y="4044107"/>
              <a:ext cx="1122349" cy="647991"/>
            </a:xfrm>
            <a:custGeom>
              <a:avLst/>
              <a:gdLst/>
              <a:ahLst/>
              <a:cxnLst/>
              <a:rect l="0" t="0" r="0" b="0"/>
              <a:pathLst>
                <a:path w="1122349" h="647991">
                  <a:moveTo>
                    <a:pt x="1122349" y="324002"/>
                  </a:moveTo>
                  <a:lnTo>
                    <a:pt x="561175" y="647991"/>
                  </a:lnTo>
                  <a:lnTo>
                    <a:pt x="0" y="324002"/>
                  </a:lnTo>
                  <a:lnTo>
                    <a:pt x="561175" y="0"/>
                  </a:lnTo>
                  <a:lnTo>
                    <a:pt x="1122349" y="324002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5806">
              <a:extLst>
                <a:ext uri="{FF2B5EF4-FFF2-40B4-BE49-F238E27FC236}">
                  <a16:creationId xmlns:a16="http://schemas.microsoft.com/office/drawing/2014/main" id="{389767AC-1435-4149-B687-AACF1DB6EAE3}"/>
                </a:ext>
              </a:extLst>
            </p:cNvPr>
            <p:cNvSpPr/>
            <p:nvPr/>
          </p:nvSpPr>
          <p:spPr>
            <a:xfrm rot="-5400000">
              <a:off x="3190740" y="3763932"/>
              <a:ext cx="561174" cy="648004"/>
            </a:xfrm>
            <a:custGeom>
              <a:avLst/>
              <a:gdLst/>
              <a:ahLst/>
              <a:cxnLst/>
              <a:rect l="0" t="0" r="0" b="0"/>
              <a:pathLst>
                <a:path w="561174" h="648004">
                  <a:moveTo>
                    <a:pt x="561174" y="323989"/>
                  </a:moveTo>
                  <a:lnTo>
                    <a:pt x="0" y="648004"/>
                  </a:lnTo>
                  <a:lnTo>
                    <a:pt x="0" y="0"/>
                  </a:lnTo>
                  <a:lnTo>
                    <a:pt x="561174" y="323989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5807">
              <a:extLst>
                <a:ext uri="{FF2B5EF4-FFF2-40B4-BE49-F238E27FC236}">
                  <a16:creationId xmlns:a16="http://schemas.microsoft.com/office/drawing/2014/main" id="{85899C90-0238-4EF3-87BF-2CDE2D28E08C}"/>
                </a:ext>
              </a:extLst>
            </p:cNvPr>
            <p:cNvSpPr/>
            <p:nvPr/>
          </p:nvSpPr>
          <p:spPr>
            <a:xfrm rot="-5400000">
              <a:off x="3677456" y="3601537"/>
              <a:ext cx="561174" cy="971981"/>
            </a:xfrm>
            <a:custGeom>
              <a:avLst/>
              <a:gdLst/>
              <a:ahLst/>
              <a:cxnLst/>
              <a:rect l="0" t="0" r="0" b="0"/>
              <a:pathLst>
                <a:path w="561174" h="971981">
                  <a:moveTo>
                    <a:pt x="0" y="323989"/>
                  </a:moveTo>
                  <a:lnTo>
                    <a:pt x="561174" y="0"/>
                  </a:lnTo>
                  <a:lnTo>
                    <a:pt x="561162" y="323989"/>
                  </a:lnTo>
                  <a:lnTo>
                    <a:pt x="561174" y="647991"/>
                  </a:lnTo>
                  <a:lnTo>
                    <a:pt x="0" y="971981"/>
                  </a:lnTo>
                  <a:lnTo>
                    <a:pt x="12" y="647991"/>
                  </a:lnTo>
                  <a:lnTo>
                    <a:pt x="0" y="323989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 5808">
              <a:extLst>
                <a:ext uri="{FF2B5EF4-FFF2-40B4-BE49-F238E27FC236}">
                  <a16:creationId xmlns:a16="http://schemas.microsoft.com/office/drawing/2014/main" id="{6F4F8DC9-5C47-4D61-8CF6-65E0C6F2C4FC}"/>
                </a:ext>
              </a:extLst>
            </p:cNvPr>
            <p:cNvSpPr/>
            <p:nvPr/>
          </p:nvSpPr>
          <p:spPr>
            <a:xfrm rot="-5400000">
              <a:off x="3677456" y="4162712"/>
              <a:ext cx="561174" cy="971981"/>
            </a:xfrm>
            <a:custGeom>
              <a:avLst/>
              <a:gdLst/>
              <a:ahLst/>
              <a:cxnLst/>
              <a:rect l="0" t="0" r="0" b="0"/>
              <a:pathLst>
                <a:path w="561174" h="971981">
                  <a:moveTo>
                    <a:pt x="561174" y="323989"/>
                  </a:moveTo>
                  <a:lnTo>
                    <a:pt x="561162" y="647991"/>
                  </a:lnTo>
                  <a:lnTo>
                    <a:pt x="561174" y="971981"/>
                  </a:lnTo>
                  <a:lnTo>
                    <a:pt x="0" y="647991"/>
                  </a:lnTo>
                  <a:lnTo>
                    <a:pt x="12" y="323989"/>
                  </a:lnTo>
                  <a:lnTo>
                    <a:pt x="0" y="0"/>
                  </a:lnTo>
                  <a:lnTo>
                    <a:pt x="561174" y="323989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Freeform 5805">
              <a:extLst>
                <a:ext uri="{FF2B5EF4-FFF2-40B4-BE49-F238E27FC236}">
                  <a16:creationId xmlns:a16="http://schemas.microsoft.com/office/drawing/2014/main" id="{1A186D44-F084-42EE-A0DF-825FEDDB54B2}"/>
                </a:ext>
              </a:extLst>
            </p:cNvPr>
            <p:cNvSpPr/>
            <p:nvPr/>
          </p:nvSpPr>
          <p:spPr>
            <a:xfrm rot="-5400000">
              <a:off x="4649456" y="4162706"/>
              <a:ext cx="561174" cy="971994"/>
            </a:xfrm>
            <a:custGeom>
              <a:avLst/>
              <a:gdLst/>
              <a:ahLst/>
              <a:cxnLst/>
              <a:rect l="0" t="0" r="0" b="0"/>
              <a:pathLst>
                <a:path w="561174" h="971994">
                  <a:moveTo>
                    <a:pt x="0" y="324002"/>
                  </a:moveTo>
                  <a:lnTo>
                    <a:pt x="561174" y="0"/>
                  </a:lnTo>
                  <a:lnTo>
                    <a:pt x="561162" y="324002"/>
                  </a:lnTo>
                  <a:lnTo>
                    <a:pt x="561174" y="647991"/>
                  </a:lnTo>
                  <a:lnTo>
                    <a:pt x="0" y="971994"/>
                  </a:lnTo>
                  <a:lnTo>
                    <a:pt x="12" y="647991"/>
                  </a:lnTo>
                  <a:lnTo>
                    <a:pt x="0" y="324002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 5800">
              <a:extLst>
                <a:ext uri="{FF2B5EF4-FFF2-40B4-BE49-F238E27FC236}">
                  <a16:creationId xmlns:a16="http://schemas.microsoft.com/office/drawing/2014/main" id="{05AEDA13-D37B-431C-B65D-34230EB8E0E8}"/>
                </a:ext>
              </a:extLst>
            </p:cNvPr>
            <p:cNvSpPr/>
            <p:nvPr/>
          </p:nvSpPr>
          <p:spPr>
            <a:xfrm rot="-5400000">
              <a:off x="5134533" y="4325240"/>
              <a:ext cx="561162" cy="647979"/>
            </a:xfrm>
            <a:custGeom>
              <a:avLst/>
              <a:gdLst/>
              <a:ahLst/>
              <a:cxnLst/>
              <a:rect l="0" t="0" r="0" b="0"/>
              <a:pathLst>
                <a:path w="561162" h="647979">
                  <a:moveTo>
                    <a:pt x="0" y="324002"/>
                  </a:moveTo>
                  <a:lnTo>
                    <a:pt x="561162" y="0"/>
                  </a:lnTo>
                  <a:lnTo>
                    <a:pt x="561149" y="324002"/>
                  </a:lnTo>
                  <a:lnTo>
                    <a:pt x="561162" y="647979"/>
                  </a:lnTo>
                  <a:lnTo>
                    <a:pt x="0" y="324002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Freeform 5803">
              <a:extLst>
                <a:ext uri="{FF2B5EF4-FFF2-40B4-BE49-F238E27FC236}">
                  <a16:creationId xmlns:a16="http://schemas.microsoft.com/office/drawing/2014/main" id="{0D45B5EC-4E64-4AEE-860F-ECB6AA7629A8}"/>
                </a:ext>
              </a:extLst>
            </p:cNvPr>
            <p:cNvSpPr/>
            <p:nvPr/>
          </p:nvSpPr>
          <p:spPr>
            <a:xfrm rot="-5400000">
              <a:off x="5134723" y="4886300"/>
              <a:ext cx="561187" cy="648004"/>
            </a:xfrm>
            <a:custGeom>
              <a:avLst/>
              <a:gdLst/>
              <a:ahLst/>
              <a:cxnLst/>
              <a:rect l="0" t="0" r="0" b="0"/>
              <a:pathLst>
                <a:path w="561187" h="648004">
                  <a:moveTo>
                    <a:pt x="561187" y="323989"/>
                  </a:moveTo>
                  <a:lnTo>
                    <a:pt x="0" y="648004"/>
                  </a:lnTo>
                  <a:lnTo>
                    <a:pt x="13" y="323989"/>
                  </a:lnTo>
                  <a:lnTo>
                    <a:pt x="0" y="0"/>
                  </a:lnTo>
                  <a:lnTo>
                    <a:pt x="561187" y="323989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 5799">
              <a:extLst>
                <a:ext uri="{FF2B5EF4-FFF2-40B4-BE49-F238E27FC236}">
                  <a16:creationId xmlns:a16="http://schemas.microsoft.com/office/drawing/2014/main" id="{91B60970-AB47-4543-98DB-E6F3A5E7E5EC}"/>
                </a:ext>
              </a:extLst>
            </p:cNvPr>
            <p:cNvSpPr/>
            <p:nvPr/>
          </p:nvSpPr>
          <p:spPr>
            <a:xfrm rot="-5400000">
              <a:off x="5782525" y="4325240"/>
              <a:ext cx="561162" cy="647979"/>
            </a:xfrm>
            <a:custGeom>
              <a:avLst/>
              <a:gdLst/>
              <a:ahLst/>
              <a:cxnLst/>
              <a:rect l="0" t="0" r="0" b="0"/>
              <a:pathLst>
                <a:path w="561162" h="647979">
                  <a:moveTo>
                    <a:pt x="0" y="324002"/>
                  </a:moveTo>
                  <a:lnTo>
                    <a:pt x="561162" y="0"/>
                  </a:lnTo>
                  <a:lnTo>
                    <a:pt x="561149" y="324002"/>
                  </a:lnTo>
                  <a:lnTo>
                    <a:pt x="561162" y="647979"/>
                  </a:lnTo>
                  <a:lnTo>
                    <a:pt x="0" y="324002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Freeform 5795">
              <a:extLst>
                <a:ext uri="{FF2B5EF4-FFF2-40B4-BE49-F238E27FC236}">
                  <a16:creationId xmlns:a16="http://schemas.microsoft.com/office/drawing/2014/main" id="{9038942D-3B63-4C6D-9E17-FB7F626DBE75}"/>
                </a:ext>
              </a:extLst>
            </p:cNvPr>
            <p:cNvSpPr/>
            <p:nvPr/>
          </p:nvSpPr>
          <p:spPr>
            <a:xfrm rot="-5400000">
              <a:off x="6593445" y="3601518"/>
              <a:ext cx="561174" cy="971994"/>
            </a:xfrm>
            <a:custGeom>
              <a:avLst/>
              <a:gdLst/>
              <a:ahLst/>
              <a:cxnLst/>
              <a:rect l="0" t="0" r="0" b="0"/>
              <a:pathLst>
                <a:path w="561174" h="971994">
                  <a:moveTo>
                    <a:pt x="561174" y="324002"/>
                  </a:moveTo>
                  <a:lnTo>
                    <a:pt x="561162" y="647991"/>
                  </a:lnTo>
                  <a:lnTo>
                    <a:pt x="561174" y="971994"/>
                  </a:lnTo>
                  <a:lnTo>
                    <a:pt x="0" y="647991"/>
                  </a:lnTo>
                  <a:lnTo>
                    <a:pt x="12" y="324014"/>
                  </a:lnTo>
                  <a:lnTo>
                    <a:pt x="0" y="0"/>
                  </a:lnTo>
                  <a:lnTo>
                    <a:pt x="561174" y="324002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 5797">
              <a:extLst>
                <a:ext uri="{FF2B5EF4-FFF2-40B4-BE49-F238E27FC236}">
                  <a16:creationId xmlns:a16="http://schemas.microsoft.com/office/drawing/2014/main" id="{F5084BA5-B771-498E-8905-E19A0245A6B3}"/>
                </a:ext>
              </a:extLst>
            </p:cNvPr>
            <p:cNvSpPr/>
            <p:nvPr/>
          </p:nvSpPr>
          <p:spPr>
            <a:xfrm rot="-5400000">
              <a:off x="6593445" y="4162706"/>
              <a:ext cx="561174" cy="971994"/>
            </a:xfrm>
            <a:custGeom>
              <a:avLst/>
              <a:gdLst/>
              <a:ahLst/>
              <a:cxnLst/>
              <a:rect l="0" t="0" r="0" b="0"/>
              <a:pathLst>
                <a:path w="561174" h="971994">
                  <a:moveTo>
                    <a:pt x="0" y="324002"/>
                  </a:moveTo>
                  <a:lnTo>
                    <a:pt x="561174" y="0"/>
                  </a:lnTo>
                  <a:lnTo>
                    <a:pt x="561162" y="324002"/>
                  </a:lnTo>
                  <a:lnTo>
                    <a:pt x="561174" y="647991"/>
                  </a:lnTo>
                  <a:lnTo>
                    <a:pt x="0" y="971994"/>
                  </a:lnTo>
                  <a:lnTo>
                    <a:pt x="12" y="647991"/>
                  </a:lnTo>
                  <a:lnTo>
                    <a:pt x="0" y="324002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Freeform 5798">
              <a:extLst>
                <a:ext uri="{FF2B5EF4-FFF2-40B4-BE49-F238E27FC236}">
                  <a16:creationId xmlns:a16="http://schemas.microsoft.com/office/drawing/2014/main" id="{F45E1419-0E45-4542-B02B-B381330C1385}"/>
                </a:ext>
              </a:extLst>
            </p:cNvPr>
            <p:cNvSpPr/>
            <p:nvPr/>
          </p:nvSpPr>
          <p:spPr>
            <a:xfrm rot="-5400000">
              <a:off x="6960864" y="3882118"/>
              <a:ext cx="1122348" cy="971994"/>
            </a:xfrm>
            <a:custGeom>
              <a:avLst/>
              <a:gdLst/>
              <a:ahLst/>
              <a:cxnLst/>
              <a:rect l="0" t="0" r="0" b="0"/>
              <a:pathLst>
                <a:path w="1122348" h="971994">
                  <a:moveTo>
                    <a:pt x="561174" y="0"/>
                  </a:moveTo>
                  <a:lnTo>
                    <a:pt x="1122348" y="323989"/>
                  </a:lnTo>
                  <a:lnTo>
                    <a:pt x="1122336" y="647992"/>
                  </a:lnTo>
                  <a:lnTo>
                    <a:pt x="1122348" y="971994"/>
                  </a:lnTo>
                  <a:lnTo>
                    <a:pt x="0" y="323989"/>
                  </a:lnTo>
                  <a:lnTo>
                    <a:pt x="561174" y="0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Freeform 5801">
              <a:extLst>
                <a:ext uri="{FF2B5EF4-FFF2-40B4-BE49-F238E27FC236}">
                  <a16:creationId xmlns:a16="http://schemas.microsoft.com/office/drawing/2014/main" id="{A11B4644-9BCA-416E-84B3-5C75A135EB77}"/>
                </a:ext>
              </a:extLst>
            </p:cNvPr>
            <p:cNvSpPr/>
            <p:nvPr/>
          </p:nvSpPr>
          <p:spPr>
            <a:xfrm rot="-5400000">
              <a:off x="8699448" y="3439542"/>
              <a:ext cx="561174" cy="1295971"/>
            </a:xfrm>
            <a:custGeom>
              <a:avLst/>
              <a:gdLst/>
              <a:ahLst/>
              <a:cxnLst/>
              <a:rect l="0" t="0" r="0" b="0"/>
              <a:pathLst>
                <a:path w="561174" h="1295971">
                  <a:moveTo>
                    <a:pt x="0" y="647979"/>
                  </a:moveTo>
                  <a:lnTo>
                    <a:pt x="12" y="324002"/>
                  </a:lnTo>
                  <a:lnTo>
                    <a:pt x="0" y="0"/>
                  </a:lnTo>
                  <a:lnTo>
                    <a:pt x="561174" y="324002"/>
                  </a:lnTo>
                  <a:lnTo>
                    <a:pt x="561162" y="647979"/>
                  </a:lnTo>
                  <a:lnTo>
                    <a:pt x="561174" y="971981"/>
                  </a:lnTo>
                  <a:lnTo>
                    <a:pt x="0" y="1295971"/>
                  </a:lnTo>
                  <a:lnTo>
                    <a:pt x="12" y="971981"/>
                  </a:lnTo>
                  <a:lnTo>
                    <a:pt x="0" y="647979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Freeform 5792">
              <a:extLst>
                <a:ext uri="{FF2B5EF4-FFF2-40B4-BE49-F238E27FC236}">
                  <a16:creationId xmlns:a16="http://schemas.microsoft.com/office/drawing/2014/main" id="{832DAE14-DDBC-4B26-A6BF-C9E45059AADD}"/>
                </a:ext>
              </a:extLst>
            </p:cNvPr>
            <p:cNvSpPr/>
            <p:nvPr/>
          </p:nvSpPr>
          <p:spPr>
            <a:xfrm rot="-5400000">
              <a:off x="8904846" y="3320924"/>
              <a:ext cx="1122362" cy="971994"/>
            </a:xfrm>
            <a:custGeom>
              <a:avLst/>
              <a:gdLst/>
              <a:ahLst/>
              <a:cxnLst/>
              <a:rect l="0" t="0" r="0" b="0"/>
              <a:pathLst>
                <a:path w="1122362" h="971994">
                  <a:moveTo>
                    <a:pt x="1122362" y="647992"/>
                  </a:moveTo>
                  <a:lnTo>
                    <a:pt x="561175" y="971994"/>
                  </a:lnTo>
                  <a:lnTo>
                    <a:pt x="0" y="647992"/>
                  </a:lnTo>
                  <a:lnTo>
                    <a:pt x="1122362" y="0"/>
                  </a:lnTo>
                  <a:lnTo>
                    <a:pt x="1122350" y="324003"/>
                  </a:lnTo>
                  <a:lnTo>
                    <a:pt x="1122362" y="647992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Freeform 5793">
              <a:extLst>
                <a:ext uri="{FF2B5EF4-FFF2-40B4-BE49-F238E27FC236}">
                  <a16:creationId xmlns:a16="http://schemas.microsoft.com/office/drawing/2014/main" id="{2D711E91-5460-4FC5-93A4-E6F8686D24DC}"/>
                </a:ext>
              </a:extLst>
            </p:cNvPr>
            <p:cNvSpPr/>
            <p:nvPr/>
          </p:nvSpPr>
          <p:spPr>
            <a:xfrm rot="-5400000">
              <a:off x="9833444" y="3601518"/>
              <a:ext cx="561174" cy="971993"/>
            </a:xfrm>
            <a:custGeom>
              <a:avLst/>
              <a:gdLst/>
              <a:ahLst/>
              <a:cxnLst/>
              <a:rect l="0" t="0" r="0" b="0"/>
              <a:pathLst>
                <a:path w="561174" h="971993">
                  <a:moveTo>
                    <a:pt x="561174" y="323989"/>
                  </a:moveTo>
                  <a:lnTo>
                    <a:pt x="561162" y="647991"/>
                  </a:lnTo>
                  <a:lnTo>
                    <a:pt x="561174" y="971993"/>
                  </a:lnTo>
                  <a:lnTo>
                    <a:pt x="0" y="647991"/>
                  </a:lnTo>
                  <a:lnTo>
                    <a:pt x="12" y="324001"/>
                  </a:lnTo>
                  <a:lnTo>
                    <a:pt x="0" y="0"/>
                  </a:lnTo>
                  <a:lnTo>
                    <a:pt x="561174" y="323989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Freeform 5804">
              <a:extLst>
                <a:ext uri="{FF2B5EF4-FFF2-40B4-BE49-F238E27FC236}">
                  <a16:creationId xmlns:a16="http://schemas.microsoft.com/office/drawing/2014/main" id="{245ED534-995D-40FF-8179-082AF58DF125}"/>
                </a:ext>
              </a:extLst>
            </p:cNvPr>
            <p:cNvSpPr/>
            <p:nvPr/>
          </p:nvSpPr>
          <p:spPr>
            <a:xfrm rot="-5400000">
              <a:off x="8418854" y="4281311"/>
              <a:ext cx="1122362" cy="1295971"/>
            </a:xfrm>
            <a:custGeom>
              <a:avLst/>
              <a:gdLst/>
              <a:ahLst/>
              <a:cxnLst/>
              <a:rect l="0" t="0" r="0" b="0"/>
              <a:pathLst>
                <a:path w="1122362" h="1295971">
                  <a:moveTo>
                    <a:pt x="0" y="647979"/>
                  </a:moveTo>
                  <a:lnTo>
                    <a:pt x="1122362" y="0"/>
                  </a:lnTo>
                  <a:lnTo>
                    <a:pt x="1122349" y="324002"/>
                  </a:lnTo>
                  <a:lnTo>
                    <a:pt x="1122362" y="647979"/>
                  </a:lnTo>
                  <a:lnTo>
                    <a:pt x="1122349" y="971981"/>
                  </a:lnTo>
                  <a:lnTo>
                    <a:pt x="1122362" y="1295971"/>
                  </a:lnTo>
                  <a:lnTo>
                    <a:pt x="561187" y="971981"/>
                  </a:lnTo>
                  <a:lnTo>
                    <a:pt x="0" y="1295971"/>
                  </a:lnTo>
                  <a:lnTo>
                    <a:pt x="12" y="971981"/>
                  </a:lnTo>
                  <a:lnTo>
                    <a:pt x="0" y="647979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5791">
              <a:extLst>
                <a:ext uri="{FF2B5EF4-FFF2-40B4-BE49-F238E27FC236}">
                  <a16:creationId xmlns:a16="http://schemas.microsoft.com/office/drawing/2014/main" id="{999CE0DA-50C7-4761-A57F-AF1E84C30C1C}"/>
                </a:ext>
              </a:extLst>
            </p:cNvPr>
            <p:cNvSpPr/>
            <p:nvPr/>
          </p:nvSpPr>
          <p:spPr>
            <a:xfrm rot="-5400000">
              <a:off x="9434264" y="3676708"/>
              <a:ext cx="1683536" cy="1944001"/>
            </a:xfrm>
            <a:custGeom>
              <a:avLst/>
              <a:gdLst/>
              <a:ahLst/>
              <a:cxnLst/>
              <a:rect l="0" t="0" r="0" b="0"/>
              <a:pathLst>
                <a:path w="1683536" h="1944001">
                  <a:moveTo>
                    <a:pt x="1122362" y="972007"/>
                  </a:moveTo>
                  <a:lnTo>
                    <a:pt x="1683536" y="1296009"/>
                  </a:lnTo>
                  <a:lnTo>
                    <a:pt x="1683524" y="1619999"/>
                  </a:lnTo>
                  <a:lnTo>
                    <a:pt x="1683536" y="1944001"/>
                  </a:lnTo>
                  <a:lnTo>
                    <a:pt x="1122362" y="1619999"/>
                  </a:lnTo>
                  <a:lnTo>
                    <a:pt x="561188" y="1944001"/>
                  </a:lnTo>
                  <a:lnTo>
                    <a:pt x="561200" y="1619999"/>
                  </a:lnTo>
                  <a:lnTo>
                    <a:pt x="561188" y="1296009"/>
                  </a:lnTo>
                  <a:lnTo>
                    <a:pt x="0" y="972007"/>
                  </a:lnTo>
                  <a:lnTo>
                    <a:pt x="13" y="648018"/>
                  </a:lnTo>
                  <a:lnTo>
                    <a:pt x="0" y="324003"/>
                  </a:lnTo>
                  <a:lnTo>
                    <a:pt x="561188" y="0"/>
                  </a:lnTo>
                  <a:lnTo>
                    <a:pt x="1122362" y="324003"/>
                  </a:lnTo>
                  <a:lnTo>
                    <a:pt x="1122350" y="648018"/>
                  </a:lnTo>
                  <a:lnTo>
                    <a:pt x="1122362" y="972007"/>
                  </a:lnTo>
                </a:path>
              </a:pathLst>
            </a:custGeom>
            <a:grpFill/>
            <a:ln w="18148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734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ABA7-D85C-4FC6-AACA-6586076D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9.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Exploratory data analysis of CMAPSS Dataset: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FD8EA7-F7C8-4175-8AB3-11C5DC095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346BE8-15DB-4332-8EFA-18B3F00BBC8A}"/>
              </a:ext>
            </a:extLst>
          </p:cNvPr>
          <p:cNvSpPr txBox="1"/>
          <p:nvPr/>
        </p:nvSpPr>
        <p:spPr>
          <a:xfrm>
            <a:off x="364154" y="1628113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3D3E0-3EEA-4CB7-94DA-A80BF9551080}"/>
              </a:ext>
            </a:extLst>
          </p:cNvPr>
          <p:cNvSpPr txBox="1"/>
          <p:nvPr/>
        </p:nvSpPr>
        <p:spPr>
          <a:xfrm>
            <a:off x="6502400" y="1550276"/>
            <a:ext cx="4964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__fkGroteskNeue_598ab8"/>
              </a:rPr>
              <a:t>Data preprocessing enhances the quality of input data by: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Handling missing values through techniques like imputation.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598ab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Removing or dropping outliers.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__fkGroteskNeue_598ab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Addressing inconsistencies and errors in the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1EBC81-81AF-4BAA-8C47-4F40BC3DA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034" y="1320800"/>
            <a:ext cx="5777366" cy="52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1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ABA7-D85C-4FC6-AACA-6586076D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10.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Exploratory data analysis of CMAPSS Dataset: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FD8EA7-F7C8-4175-8AB3-11C5DC095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CEB3D6-3D4E-476B-9B5B-52794FB093A1}"/>
              </a:ext>
            </a:extLst>
          </p:cNvPr>
          <p:cNvSpPr txBox="1"/>
          <p:nvPr/>
        </p:nvSpPr>
        <p:spPr>
          <a:xfrm>
            <a:off x="364154" y="1034131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D00000"/>
                </a:solidFill>
                <a:latin typeface="+mj-lt"/>
              </a:rPr>
              <a:t>Correlation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46BE8-15DB-4332-8EFA-18B3F00BBC8A}"/>
              </a:ext>
            </a:extLst>
          </p:cNvPr>
          <p:cNvSpPr txBox="1"/>
          <p:nvPr/>
        </p:nvSpPr>
        <p:spPr>
          <a:xfrm>
            <a:off x="7521677" y="1690062"/>
            <a:ext cx="43061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This is done to select only important features for model building to avoid problem of " Overfitting". </a:t>
            </a: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All the sensors have high correlation with room occupancy.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37CC9-ED46-401F-BA8F-C05C8D4FE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54" y="1475760"/>
            <a:ext cx="6990375" cy="51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3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E5C5D-7102-7AC7-0F9F-98C1430F9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D1DD-FBC8-B1A5-5EBC-F83211EB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11. </a:t>
            </a:r>
            <a:r>
              <a:rPr lang="en-US" sz="3200" b="1" dirty="0">
                <a:solidFill>
                  <a:schemeClr val="bg1"/>
                </a:solidFill>
              </a:rPr>
              <a:t>Data Preprocessing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data analysis of </a:t>
            </a:r>
            <a:r>
              <a:rPr lang="en-US" sz="3200" b="1" dirty="0">
                <a:solidFill>
                  <a:schemeClr val="bg1"/>
                </a:solidFill>
              </a:rPr>
              <a:t>CMAPSS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 Dataset: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805949-1079-6EA8-D7CF-62C64D641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8549CA-5A4D-5130-9889-BB363ECA80CD}"/>
              </a:ext>
            </a:extLst>
          </p:cNvPr>
          <p:cNvSpPr txBox="1"/>
          <p:nvPr/>
        </p:nvSpPr>
        <p:spPr>
          <a:xfrm>
            <a:off x="364154" y="1628113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C94E9-1E39-CD68-9945-5B0FE2B36150}"/>
              </a:ext>
            </a:extLst>
          </p:cNvPr>
          <p:cNvSpPr txBox="1"/>
          <p:nvPr/>
        </p:nvSpPr>
        <p:spPr>
          <a:xfrm>
            <a:off x="6502400" y="1550276"/>
            <a:ext cx="5522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__fkGroteskNeue_598ab8"/>
              </a:rPr>
              <a:t>The histogram represents the frequency distribution of maximum RUL values for different engine units.</a:t>
            </a:r>
          </a:p>
          <a:p>
            <a:pPr algn="l"/>
            <a:r>
              <a:rPr lang="en-US" b="0" i="0" dirty="0">
                <a:effectLst/>
                <a:latin typeface="__fkGroteskNeue_598ab8"/>
              </a:rPr>
              <a:t> It shows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The distribution range from about 150 to 350 cycles.</a:t>
            </a:r>
          </a:p>
          <a:p>
            <a:r>
              <a:rPr lang="en-US" b="0" i="0" dirty="0">
                <a:effectLst/>
                <a:latin typeface="__fkGroteskNeue_598ab8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Also, most engines have RUL values clustered around 200 cycles which indicates the most common failure point for these engines..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__fkGroteskNeue_598ab8"/>
            </a:endParaRPr>
          </a:p>
          <a:p>
            <a:pPr algn="l"/>
            <a:r>
              <a:rPr lang="en-US" b="0" i="0" dirty="0">
                <a:effectLst/>
                <a:latin typeface="__fkGroteskNeue_598ab8"/>
              </a:rPr>
              <a:t>In terms of predictive Maintenance, this RUL distribution will be crucial for: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 Planning maintenance schedules.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598ab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Allocating resources efficiently.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598ab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Preventing unexpected failures.</a:t>
            </a:r>
          </a:p>
          <a:p>
            <a:pPr algn="l"/>
            <a:endParaRPr lang="en-US" dirty="0">
              <a:latin typeface="__fkGroteskNeue_598ab8"/>
            </a:endParaRPr>
          </a:p>
          <a:p>
            <a:pPr algn="l"/>
            <a:endParaRPr lang="en-US" b="0" i="0" dirty="0">
              <a:effectLst/>
              <a:latin typeface="__fkGroteskNeue_598ab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11C1E-6941-059B-A808-854CF7C8C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54" y="1410977"/>
            <a:ext cx="6138246" cy="50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9BB5F-A233-B68B-27B1-692CE6026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0853-1726-DF14-1794-33C6BD0C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12. </a:t>
            </a:r>
            <a:r>
              <a:rPr lang="en-US" sz="3200" b="1" dirty="0">
                <a:solidFill>
                  <a:schemeClr val="bg1"/>
                </a:solidFill>
              </a:rPr>
              <a:t>Data Preprocessing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data analysis of </a:t>
            </a:r>
            <a:r>
              <a:rPr lang="en-US" sz="3200" b="1" dirty="0">
                <a:solidFill>
                  <a:schemeClr val="bg1"/>
                </a:solidFill>
              </a:rPr>
              <a:t>CMAPSS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 Dataset: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0922C0-8247-7F50-17AD-5BB924E6E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AFA99F-23BF-55E8-9C3B-529A4015556E}"/>
              </a:ext>
            </a:extLst>
          </p:cNvPr>
          <p:cNvSpPr txBox="1"/>
          <p:nvPr/>
        </p:nvSpPr>
        <p:spPr>
          <a:xfrm>
            <a:off x="364154" y="1628113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4CA03-5A7D-4FD8-E9B4-3E7716B4AF28}"/>
              </a:ext>
            </a:extLst>
          </p:cNvPr>
          <p:cNvSpPr txBox="1"/>
          <p:nvPr/>
        </p:nvSpPr>
        <p:spPr>
          <a:xfrm>
            <a:off x="6993832" y="2256063"/>
            <a:ext cx="4342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__fkGroteskNeue_598ab8"/>
              </a:rPr>
              <a:t>Although, most engines have RUL values clustered around 200 cycles, we notice that:</a:t>
            </a:r>
          </a:p>
          <a:p>
            <a:pPr algn="l"/>
            <a:endParaRPr lang="en-US" b="0" i="0" dirty="0">
              <a:effectLst/>
              <a:latin typeface="__fkGroteskNeue_598ab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 </a:t>
            </a:r>
            <a:r>
              <a:rPr lang="en-US" dirty="0">
                <a:latin typeface="__fkGroteskNeue_598ab8"/>
              </a:rPr>
              <a:t>I</a:t>
            </a:r>
            <a:r>
              <a:rPr lang="en-US" b="0" i="0" dirty="0">
                <a:effectLst/>
                <a:latin typeface="__fkGroteskNeue_598ab8"/>
              </a:rPr>
              <a:t>n most of the time, the maximum time cycles that an engine can achieve is between 190 and 210 before HPC failure.</a:t>
            </a:r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A2276AEC-E17B-6025-E50F-E7D1BF235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8560"/>
            <a:ext cx="6502399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2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6CB76-958B-396B-AD07-4F9293C30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095D-2F02-D7DE-FACC-14803D43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13. Model Training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6FEB96-D352-0F70-2AAB-CD681BD03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4742D0-8CE1-D2B4-932F-5D9CE98F4768}"/>
              </a:ext>
            </a:extLst>
          </p:cNvPr>
          <p:cNvSpPr txBox="1"/>
          <p:nvPr/>
        </p:nvSpPr>
        <p:spPr>
          <a:xfrm>
            <a:off x="364154" y="1628113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952A9-D642-4992-3FF0-F7C18970D9B8}"/>
              </a:ext>
            </a:extLst>
          </p:cNvPr>
          <p:cNvSpPr txBox="1"/>
          <p:nvPr/>
        </p:nvSpPr>
        <p:spPr>
          <a:xfrm>
            <a:off x="7531510" y="2256063"/>
            <a:ext cx="3804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__fkGroteskNeue_598ab8"/>
              </a:rPr>
              <a:t>A simple linear regression model was trained and tested on the dataset </a:t>
            </a:r>
            <a:r>
              <a:rPr lang="en-US" b="0" i="0" dirty="0">
                <a:effectLst/>
                <a:latin typeface="__fkGroteskNeue_598ab8"/>
              </a:rPr>
              <a:t>:</a:t>
            </a:r>
          </a:p>
          <a:p>
            <a:pPr algn="l"/>
            <a:endParaRPr lang="en-US" b="0" i="0" dirty="0">
              <a:effectLst/>
              <a:latin typeface="__fkGroteskNeue_598ab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 A very high RMSE value was recorded for both the train set (45.61) and test set (33.30).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88515D3-64A7-1BAD-EB41-7FB5967EC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1137920"/>
            <a:ext cx="7081520" cy="54559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DE6FD2-89B3-1B7B-5B2C-55705A5A594F}"/>
              </a:ext>
            </a:extLst>
          </p:cNvPr>
          <p:cNvCxnSpPr>
            <a:cxnSpLocks/>
          </p:cNvCxnSpPr>
          <p:nvPr/>
        </p:nvCxnSpPr>
        <p:spPr>
          <a:xfrm flipH="1">
            <a:off x="3185653" y="3048000"/>
            <a:ext cx="4237702" cy="3303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0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49B48-E216-970B-77AC-547574271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3730-E3DB-9B71-1C7A-AF025B57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14. </a:t>
            </a:r>
            <a:r>
              <a:rPr lang="en-US" sz="3200" b="1" dirty="0">
                <a:solidFill>
                  <a:schemeClr val="bg1"/>
                </a:solidFill>
              </a:rPr>
              <a:t>Data Preprocessing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data analysis of </a:t>
            </a:r>
            <a:r>
              <a:rPr lang="en-US" sz="3200" b="1" dirty="0">
                <a:solidFill>
                  <a:schemeClr val="bg1"/>
                </a:solidFill>
              </a:rPr>
              <a:t>CMAPSS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 Dataset: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F6A300-DB93-D13C-E091-622B09D0C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3BD942-A634-329D-EAD2-B4BB0FEA17F2}"/>
              </a:ext>
            </a:extLst>
          </p:cNvPr>
          <p:cNvSpPr txBox="1"/>
          <p:nvPr/>
        </p:nvSpPr>
        <p:spPr>
          <a:xfrm>
            <a:off x="235973" y="1038177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Plot of Train and Test 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927D1-038E-242D-C436-33268AF5B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973" y="1636207"/>
            <a:ext cx="5860028" cy="47940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DF3DB4-736C-B892-91D0-917A8CA2F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7600" y="1526951"/>
            <a:ext cx="5644320" cy="49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7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50E00-CE2B-2E39-5ECA-69EC600C2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B172-FD69-3D61-7F94-1EE4B68F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16. </a:t>
            </a:r>
            <a:r>
              <a:rPr lang="en-US" sz="3200" b="1" dirty="0">
                <a:solidFill>
                  <a:schemeClr val="bg1"/>
                </a:solidFill>
              </a:rPr>
              <a:t>Model Train and Testing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CDA24E-15FC-979C-D464-BECE1464F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783387-A7EF-C5E9-C4E0-E743A44EAE26}"/>
              </a:ext>
            </a:extLst>
          </p:cNvPr>
          <p:cNvSpPr txBox="1"/>
          <p:nvPr/>
        </p:nvSpPr>
        <p:spPr>
          <a:xfrm>
            <a:off x="252394" y="947995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SVM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8BF3F-5F59-B677-1907-7628CC6B2639}"/>
              </a:ext>
            </a:extLst>
          </p:cNvPr>
          <p:cNvSpPr txBox="1"/>
          <p:nvPr/>
        </p:nvSpPr>
        <p:spPr>
          <a:xfrm>
            <a:off x="8128000" y="1455841"/>
            <a:ext cx="3699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__fkGroteskNeue_598ab8"/>
              </a:rPr>
              <a:t>The SVM did not </a:t>
            </a:r>
            <a:r>
              <a:rPr lang="en-US" dirty="0">
                <a:latin typeface="__fkGroteskNeue_598ab8"/>
              </a:rPr>
              <a:t>improve our output. It essentially</a:t>
            </a:r>
            <a:r>
              <a:rPr lang="en-US" b="0" i="0" dirty="0">
                <a:effectLst/>
                <a:latin typeface="__fkGroteskNeue_598ab8"/>
              </a:rPr>
              <a:t> performed poorly and recorded even higher  RMSE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3836C-D1F5-1E63-2F6F-20E20C957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54" y="1249680"/>
            <a:ext cx="7652086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1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ABA7-D85C-4FC6-AACA-6586076D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18. </a:t>
            </a:r>
            <a:r>
              <a:rPr lang="en-US" sz="3200" b="1" dirty="0">
                <a:solidFill>
                  <a:schemeClr val="bg1"/>
                </a:solidFill>
              </a:rPr>
              <a:t>Model Test and Training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FD8EA7-F7C8-4175-8AB3-11C5DC095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CEB3D6-3D4E-476B-9B5B-52794FB093A1}"/>
              </a:ext>
            </a:extLst>
          </p:cNvPr>
          <p:cNvSpPr txBox="1"/>
          <p:nvPr/>
        </p:nvSpPr>
        <p:spPr>
          <a:xfrm>
            <a:off x="564414" y="1034131"/>
            <a:ext cx="1126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D00000"/>
                </a:solidFill>
                <a:latin typeface="+mj-lt"/>
              </a:rPr>
              <a:t>LTSM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46BE8-15DB-4332-8EFA-18B3F00BBC8A}"/>
              </a:ext>
            </a:extLst>
          </p:cNvPr>
          <p:cNvSpPr txBox="1"/>
          <p:nvPr/>
        </p:nvSpPr>
        <p:spPr>
          <a:xfrm>
            <a:off x="364154" y="1628113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3D3E0-3EEA-4CB7-94DA-A80BF9551080}"/>
              </a:ext>
            </a:extLst>
          </p:cNvPr>
          <p:cNvSpPr txBox="1"/>
          <p:nvPr/>
        </p:nvSpPr>
        <p:spPr>
          <a:xfrm>
            <a:off x="7433187" y="1434241"/>
            <a:ext cx="4097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This model's sophisticated architecture and memory management capabilities make it particularly suitable for complex sequential tasks requiring long-term memory and pattern recognition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24B80-D242-0CCC-699A-4A34501E1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413" y="1404745"/>
            <a:ext cx="6868774" cy="52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0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ADCB6-9910-A799-49DF-D52C050E1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94D1-C0A2-4D14-ACD0-47F889BE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19. </a:t>
            </a:r>
            <a:r>
              <a:rPr lang="en-US" sz="3200" b="1" dirty="0">
                <a:solidFill>
                  <a:schemeClr val="bg1"/>
                </a:solidFill>
              </a:rPr>
              <a:t>Model Training and Testing on Dataset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1FA06E-2717-B597-469E-277A7BEE9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A8C691-8722-F276-EADC-3D42F32A5F5A}"/>
              </a:ext>
            </a:extLst>
          </p:cNvPr>
          <p:cNvSpPr txBox="1"/>
          <p:nvPr/>
        </p:nvSpPr>
        <p:spPr>
          <a:xfrm>
            <a:off x="564414" y="1034131"/>
            <a:ext cx="1126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D00000"/>
                </a:solidFill>
                <a:latin typeface="+mj-lt"/>
              </a:rPr>
              <a:t>LTSM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6F7934-A6D5-D1B2-2EEE-CE538C0DAC3E}"/>
              </a:ext>
            </a:extLst>
          </p:cNvPr>
          <p:cNvSpPr txBox="1"/>
          <p:nvPr/>
        </p:nvSpPr>
        <p:spPr>
          <a:xfrm>
            <a:off x="364154" y="1628113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E339-00BC-581B-B376-2ECB35AE7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13" y="1434239"/>
            <a:ext cx="5417215" cy="5212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1A537-934C-6FAB-3995-53611C312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630" y="1434239"/>
            <a:ext cx="5846215" cy="5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249A1-4E49-4106-8734-71CA3693C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945B-CFD9-6ACD-314B-8A1EDDD6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20. </a:t>
            </a:r>
            <a:r>
              <a:rPr lang="en-US" sz="3200" b="1" dirty="0">
                <a:solidFill>
                  <a:schemeClr val="bg1"/>
                </a:solidFill>
              </a:rPr>
              <a:t>Data Preprocessing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data analysis of </a:t>
            </a:r>
            <a:r>
              <a:rPr lang="en-US" sz="3200" b="1" dirty="0">
                <a:solidFill>
                  <a:schemeClr val="bg1"/>
                </a:solidFill>
              </a:rPr>
              <a:t>CMAPSS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 Dataset: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46BBEB-C3C3-5476-A450-8B3C357EA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8D3C0D-FB82-4167-1213-9E0192C7F0D9}"/>
              </a:ext>
            </a:extLst>
          </p:cNvPr>
          <p:cNvSpPr txBox="1"/>
          <p:nvPr/>
        </p:nvSpPr>
        <p:spPr>
          <a:xfrm>
            <a:off x="364154" y="1034130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LTSM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C1989-AB8E-1077-757C-944110B87D6D}"/>
              </a:ext>
            </a:extLst>
          </p:cNvPr>
          <p:cNvSpPr txBox="1"/>
          <p:nvPr/>
        </p:nvSpPr>
        <p:spPr>
          <a:xfrm>
            <a:off x="6866013" y="1628111"/>
            <a:ext cx="4342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__fkGroteskNeue_598ab8"/>
              </a:rPr>
              <a:t>The model shows consistent improvement in both loss and RMSE metrics over 33 epochs</a:t>
            </a:r>
          </a:p>
          <a:p>
            <a:pPr algn="l"/>
            <a:r>
              <a:rPr lang="en-US" b="0" i="0" dirty="0">
                <a:effectLst/>
                <a:latin typeface="__fkGroteskNeue_598ab8"/>
              </a:rPr>
              <a:t>Initial performance starts at: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Loss: 9552.38898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RMSE: 57.20304</a:t>
            </a:r>
          </a:p>
          <a:p>
            <a:pPr algn="l"/>
            <a:r>
              <a:rPr lang="en-US" b="0" i="0" dirty="0">
                <a:effectLst/>
                <a:latin typeface="__fkGroteskNeue_598ab8"/>
              </a:rPr>
              <a:t>Final performance reaches: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Loss: 3009.51318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RMSE: 22.19142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C8F90A-2B96-89C3-819C-C5A597D10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4" y="1628113"/>
            <a:ext cx="5318891" cy="49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8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C34F8-998F-FB04-47D3-077A62D5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2090-E9F2-4B54-6BC1-D5BFF0AC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 </a:t>
            </a:r>
            <a:r>
              <a:rPr lang="en-US" sz="3200" b="1" dirty="0">
                <a:solidFill>
                  <a:schemeClr val="bg1"/>
                </a:solidFill>
              </a:rPr>
              <a:t>Project Overview, Requirements, and Deliverables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1A86D8-A20B-BF8C-4CB9-7F5AC98D6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graphicFrame>
        <p:nvGraphicFramePr>
          <p:cNvPr id="18" name="TextBox 13">
            <a:extLst>
              <a:ext uri="{FF2B5EF4-FFF2-40B4-BE49-F238E27FC236}">
                <a16:creationId xmlns:a16="http://schemas.microsoft.com/office/drawing/2014/main" id="{9106BCCD-BAE3-19AC-0A74-F7608FB20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384833"/>
              </p:ext>
            </p:extLst>
          </p:nvPr>
        </p:nvGraphicFramePr>
        <p:xfrm>
          <a:off x="364154" y="1628113"/>
          <a:ext cx="11463692" cy="5324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81012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25394-EFAD-2DE1-86A3-034101884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E9F8-4AE6-86B4-B417-34E6289A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20. </a:t>
            </a:r>
            <a:r>
              <a:rPr lang="en-US" sz="3200" b="1" dirty="0">
                <a:solidFill>
                  <a:schemeClr val="bg1"/>
                </a:solidFill>
              </a:rPr>
              <a:t>Data Preprocessing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data analysis of </a:t>
            </a:r>
            <a:r>
              <a:rPr lang="en-US" sz="3200" b="1" dirty="0">
                <a:solidFill>
                  <a:schemeClr val="bg1"/>
                </a:solidFill>
              </a:rPr>
              <a:t>CMAPSS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 Dataset: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96ADBD-5DE7-EE79-5CEC-7380349F7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193137-BF0A-8AA3-2DFB-9461420625CD}"/>
              </a:ext>
            </a:extLst>
          </p:cNvPr>
          <p:cNvSpPr txBox="1"/>
          <p:nvPr/>
        </p:nvSpPr>
        <p:spPr>
          <a:xfrm>
            <a:off x="364154" y="1034130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LTSM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D3C10-347D-DC6F-0887-699CD85F64D4}"/>
              </a:ext>
            </a:extLst>
          </p:cNvPr>
          <p:cNvSpPr txBox="1"/>
          <p:nvPr/>
        </p:nvSpPr>
        <p:spPr>
          <a:xfrm>
            <a:off x="7482349" y="1628111"/>
            <a:ext cx="4359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__fkGroteskNeue_598ab8"/>
              </a:rPr>
              <a:t>The model shows consistent improvement in both loss and RMSE metrics over </a:t>
            </a:r>
            <a:r>
              <a:rPr lang="en-US" dirty="0">
                <a:latin typeface="__fkGroteskNeue_598ab8"/>
              </a:rPr>
              <a:t>28</a:t>
            </a:r>
            <a:r>
              <a:rPr lang="en-US" b="0" i="0" dirty="0">
                <a:effectLst/>
                <a:latin typeface="__fkGroteskNeue_598ab8"/>
              </a:rPr>
              <a:t> epochs</a:t>
            </a:r>
          </a:p>
          <a:p>
            <a:pPr algn="l"/>
            <a:r>
              <a:rPr lang="en-US" b="0" i="0" dirty="0">
                <a:effectLst/>
                <a:latin typeface="__fkGroteskNeue_598ab8"/>
              </a:rPr>
              <a:t>Initial performance starts at:</a:t>
            </a:r>
          </a:p>
          <a:p>
            <a:pPr algn="l"/>
            <a:endParaRPr lang="en-US" b="0" i="0" dirty="0">
              <a:effectLst/>
              <a:latin typeface="__fkGroteskNeue_598ab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Loss: 2826.36071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RMSE: </a:t>
            </a:r>
            <a:r>
              <a:rPr lang="en-US" dirty="0">
                <a:latin typeface="__fkGroteskNeue_598ab8"/>
              </a:rPr>
              <a:t>23.06142</a:t>
            </a:r>
            <a:endParaRPr lang="en-US" b="0" i="0" dirty="0">
              <a:effectLst/>
              <a:latin typeface="__fkGroteskNeue_598ab8"/>
            </a:endParaRPr>
          </a:p>
          <a:p>
            <a:pPr algn="l"/>
            <a:endParaRPr lang="en-US" b="0" i="0" dirty="0">
              <a:effectLst/>
              <a:latin typeface="__fkGroteskNeue_598ab8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22036D-C93C-2C16-0BB4-FC311EB2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5" y="1504334"/>
            <a:ext cx="7384024" cy="53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88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ABA7-D85C-4FC6-AACA-6586076D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21. </a:t>
            </a:r>
            <a:r>
              <a:rPr lang="en-US" sz="3200" b="1" dirty="0">
                <a:solidFill>
                  <a:schemeClr val="bg1"/>
                </a:solidFill>
              </a:rPr>
              <a:t>Flask-based REST API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FD8EA7-F7C8-4175-8AB3-11C5DC095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7DD174-174D-B8FA-5E28-4F413E7FA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7718"/>
            <a:ext cx="5549769" cy="5092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A9C2BC-FC44-A56D-EBCA-5A0846C70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10" y="1130711"/>
            <a:ext cx="5118309" cy="53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6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ABA7-D85C-4FC6-AACA-6586076D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22. </a:t>
            </a:r>
            <a:r>
              <a:rPr lang="en-US" sz="3200" b="1" dirty="0">
                <a:solidFill>
                  <a:schemeClr val="bg1"/>
                </a:solidFill>
              </a:rPr>
              <a:t>Flask-based REST API 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FD8EA7-F7C8-4175-8AB3-11C5DC095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346BE8-15DB-4332-8EFA-18B3F00BBC8A}"/>
              </a:ext>
            </a:extLst>
          </p:cNvPr>
          <p:cNvSpPr txBox="1"/>
          <p:nvPr/>
        </p:nvSpPr>
        <p:spPr>
          <a:xfrm>
            <a:off x="216671" y="1126667"/>
            <a:ext cx="11463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__fkGroteskNeue_598ab8"/>
              </a:rPr>
              <a:t>This framework's simplicity and flexibility make it particularly suitable for building small to medium-sized web services and APIs.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3F2238-8068-ACE2-011E-E10741247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71" y="1927124"/>
            <a:ext cx="5726929" cy="461132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F56E17-5D53-53E8-A7DC-CD8D041BE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27122"/>
            <a:ext cx="6031729" cy="46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5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31246-9FDA-FECE-4104-95F18C7C3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95EA-9777-35AB-B186-478C26F5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2. </a:t>
            </a:r>
            <a:r>
              <a:rPr lang="en-US" sz="3200" b="1" dirty="0">
                <a:solidFill>
                  <a:schemeClr val="bg1"/>
                </a:solidFill>
              </a:rPr>
              <a:t>Project Overview, Requirements, and Deliverables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3FABEE-B578-8382-5CBB-D41B7C577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graphicFrame>
        <p:nvGraphicFramePr>
          <p:cNvPr id="18" name="TextBox 13">
            <a:extLst>
              <a:ext uri="{FF2B5EF4-FFF2-40B4-BE49-F238E27FC236}">
                <a16:creationId xmlns:a16="http://schemas.microsoft.com/office/drawing/2014/main" id="{1FA50221-1CD5-77E1-50EF-479278612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377553"/>
              </p:ext>
            </p:extLst>
          </p:nvPr>
        </p:nvGraphicFramePr>
        <p:xfrm>
          <a:off x="364154" y="1628113"/>
          <a:ext cx="11463692" cy="5324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255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55BE3-2B99-D0C0-D6AF-71DEFDC28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C128-D6E9-B2BB-5160-8C801FEF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3. </a:t>
            </a:r>
            <a:r>
              <a:rPr lang="en-US" sz="3200" b="1" dirty="0">
                <a:solidFill>
                  <a:schemeClr val="bg1"/>
                </a:solidFill>
              </a:rPr>
              <a:t>Dataset Description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107D2D-986E-7564-7755-930C8D075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graphicFrame>
        <p:nvGraphicFramePr>
          <p:cNvPr id="18" name="TextBox 13">
            <a:extLst>
              <a:ext uri="{FF2B5EF4-FFF2-40B4-BE49-F238E27FC236}">
                <a16:creationId xmlns:a16="http://schemas.microsoft.com/office/drawing/2014/main" id="{C463E83F-573F-64D9-FF1B-9ED0C3A3E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859146"/>
              </p:ext>
            </p:extLst>
          </p:nvPr>
        </p:nvGraphicFramePr>
        <p:xfrm>
          <a:off x="364154" y="1628114"/>
          <a:ext cx="11463692" cy="495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B239AB-AEAA-7CCA-3A9F-ACE597F538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748"/>
            <a:ext cx="12192000" cy="55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6713-8FB5-167B-DE86-5177B687A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8C6-638B-B007-2C88-3E9EEE8A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4. Dataset Description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of </a:t>
            </a:r>
            <a:r>
              <a:rPr lang="en-US" sz="3200" b="1" dirty="0">
                <a:solidFill>
                  <a:schemeClr val="bg1"/>
                </a:solidFill>
              </a:rPr>
              <a:t>the CMAPSS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 Dataset: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red and black logo&#10;&#10;Description automatically generated">
            <a:extLst>
              <a:ext uri="{FF2B5EF4-FFF2-40B4-BE49-F238E27FC236}">
                <a16:creationId xmlns:a16="http://schemas.microsoft.com/office/drawing/2014/main" id="{B14BD5D8-51C1-E6C2-C7FE-3E1229FF9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graphicFrame>
        <p:nvGraphicFramePr>
          <p:cNvPr id="18" name="TextBox 13">
            <a:extLst>
              <a:ext uri="{FF2B5EF4-FFF2-40B4-BE49-F238E27FC236}">
                <a16:creationId xmlns:a16="http://schemas.microsoft.com/office/drawing/2014/main" id="{49CC18FD-3515-F6C3-AEBB-F059A3F15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3695"/>
              </p:ext>
            </p:extLst>
          </p:nvPr>
        </p:nvGraphicFramePr>
        <p:xfrm>
          <a:off x="364154" y="1081548"/>
          <a:ext cx="11463692" cy="548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880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EDDF0-ACD2-576F-A25C-1E768AFC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546E-FFAE-1F82-0151-85069421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5.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Exploratory data analysis of CMAPSS Dataset: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20D04B-B79C-B0FB-24E1-8997E0210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E95A3D-7F03-2209-B196-03DB3C95688F}"/>
              </a:ext>
            </a:extLst>
          </p:cNvPr>
          <p:cNvSpPr txBox="1"/>
          <p:nvPr/>
        </p:nvSpPr>
        <p:spPr>
          <a:xfrm>
            <a:off x="364154" y="1628113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9CD6A-4365-E2F9-30D5-CE994BA1C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53" y="1012723"/>
            <a:ext cx="11477767" cy="56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0062B-6430-F6E8-1811-A822B54C8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0A0C-06B2-4002-29EB-36284DC1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6.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Exploratory data analysis of </a:t>
            </a:r>
            <a:r>
              <a:rPr lang="en-US" sz="3200" b="1" dirty="0">
                <a:solidFill>
                  <a:schemeClr val="bg1"/>
                </a:solidFill>
              </a:rPr>
              <a:t>CMAPSS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 Dataset: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60BC95-9F7B-6078-2B08-817B25E1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E25EB6-F164-79B5-8890-6858933DBD20}"/>
              </a:ext>
            </a:extLst>
          </p:cNvPr>
          <p:cNvSpPr txBox="1"/>
          <p:nvPr/>
        </p:nvSpPr>
        <p:spPr>
          <a:xfrm>
            <a:off x="364154" y="1034131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D00000"/>
                </a:solidFill>
                <a:latin typeface="+mj-lt"/>
              </a:rPr>
              <a:t>Data Importation and operational parameters setting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8C9A5-62E3-52CC-6784-70CEEE685805}"/>
              </a:ext>
            </a:extLst>
          </p:cNvPr>
          <p:cNvSpPr txBox="1"/>
          <p:nvPr/>
        </p:nvSpPr>
        <p:spPr>
          <a:xfrm>
            <a:off x="364154" y="1628113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FACA1E-6D05-7AC2-9E24-E86935426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760" y="1504335"/>
            <a:ext cx="8032628" cy="52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7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ABA7-D85C-4FC6-AACA-6586076D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7.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Exploratory data analysis of CMAPSS Dataset 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FD8EA7-F7C8-4175-8AB3-11C5DC095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346BE8-15DB-4332-8EFA-18B3F00BBC8A}"/>
              </a:ext>
            </a:extLst>
          </p:cNvPr>
          <p:cNvSpPr txBox="1"/>
          <p:nvPr/>
        </p:nvSpPr>
        <p:spPr>
          <a:xfrm>
            <a:off x="364154" y="1628113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3D3E0-3EEA-4CB7-94DA-A80BF9551080}"/>
              </a:ext>
            </a:extLst>
          </p:cNvPr>
          <p:cNvSpPr txBox="1"/>
          <p:nvPr/>
        </p:nvSpPr>
        <p:spPr>
          <a:xfrm>
            <a:off x="658761" y="1458836"/>
            <a:ext cx="10569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system-ui"/>
              </a:rPr>
              <a:t>Datasets includes simulations of multiple turbofan engines over time, each row contains the following information: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Engine unit number (</a:t>
            </a:r>
            <a:r>
              <a:rPr lang="en-US" b="0" i="0" dirty="0" err="1">
                <a:effectLst/>
                <a:latin typeface="system-ui"/>
              </a:rPr>
              <a:t>unit_nr</a:t>
            </a:r>
            <a:r>
              <a:rPr lang="en-US" b="0" i="0" dirty="0">
                <a:effectLst/>
                <a:latin typeface="system-ui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Time, in cycles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Three operational settings (operational settings_3 seems to have no meaningful effect on our output)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21 sensor readings.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77F25-CC78-41FB-9B14-5925546E6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587" y="3382440"/>
            <a:ext cx="10569677" cy="30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06753-52DE-F8F5-6691-F9CCBEECA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79C1-2ACB-E8A8-F8B2-A8541351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0258"/>
          </a:xfrm>
          <a:solidFill>
            <a:srgbClr val="D0000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8.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Exploratory data analysis of CMAPSS Dataset: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93DDCF-8CF8-6FC3-FC23-95B30CAB0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9" y="0"/>
            <a:ext cx="1500461" cy="8402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5408F1-38C7-3D72-1B95-755A8D37BBDA}"/>
              </a:ext>
            </a:extLst>
          </p:cNvPr>
          <p:cNvSpPr txBox="1"/>
          <p:nvPr/>
        </p:nvSpPr>
        <p:spPr>
          <a:xfrm>
            <a:off x="364154" y="1034131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D00000"/>
                </a:solidFill>
                <a:latin typeface="+mj-lt"/>
              </a:rPr>
              <a:t>Finding Missing and Unique Columns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AB5AC0-F760-4B0E-FF7B-6AC2D738D959}"/>
              </a:ext>
            </a:extLst>
          </p:cNvPr>
          <p:cNvSpPr txBox="1"/>
          <p:nvPr/>
        </p:nvSpPr>
        <p:spPr>
          <a:xfrm>
            <a:off x="364154" y="1628113"/>
            <a:ext cx="114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2D952-8C1C-EF82-0FB9-B22BD968BC24}"/>
              </a:ext>
            </a:extLst>
          </p:cNvPr>
          <p:cNvSpPr txBox="1"/>
          <p:nvPr/>
        </p:nvSpPr>
        <p:spPr>
          <a:xfrm>
            <a:off x="7544320" y="1434241"/>
            <a:ext cx="4283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__fkGroteskNeue_598ab8"/>
              </a:rPr>
              <a:t>Missing values can decrease the effective sample size, leading to:</a:t>
            </a:r>
          </a:p>
          <a:p>
            <a:pPr algn="l"/>
            <a:endParaRPr lang="en-US" b="0" i="0" dirty="0">
              <a:effectLst/>
              <a:latin typeface="__fkGroteskNeue_598ab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Lower statistical power.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598ab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Reduced accuracy and reliability of estimates.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__fkGroteskNeue_598ab8"/>
              </a:rPr>
              <a:t>Missing values can significantly impact the performance and accuracy of machine learning models.</a:t>
            </a:r>
          </a:p>
          <a:p>
            <a:endParaRPr lang="en-US" dirty="0"/>
          </a:p>
          <a:p>
            <a:r>
              <a:rPr lang="en-US" dirty="0"/>
              <a:t>In our case, there are no missing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AC004-5BEE-E5B5-FA3C-097C1A31D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53" y="1550276"/>
            <a:ext cx="6311949" cy="50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5083</TotalTime>
  <Words>918</Words>
  <Application>Microsoft Office PowerPoint</Application>
  <PresentationFormat>Widescreen</PresentationFormat>
  <Paragraphs>137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__fkGroteskNeue_598ab8</vt:lpstr>
      <vt:lpstr>Arial</vt:lpstr>
      <vt:lpstr>Calibri</vt:lpstr>
      <vt:lpstr>Calibri Light</vt:lpstr>
      <vt:lpstr>system-ui</vt:lpstr>
      <vt:lpstr>Times New Roman</vt:lpstr>
      <vt:lpstr>Office Theme</vt:lpstr>
      <vt:lpstr>PowerPoint Presentation</vt:lpstr>
      <vt:lpstr>1. Project Overview, Requirements, and Deliverables:</vt:lpstr>
      <vt:lpstr>2. Project Overview, Requirements, and Deliverables:</vt:lpstr>
      <vt:lpstr>3. Dataset Description:</vt:lpstr>
      <vt:lpstr>4. Dataset Description of the CMAPSS Dataset:</vt:lpstr>
      <vt:lpstr>5. Exploratory data analysis of CMAPSS Dataset:</vt:lpstr>
      <vt:lpstr>6. Exploratory data analysis of CMAPSS Dataset:</vt:lpstr>
      <vt:lpstr>7. Exploratory data analysis of CMAPSS Dataset :</vt:lpstr>
      <vt:lpstr>8. Exploratory data analysis of CMAPSS Dataset:</vt:lpstr>
      <vt:lpstr>9. Exploratory data analysis of CMAPSS Dataset:</vt:lpstr>
      <vt:lpstr>10. Exploratory data analysis of CMAPSS Dataset:</vt:lpstr>
      <vt:lpstr>11. Data Preprocessing data analysis of CMAPSS Dataset:</vt:lpstr>
      <vt:lpstr>12. Data Preprocessing data analysis of CMAPSS Dataset:</vt:lpstr>
      <vt:lpstr>13. Model Training:</vt:lpstr>
      <vt:lpstr>14. Data Preprocessing data analysis of CMAPSS Dataset:</vt:lpstr>
      <vt:lpstr>16. Model Train and Testing:</vt:lpstr>
      <vt:lpstr>18. Model Test and Training:</vt:lpstr>
      <vt:lpstr>19. Model Training and Testing on Dataset:</vt:lpstr>
      <vt:lpstr>20. Data Preprocessing data analysis of CMAPSS Dataset:</vt:lpstr>
      <vt:lpstr>20. Data Preprocessing data analysis of CMAPSS Dataset:</vt:lpstr>
      <vt:lpstr>21. Flask-based REST API :</vt:lpstr>
      <vt:lpstr>22. Flask-based REST API 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Berke Yaman</dc:creator>
  <cp:lastModifiedBy>Christopher Adu</cp:lastModifiedBy>
  <cp:revision>71</cp:revision>
  <dcterms:created xsi:type="dcterms:W3CDTF">2024-09-20T20:58:20Z</dcterms:created>
  <dcterms:modified xsi:type="dcterms:W3CDTF">2024-12-11T19:32:29Z</dcterms:modified>
</cp:coreProperties>
</file>