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3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9/9/13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1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9/9/13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6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9/9/13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1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9/9/13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4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9/9/13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8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9/9/13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5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9/9/13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3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9/9/13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1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9/9/13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6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9/9/13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7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9/9/13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2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9265"/>
            <a:ext cx="8229600" cy="494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401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1" kern="1200" baseline="0">
          <a:solidFill>
            <a:schemeClr val="accent6">
              <a:lumMod val="60000"/>
              <a:lumOff val="40000"/>
            </a:schemeClr>
          </a:solidFill>
          <a:latin typeface="Baskerville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accent6">
              <a:lumMod val="60000"/>
              <a:lumOff val="40000"/>
            </a:schemeClr>
          </a:solidFill>
          <a:latin typeface="Baskerville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1" kern="1200">
          <a:solidFill>
            <a:schemeClr val="accent6">
              <a:lumMod val="60000"/>
              <a:lumOff val="40000"/>
            </a:schemeClr>
          </a:solidFill>
          <a:latin typeface="Baskerville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1" kern="1200">
          <a:solidFill>
            <a:schemeClr val="accent6">
              <a:lumMod val="60000"/>
              <a:lumOff val="40000"/>
            </a:schemeClr>
          </a:solidFill>
          <a:latin typeface="Baskerville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1" kern="1200">
          <a:solidFill>
            <a:schemeClr val="accent6">
              <a:lumMod val="60000"/>
              <a:lumOff val="40000"/>
            </a:schemeClr>
          </a:solidFill>
          <a:latin typeface="Baskerville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1" kern="1200">
          <a:solidFill>
            <a:schemeClr val="accent6">
              <a:lumMod val="60000"/>
              <a:lumOff val="40000"/>
            </a:schemeClr>
          </a:solidFill>
          <a:latin typeface="Baskerville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>
                <a:latin typeface="Baskerville"/>
              </a:rPr>
              <a:t>Privacy</a:t>
            </a:r>
            <a:endParaRPr lang="en-US" i="1" dirty="0">
              <a:latin typeface="Baskervill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537200"/>
            <a:ext cx="6400800" cy="8128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CS 195  Social Implications of Computers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45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 as </a:t>
            </a:r>
            <a:r>
              <a:rPr lang="en-US" b="1" dirty="0" smtClean="0"/>
              <a:t>Instrumental</a:t>
            </a:r>
            <a:r>
              <a:rPr lang="en-US" dirty="0" smtClean="0"/>
              <a:t> Good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discrimination based on,</a:t>
            </a:r>
            <a:r>
              <a:rPr lang="en-US" dirty="0"/>
              <a:t> </a:t>
            </a:r>
            <a:r>
              <a:rPr lang="en-US" dirty="0" smtClean="0"/>
              <a:t>e.g., HIV status.</a:t>
            </a:r>
          </a:p>
          <a:p>
            <a:r>
              <a:rPr lang="en-US" dirty="0" smtClean="0"/>
              <a:t>Allow anonymous political speech.</a:t>
            </a:r>
          </a:p>
          <a:p>
            <a:r>
              <a:rPr lang="en-US" dirty="0" smtClean="0"/>
              <a:t>Protect personal security, e.g., against stalkers.</a:t>
            </a:r>
          </a:p>
          <a:p>
            <a:r>
              <a:rPr lang="en-US" dirty="0" smtClean="0"/>
              <a:t>Restrain exercise of state power, e.g., require warrants.</a:t>
            </a:r>
          </a:p>
          <a:p>
            <a:r>
              <a:rPr lang="en-US" dirty="0" smtClean="0"/>
              <a:t>Prevent spread of incorrect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282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 as </a:t>
            </a:r>
            <a:r>
              <a:rPr lang="en-US" b="1" dirty="0" smtClean="0"/>
              <a:t>Intrinsic</a:t>
            </a:r>
            <a:r>
              <a:rPr lang="en-US" dirty="0" smtClean="0"/>
              <a:t> Good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public selves in different contexts.</a:t>
            </a:r>
          </a:p>
          <a:p>
            <a:r>
              <a:rPr lang="en-US" dirty="0" smtClean="0"/>
              <a:t>“Right to be left alone.”</a:t>
            </a:r>
          </a:p>
          <a:p>
            <a:r>
              <a:rPr lang="en-US" dirty="0" smtClean="0"/>
              <a:t>Part of human dignity.</a:t>
            </a:r>
          </a:p>
          <a:p>
            <a:r>
              <a:rPr lang="en-US" dirty="0" smtClean="0"/>
              <a:t>Avoid “creepy” repurposing of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55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 according to Acxiom</a:t>
            </a:r>
            <a:endParaRPr lang="en-US" dirty="0"/>
          </a:p>
        </p:txBody>
      </p:sp>
      <p:pic>
        <p:nvPicPr>
          <p:cNvPr id="6" name="Content Placeholder 5" descr="Finder00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9" b="67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50537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 according to Acxiom</a:t>
            </a:r>
            <a:endParaRPr lang="en-US" dirty="0"/>
          </a:p>
        </p:txBody>
      </p:sp>
      <p:pic>
        <p:nvPicPr>
          <p:cNvPr id="4" name="Content Placeholder 3" descr="Firefox001 10.20.1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3" b="45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26005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Me according to Acxiom</a:t>
            </a:r>
            <a:endParaRPr lang="en-US" dirty="0"/>
          </a:p>
        </p:txBody>
      </p:sp>
      <p:pic>
        <p:nvPicPr>
          <p:cNvPr id="4" name="Content Placeholder 3" descr="Firefox00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142" b="-30142"/>
          <a:stretch>
            <a:fillRect/>
          </a:stretch>
        </p:blipFill>
        <p:spPr>
          <a:xfrm>
            <a:off x="457200" y="213865"/>
            <a:ext cx="8229600" cy="4944439"/>
          </a:xfrm>
        </p:spPr>
      </p:pic>
      <p:pic>
        <p:nvPicPr>
          <p:cNvPr id="5" name="Picture 4" descr="Firefox0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78049"/>
            <a:ext cx="8229600" cy="308481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57200" y="3478049"/>
            <a:ext cx="8229600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008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 according to Acxiom</a:t>
            </a:r>
            <a:endParaRPr lang="en-US" dirty="0"/>
          </a:p>
        </p:txBody>
      </p:sp>
      <p:pic>
        <p:nvPicPr>
          <p:cNvPr id="4" name="Content Placeholder 3" descr="Firefox00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1" b="68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975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threats to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Governments</a:t>
            </a:r>
          </a:p>
          <a:p>
            <a:r>
              <a:rPr lang="en-US" dirty="0" smtClean="0"/>
              <a:t>Corporations</a:t>
            </a:r>
          </a:p>
          <a:p>
            <a:r>
              <a:rPr lang="en-US" dirty="0" smtClean="0"/>
              <a:t>People with cellphone cameras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367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Case Against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gain convenience from tailored ads, location services.</a:t>
            </a:r>
          </a:p>
          <a:p>
            <a:r>
              <a:rPr lang="en-US" dirty="0" smtClean="0"/>
              <a:t>People today care more about online friendship.</a:t>
            </a:r>
          </a:p>
          <a:p>
            <a:r>
              <a:rPr lang="en-US" dirty="0" smtClean="0"/>
              <a:t>Governments need to protect us against bad guys.</a:t>
            </a:r>
          </a:p>
          <a:p>
            <a:r>
              <a:rPr lang="en-US" dirty="0" smtClean="0"/>
              <a:t>Businesses must verify eligibility for, e.g., credit.</a:t>
            </a:r>
          </a:p>
          <a:p>
            <a:r>
              <a:rPr lang="en-US" dirty="0" smtClean="0"/>
              <a:t>If I’m doing nothing wrong, I have nothing to hide.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676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167</Words>
  <Application>Microsoft Macintosh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Privacy</vt:lpstr>
      <vt:lpstr>Privacy as Instrumental Good</vt:lpstr>
      <vt:lpstr>Privacy as Intrinsic Good</vt:lpstr>
      <vt:lpstr>Me according to Acxiom</vt:lpstr>
      <vt:lpstr>Me according to Acxiom</vt:lpstr>
      <vt:lpstr>Me according to Acxiom</vt:lpstr>
      <vt:lpstr>Me according to Acxiom</vt:lpstr>
      <vt:lpstr>The threats to privacy</vt:lpstr>
      <vt:lpstr>The Case Against Privacy</vt:lpstr>
    </vt:vector>
  </TitlesOfParts>
  <Company>Univ. of California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</dc:title>
  <dc:creator>Brian Harvey</dc:creator>
  <cp:lastModifiedBy>Brian Harvey</cp:lastModifiedBy>
  <cp:revision>9</cp:revision>
  <dcterms:created xsi:type="dcterms:W3CDTF">2013-09-09T16:47:45Z</dcterms:created>
  <dcterms:modified xsi:type="dcterms:W3CDTF">2013-09-10T00:55:34Z</dcterms:modified>
</cp:coreProperties>
</file>