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Default Extension="fntdata" ContentType="application/x-fontdata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tags/tag117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15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56" r:id="rId6"/>
    <p:sldId id="261" r:id="rId7"/>
    <p:sldId id="263" r:id="rId8"/>
    <p:sldId id="266" r:id="rId9"/>
    <p:sldId id="265" r:id="rId10"/>
    <p:sldId id="264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MMI10" pitchFamily="34" charset="0"/>
      <p:regular r:id="rId21"/>
    </p:embeddedFont>
    <p:embeddedFont>
      <p:font typeface="CMR10" pitchFamily="34" charset="0"/>
      <p:regular r:id="rId22"/>
    </p:embeddedFont>
    <p:embeddedFont>
      <p:font typeface="CMMI7" pitchFamily="34" charset="0"/>
      <p:regular r:id="rId23"/>
    </p:embeddedFont>
    <p:embeddedFont>
      <p:font typeface="CMSY10ORIG" pitchFamily="34" charset="0"/>
      <p:regular r:id="rId24"/>
    </p:embeddedFont>
    <p:embeddedFont>
      <p:font typeface="CMSY7" pitchFamily="34" charset="0"/>
      <p:regular r:id="rId25"/>
    </p:embeddedFont>
    <p:embeddedFont>
      <p:font typeface="CMR7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9776-E91B-4E16-8F2A-ACBA08745659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DE32-CBC2-4FA9-BCB5-3E6587030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4.emf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3.emf"/><Relationship Id="rId17" Type="http://schemas.openxmlformats.org/officeDocument/2006/relationships/image" Target="../media/image9.emf"/><Relationship Id="rId2" Type="http://schemas.openxmlformats.org/officeDocument/2006/relationships/tags" Target="../tags/tag68.xml"/><Relationship Id="rId16" Type="http://schemas.openxmlformats.org/officeDocument/2006/relationships/image" Target="../media/image16.emf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2.emf"/><Relationship Id="rId5" Type="http://schemas.openxmlformats.org/officeDocument/2006/relationships/tags" Target="../tags/tag71.xml"/><Relationship Id="rId15" Type="http://schemas.openxmlformats.org/officeDocument/2006/relationships/image" Target="../media/image14.emf"/><Relationship Id="rId10" Type="http://schemas.openxmlformats.org/officeDocument/2006/relationships/image" Target="../media/image11.emf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8.emf"/><Relationship Id="rId3" Type="http://schemas.openxmlformats.org/officeDocument/2006/relationships/tags" Target="../tags/tag77.xml"/><Relationship Id="rId21" Type="http://schemas.openxmlformats.org/officeDocument/2006/relationships/image" Target="../media/image10.emf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image" Target="../media/image4.emf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image" Target="../media/image11.emf"/><Relationship Id="rId29" Type="http://schemas.openxmlformats.org/officeDocument/2006/relationships/image" Target="../media/image14.emf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image" Target="../media/image12.emf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image" Target="../media/image3.emf"/><Relationship Id="rId28" Type="http://schemas.openxmlformats.org/officeDocument/2006/relationships/image" Target="../media/image13.emf"/><Relationship Id="rId10" Type="http://schemas.openxmlformats.org/officeDocument/2006/relationships/tags" Target="../tags/tag84.xml"/><Relationship Id="rId19" Type="http://schemas.openxmlformats.org/officeDocument/2006/relationships/image" Target="../media/image5.emf"/><Relationship Id="rId31" Type="http://schemas.openxmlformats.org/officeDocument/2006/relationships/image" Target="../media/image16.emf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image" Target="../media/image2.emf"/><Relationship Id="rId27" Type="http://schemas.openxmlformats.org/officeDocument/2006/relationships/image" Target="../media/image9.emf"/><Relationship Id="rId30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image" Target="../media/image10.emf"/><Relationship Id="rId26" Type="http://schemas.openxmlformats.org/officeDocument/2006/relationships/image" Target="../media/image18.emf"/><Relationship Id="rId3" Type="http://schemas.openxmlformats.org/officeDocument/2006/relationships/tags" Target="../tags/tag94.xml"/><Relationship Id="rId21" Type="http://schemas.openxmlformats.org/officeDocument/2006/relationships/image" Target="../media/image8.emf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image" Target="../media/image5.emf"/><Relationship Id="rId25" Type="http://schemas.openxmlformats.org/officeDocument/2006/relationships/image" Target="../media/image16.emf"/><Relationship Id="rId2" Type="http://schemas.openxmlformats.org/officeDocument/2006/relationships/tags" Target="../tags/tag93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12.emf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image" Target="../media/image15.emf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image" Target="../media/image17.emf"/><Relationship Id="rId10" Type="http://schemas.openxmlformats.org/officeDocument/2006/relationships/tags" Target="../tags/tag101.xml"/><Relationship Id="rId19" Type="http://schemas.openxmlformats.org/officeDocument/2006/relationships/image" Target="../media/image2.emf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image" Target="../media/image9.emf"/><Relationship Id="rId27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image" Target="../media/image2.emf"/><Relationship Id="rId3" Type="http://schemas.openxmlformats.org/officeDocument/2006/relationships/tags" Target="../tags/tag109.xml"/><Relationship Id="rId21" Type="http://schemas.openxmlformats.org/officeDocument/2006/relationships/image" Target="../media/image9.emf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image" Target="../media/image10.emf"/><Relationship Id="rId25" Type="http://schemas.openxmlformats.org/officeDocument/2006/relationships/image" Target="../media/image19.emf"/><Relationship Id="rId2" Type="http://schemas.openxmlformats.org/officeDocument/2006/relationships/tags" Target="../tags/tag108.xml"/><Relationship Id="rId16" Type="http://schemas.openxmlformats.org/officeDocument/2006/relationships/image" Target="../media/image5.emf"/><Relationship Id="rId20" Type="http://schemas.openxmlformats.org/officeDocument/2006/relationships/image" Target="../media/image8.emf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image" Target="../media/image16.emf"/><Relationship Id="rId5" Type="http://schemas.openxmlformats.org/officeDocument/2006/relationships/tags" Target="../tags/tag111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15.emf"/><Relationship Id="rId10" Type="http://schemas.openxmlformats.org/officeDocument/2006/relationships/tags" Target="../tags/tag116.xml"/><Relationship Id="rId19" Type="http://schemas.openxmlformats.org/officeDocument/2006/relationships/image" Target="../media/image12.emf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23.xml"/><Relationship Id="rId7" Type="http://schemas.openxmlformats.org/officeDocument/2006/relationships/image" Target="../media/image21.emf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20.e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4.xml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9.emf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6.emf"/><Relationship Id="rId5" Type="http://schemas.openxmlformats.org/officeDocument/2006/relationships/image" Target="../media/image22.emf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image" Target="../media/image4.emf"/><Relationship Id="rId4" Type="http://schemas.openxmlformats.org/officeDocument/2006/relationships/tags" Target="../tags/tag5.xml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.emf"/><Relationship Id="rId5" Type="http://schemas.openxmlformats.org/officeDocument/2006/relationships/tags" Target="../tags/tag11.xml"/><Relationship Id="rId10" Type="http://schemas.openxmlformats.org/officeDocument/2006/relationships/image" Target="../media/image6.emf"/><Relationship Id="rId4" Type="http://schemas.openxmlformats.org/officeDocument/2006/relationships/tags" Target="../tags/tag10.xml"/><Relationship Id="rId9" Type="http://schemas.openxmlformats.org/officeDocument/2006/relationships/image" Target="../media/image5.emf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6.emf"/><Relationship Id="rId18" Type="http://schemas.openxmlformats.org/officeDocument/2006/relationships/image" Target="../media/image8.emf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5.emf"/><Relationship Id="rId17" Type="http://schemas.openxmlformats.org/officeDocument/2006/relationships/image" Target="../media/image7.emf"/><Relationship Id="rId2" Type="http://schemas.openxmlformats.org/officeDocument/2006/relationships/tags" Target="../tags/tag15.xml"/><Relationship Id="rId16" Type="http://schemas.openxmlformats.org/officeDocument/2006/relationships/image" Target="../media/image4.emf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15" Type="http://schemas.openxmlformats.org/officeDocument/2006/relationships/image" Target="../media/image3.emf"/><Relationship Id="rId10" Type="http://schemas.openxmlformats.org/officeDocument/2006/relationships/tags" Target="../tags/tag23.xml"/><Relationship Id="rId19" Type="http://schemas.openxmlformats.org/officeDocument/2006/relationships/image" Target="../media/image9.emf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image" Target="../media/image2.emf"/><Relationship Id="rId3" Type="http://schemas.openxmlformats.org/officeDocument/2006/relationships/tags" Target="../tags/tag26.xml"/><Relationship Id="rId21" Type="http://schemas.openxmlformats.org/officeDocument/2006/relationships/image" Target="../media/image7.emf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10.emf"/><Relationship Id="rId2" Type="http://schemas.openxmlformats.org/officeDocument/2006/relationships/tags" Target="../tags/tag25.xml"/><Relationship Id="rId16" Type="http://schemas.openxmlformats.org/officeDocument/2006/relationships/image" Target="../media/image6.emf"/><Relationship Id="rId20" Type="http://schemas.openxmlformats.org/officeDocument/2006/relationships/image" Target="../media/image4.emf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5.emf"/><Relationship Id="rId23" Type="http://schemas.openxmlformats.org/officeDocument/2006/relationships/image" Target="../media/image9.emf"/><Relationship Id="rId10" Type="http://schemas.openxmlformats.org/officeDocument/2006/relationships/tags" Target="../tags/tag33.xml"/><Relationship Id="rId19" Type="http://schemas.openxmlformats.org/officeDocument/2006/relationships/image" Target="../media/image3.emf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image" Target="../media/image11.emf"/><Relationship Id="rId26" Type="http://schemas.openxmlformats.org/officeDocument/2006/relationships/image" Target="../media/image13.emf"/><Relationship Id="rId3" Type="http://schemas.openxmlformats.org/officeDocument/2006/relationships/tags" Target="../tags/tag39.xml"/><Relationship Id="rId21" Type="http://schemas.openxmlformats.org/officeDocument/2006/relationships/image" Target="../media/image3.emf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image" Target="../media/image5.emf"/><Relationship Id="rId25" Type="http://schemas.openxmlformats.org/officeDocument/2006/relationships/image" Target="../media/image9.emf"/><Relationship Id="rId2" Type="http://schemas.openxmlformats.org/officeDocument/2006/relationships/tags" Target="../tags/tag38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2.emf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8.emf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4.emf"/><Relationship Id="rId28" Type="http://schemas.openxmlformats.org/officeDocument/2006/relationships/image" Target="../media/image15.emf"/><Relationship Id="rId10" Type="http://schemas.openxmlformats.org/officeDocument/2006/relationships/tags" Target="../tags/tag46.xml"/><Relationship Id="rId19" Type="http://schemas.openxmlformats.org/officeDocument/2006/relationships/image" Target="../media/image10.emf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12.emf"/><Relationship Id="rId27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11.emf"/><Relationship Id="rId26" Type="http://schemas.openxmlformats.org/officeDocument/2006/relationships/image" Target="../media/image13.emf"/><Relationship Id="rId3" Type="http://schemas.openxmlformats.org/officeDocument/2006/relationships/tags" Target="../tags/tag54.xml"/><Relationship Id="rId21" Type="http://schemas.openxmlformats.org/officeDocument/2006/relationships/image" Target="../media/image3.emf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image" Target="../media/image5.emf"/><Relationship Id="rId25" Type="http://schemas.openxmlformats.org/officeDocument/2006/relationships/image" Target="../media/image9.emf"/><Relationship Id="rId2" Type="http://schemas.openxmlformats.org/officeDocument/2006/relationships/tags" Target="../tags/tag53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2.emf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8.emf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image" Target="../media/image4.emf"/><Relationship Id="rId28" Type="http://schemas.openxmlformats.org/officeDocument/2006/relationships/image" Target="../media/image15.emf"/><Relationship Id="rId10" Type="http://schemas.openxmlformats.org/officeDocument/2006/relationships/tags" Target="../tags/tag61.xml"/><Relationship Id="rId19" Type="http://schemas.openxmlformats.org/officeDocument/2006/relationships/image" Target="../media/image10.emf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image" Target="../media/image12.emf"/><Relationship Id="rId27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for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006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39394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6"/>
            <a:endCxn id="41" idx="1"/>
          </p:cNvCxnSpPr>
          <p:nvPr/>
        </p:nvCxnSpPr>
        <p:spPr>
          <a:xfrm>
            <a:off x="4191794" y="3048000"/>
            <a:ext cx="6088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  <a:endCxn id="54" idx="2"/>
          </p:cNvCxnSpPr>
          <p:nvPr/>
        </p:nvCxnSpPr>
        <p:spPr>
          <a:xfrm>
            <a:off x="5791200" y="3048000"/>
            <a:ext cx="12199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8648" y="2895600"/>
            <a:ext cx="560451" cy="330589"/>
          </a:xfrm>
          <a:prstGeom prst="rect">
            <a:avLst/>
          </a:prstGeom>
          <a:noFill/>
          <a:ln/>
          <a:effectLst/>
        </p:spPr>
      </p:pic>
      <p:cxnSp>
        <p:nvCxnSpPr>
          <p:cNvPr id="46" name="Straight Arrow Connector 45"/>
          <p:cNvCxnSpPr>
            <a:endCxn id="42" idx="0"/>
          </p:cNvCxnSpPr>
          <p:nvPr/>
        </p:nvCxnSpPr>
        <p:spPr>
          <a:xfrm rot="5400000">
            <a:off x="3810794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4290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52" name="Picture 5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191000" y="2286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53" name="Picture 5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848600" y="2667000"/>
            <a:ext cx="585927" cy="330589"/>
          </a:xfrm>
          <a:prstGeom prst="rect">
            <a:avLst/>
          </a:prstGeom>
          <a:noFill/>
          <a:ln/>
          <a:effectLst/>
        </p:spPr>
      </p:pic>
      <p:sp>
        <p:nvSpPr>
          <p:cNvPr id="54" name="Oval 53"/>
          <p:cNvSpPr/>
          <p:nvPr/>
        </p:nvSpPr>
        <p:spPr>
          <a:xfrm>
            <a:off x="7011194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 rot="16200000" flipH="1">
            <a:off x="6782197" y="2666603"/>
            <a:ext cx="609600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057900" y="27051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6"/>
          </p:cNvCxnSpPr>
          <p:nvPr/>
        </p:nvCxnSpPr>
        <p:spPr>
          <a:xfrm>
            <a:off x="7163594" y="3048000"/>
            <a:ext cx="12946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727462" y="2286000"/>
            <a:ext cx="561003" cy="330915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175262" y="2286000"/>
            <a:ext cx="561003" cy="330915"/>
          </a:xfrm>
          <a:prstGeom prst="rect">
            <a:avLst/>
          </a:prstGeom>
          <a:noFill/>
          <a:ln/>
          <a:effectLst/>
        </p:spPr>
      </p:pic>
      <p:cxnSp>
        <p:nvCxnSpPr>
          <p:cNvPr id="62" name="Straight Arrow Connector 61"/>
          <p:cNvCxnSpPr>
            <a:stCxn id="65" idx="3"/>
          </p:cNvCxnSpPr>
          <p:nvPr/>
        </p:nvCxnSpPr>
        <p:spPr>
          <a:xfrm>
            <a:off x="3276600" y="3048000"/>
            <a:ext cx="7612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2860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513772" y="2895600"/>
            <a:ext cx="561002" cy="330951"/>
          </a:xfrm>
          <a:prstGeom prst="rect">
            <a:avLst/>
          </a:prstGeom>
          <a:noFill/>
          <a:ln/>
          <a:effectLst/>
        </p:spPr>
      </p:pic>
      <p:sp>
        <p:nvSpPr>
          <p:cNvPr id="68" name="Oval 67"/>
          <p:cNvSpPr/>
          <p:nvPr/>
        </p:nvSpPr>
        <p:spPr>
          <a:xfrm>
            <a:off x="16764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447800" y="34290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70" name="Straight Arrow Connector 69"/>
          <p:cNvCxnSpPr>
            <a:endCxn id="65" idx="1"/>
          </p:cNvCxnSpPr>
          <p:nvPr/>
        </p:nvCxnSpPr>
        <p:spPr>
          <a:xfrm>
            <a:off x="1828800" y="30480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1752600" y="3047999"/>
            <a:ext cx="5867400" cy="990601"/>
          </a:xfrm>
          <a:custGeom>
            <a:avLst/>
            <a:gdLst>
              <a:gd name="connsiteX0" fmla="*/ 5734228 w 5734228"/>
              <a:gd name="connsiteY0" fmla="*/ 0 h 914400"/>
              <a:gd name="connsiteX1" fmla="*/ 5392396 w 5734228"/>
              <a:gd name="connsiteY1" fmla="*/ 914400 h 914400"/>
              <a:gd name="connsiteX2" fmla="*/ 17091 w 5734228"/>
              <a:gd name="connsiteY2" fmla="*/ 897308 h 914400"/>
              <a:gd name="connsiteX3" fmla="*/ 0 w 5734228"/>
              <a:gd name="connsiteY3" fmla="*/ 76912 h 914400"/>
              <a:gd name="connsiteX0" fmla="*/ 5904432 w 5904432"/>
              <a:gd name="connsiteY0" fmla="*/ 0 h 914400"/>
              <a:gd name="connsiteX1" fmla="*/ 5562600 w 5904432"/>
              <a:gd name="connsiteY1" fmla="*/ 914400 h 914400"/>
              <a:gd name="connsiteX2" fmla="*/ 187295 w 5904432"/>
              <a:gd name="connsiteY2" fmla="*/ 897308 h 914400"/>
              <a:gd name="connsiteX3" fmla="*/ 0 w 5904432"/>
              <a:gd name="connsiteY3" fmla="*/ 4985 h 914400"/>
              <a:gd name="connsiteX0" fmla="*/ 5867400 w 5867400"/>
              <a:gd name="connsiteY0" fmla="*/ 0 h 985615"/>
              <a:gd name="connsiteX1" fmla="*/ 5562600 w 5867400"/>
              <a:gd name="connsiteY1" fmla="*/ 985615 h 985615"/>
              <a:gd name="connsiteX2" fmla="*/ 187295 w 5867400"/>
              <a:gd name="connsiteY2" fmla="*/ 968523 h 985615"/>
              <a:gd name="connsiteX3" fmla="*/ 0 w 5867400"/>
              <a:gd name="connsiteY3" fmla="*/ 76200 h 985615"/>
              <a:gd name="connsiteX0" fmla="*/ 5867400 w 5867400"/>
              <a:gd name="connsiteY0" fmla="*/ 0 h 990601"/>
              <a:gd name="connsiteX1" fmla="*/ 5867400 w 5867400"/>
              <a:gd name="connsiteY1" fmla="*/ 990601 h 990601"/>
              <a:gd name="connsiteX2" fmla="*/ 187295 w 5867400"/>
              <a:gd name="connsiteY2" fmla="*/ 968523 h 990601"/>
              <a:gd name="connsiteX3" fmla="*/ 0 w 5867400"/>
              <a:gd name="connsiteY3" fmla="*/ 76200 h 990601"/>
              <a:gd name="connsiteX0" fmla="*/ 5867400 w 5867400"/>
              <a:gd name="connsiteY0" fmla="*/ 0 h 990601"/>
              <a:gd name="connsiteX1" fmla="*/ 5867400 w 5867400"/>
              <a:gd name="connsiteY1" fmla="*/ 990601 h 990601"/>
              <a:gd name="connsiteX2" fmla="*/ 0 w 5867400"/>
              <a:gd name="connsiteY2" fmla="*/ 990601 h 990601"/>
              <a:gd name="connsiteX3" fmla="*/ 0 w 5867400"/>
              <a:gd name="connsiteY3" fmla="*/ 76200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0" h="990601">
                <a:moveTo>
                  <a:pt x="5867400" y="0"/>
                </a:moveTo>
                <a:lnTo>
                  <a:pt x="5867400" y="990601"/>
                </a:lnTo>
                <a:lnTo>
                  <a:pt x="0" y="990601"/>
                </a:lnTo>
                <a:lnTo>
                  <a:pt x="0" y="76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20394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4572794" y="3048000"/>
            <a:ext cx="6088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16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257800" y="3733800"/>
            <a:ext cx="839851" cy="355669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4" idx="3"/>
            <a:endCxn id="42" idx="2"/>
          </p:cNvCxnSpPr>
          <p:nvPr/>
        </p:nvCxnSpPr>
        <p:spPr>
          <a:xfrm>
            <a:off x="6172200" y="3048000"/>
            <a:ext cx="12199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172200" y="3048000"/>
            <a:ext cx="19050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  <a:gd name="connsiteX0" fmla="*/ 1905000 w 1905000"/>
              <a:gd name="connsiteY0" fmla="*/ 0 h 838200"/>
              <a:gd name="connsiteX1" fmla="*/ 1905000 w 1905000"/>
              <a:gd name="connsiteY1" fmla="*/ 838200 h 838200"/>
              <a:gd name="connsiteX2" fmla="*/ 0 w 19050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838200">
                <a:moveTo>
                  <a:pt x="1905000" y="0"/>
                </a:moveTo>
                <a:lnTo>
                  <a:pt x="19050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5409648" y="2895600"/>
            <a:ext cx="560451" cy="330589"/>
          </a:xfrm>
          <a:prstGeom prst="rect">
            <a:avLst/>
          </a:prstGeom>
          <a:noFill/>
          <a:ln/>
          <a:effectLst/>
        </p:spPr>
      </p:pic>
      <p:sp>
        <p:nvSpPr>
          <p:cNvPr id="21" name="Oval 20"/>
          <p:cNvSpPr/>
          <p:nvPr/>
        </p:nvSpPr>
        <p:spPr>
          <a:xfrm>
            <a:off x="4419600" y="3810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3" idx="1"/>
            <a:endCxn id="21" idx="6"/>
          </p:cNvCxnSpPr>
          <p:nvPr/>
        </p:nvCxnSpPr>
        <p:spPr>
          <a:xfrm rot="10800000">
            <a:off x="4572000" y="38862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rot="5400000">
            <a:off x="4191794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6"/>
            <a:endCxn id="9" idx="2"/>
          </p:cNvCxnSpPr>
          <p:nvPr/>
        </p:nvCxnSpPr>
        <p:spPr>
          <a:xfrm>
            <a:off x="3048000" y="3048000"/>
            <a:ext cx="13723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810000" y="3048000"/>
            <a:ext cx="609600" cy="838200"/>
          </a:xfrm>
          <a:custGeom>
            <a:avLst/>
            <a:gdLst>
              <a:gd name="connsiteX0" fmla="*/ 0 w 853440"/>
              <a:gd name="connsiteY0" fmla="*/ 0 h 982980"/>
              <a:gd name="connsiteX1" fmla="*/ 30480 w 853440"/>
              <a:gd name="connsiteY1" fmla="*/ 982980 h 982980"/>
              <a:gd name="connsiteX2" fmla="*/ 853440 w 853440"/>
              <a:gd name="connsiteY2" fmla="*/ 899160 h 982980"/>
              <a:gd name="connsiteX0" fmla="*/ 53340 w 822960"/>
              <a:gd name="connsiteY0" fmla="*/ 0 h 929640"/>
              <a:gd name="connsiteX1" fmla="*/ 0 w 822960"/>
              <a:gd name="connsiteY1" fmla="*/ 929640 h 929640"/>
              <a:gd name="connsiteX2" fmla="*/ 822960 w 822960"/>
              <a:gd name="connsiteY2" fmla="*/ 845820 h 929640"/>
              <a:gd name="connsiteX0" fmla="*/ 0 w 769620"/>
              <a:gd name="connsiteY0" fmla="*/ 0 h 914400"/>
              <a:gd name="connsiteX1" fmla="*/ 0 w 769620"/>
              <a:gd name="connsiteY1" fmla="*/ 914400 h 914400"/>
              <a:gd name="connsiteX2" fmla="*/ 769620 w 769620"/>
              <a:gd name="connsiteY2" fmla="*/ 845820 h 914400"/>
              <a:gd name="connsiteX0" fmla="*/ 0 w 838200"/>
              <a:gd name="connsiteY0" fmla="*/ 0 h 914400"/>
              <a:gd name="connsiteX1" fmla="*/ 0 w 838200"/>
              <a:gd name="connsiteY1" fmla="*/ 914400 h 914400"/>
              <a:gd name="connsiteX2" fmla="*/ 838200 w 838200"/>
              <a:gd name="connsiteY2" fmla="*/ 838200 h 914400"/>
              <a:gd name="connsiteX0" fmla="*/ 0 w 838200"/>
              <a:gd name="connsiteY0" fmla="*/ 0 h 838200"/>
              <a:gd name="connsiteX1" fmla="*/ 0 w 838200"/>
              <a:gd name="connsiteY1" fmla="*/ 838200 h 838200"/>
              <a:gd name="connsiteX2" fmla="*/ 838200 w 838200"/>
              <a:gd name="connsiteY2" fmla="*/ 838200 h 838200"/>
              <a:gd name="connsiteX0" fmla="*/ 0 w 838200"/>
              <a:gd name="connsiteY0" fmla="*/ 0 h 838200"/>
              <a:gd name="connsiteX1" fmla="*/ 533400 w 838200"/>
              <a:gd name="connsiteY1" fmla="*/ 838200 h 838200"/>
              <a:gd name="connsiteX2" fmla="*/ 838200 w 838200"/>
              <a:gd name="connsiteY2" fmla="*/ 838200 h 838200"/>
              <a:gd name="connsiteX0" fmla="*/ 0 w 304800"/>
              <a:gd name="connsiteY0" fmla="*/ 0 h 838200"/>
              <a:gd name="connsiteX1" fmla="*/ 0 w 304800"/>
              <a:gd name="connsiteY1" fmla="*/ 838200 h 838200"/>
              <a:gd name="connsiteX2" fmla="*/ 304800 w 304800"/>
              <a:gd name="connsiteY2" fmla="*/ 838200 h 838200"/>
              <a:gd name="connsiteX0" fmla="*/ 0 w 609600"/>
              <a:gd name="connsiteY0" fmla="*/ 0 h 838200"/>
              <a:gd name="connsiteX1" fmla="*/ 0 w 609600"/>
              <a:gd name="connsiteY1" fmla="*/ 838200 h 838200"/>
              <a:gd name="connsiteX2" fmla="*/ 609600 w 609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38200">
                <a:moveTo>
                  <a:pt x="0" y="0"/>
                </a:moveTo>
                <a:lnTo>
                  <a:pt x="0" y="838200"/>
                </a:lnTo>
                <a:lnTo>
                  <a:pt x="60960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956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971800" y="3124200"/>
            <a:ext cx="1524000" cy="2438400"/>
          </a:xfrm>
          <a:custGeom>
            <a:avLst/>
            <a:gdLst>
              <a:gd name="connsiteX0" fmla="*/ 1752600 w 1752600"/>
              <a:gd name="connsiteY0" fmla="*/ 822960 h 1470660"/>
              <a:gd name="connsiteX1" fmla="*/ 1661160 w 1752600"/>
              <a:gd name="connsiteY1" fmla="*/ 1470660 h 1470660"/>
              <a:gd name="connsiteX2" fmla="*/ 175260 w 1752600"/>
              <a:gd name="connsiteY2" fmla="*/ 1402080 h 1470660"/>
              <a:gd name="connsiteX3" fmla="*/ 0 w 1752600"/>
              <a:gd name="connsiteY3" fmla="*/ 0 h 1470660"/>
              <a:gd name="connsiteX0" fmla="*/ 1699260 w 1699260"/>
              <a:gd name="connsiteY0" fmla="*/ 899160 h 1546860"/>
              <a:gd name="connsiteX1" fmla="*/ 1607820 w 1699260"/>
              <a:gd name="connsiteY1" fmla="*/ 1546860 h 1546860"/>
              <a:gd name="connsiteX2" fmla="*/ 121920 w 1699260"/>
              <a:gd name="connsiteY2" fmla="*/ 1478280 h 1546860"/>
              <a:gd name="connsiteX3" fmla="*/ 0 w 1699260"/>
              <a:gd name="connsiteY3" fmla="*/ 0 h 1546860"/>
              <a:gd name="connsiteX0" fmla="*/ 1600200 w 1607820"/>
              <a:gd name="connsiteY0" fmla="*/ 838200 h 1546860"/>
              <a:gd name="connsiteX1" fmla="*/ 1607820 w 1607820"/>
              <a:gd name="connsiteY1" fmla="*/ 1546860 h 1546860"/>
              <a:gd name="connsiteX2" fmla="*/ 121920 w 1607820"/>
              <a:gd name="connsiteY2" fmla="*/ 1478280 h 1546860"/>
              <a:gd name="connsiteX3" fmla="*/ 0 w 1607820"/>
              <a:gd name="connsiteY3" fmla="*/ 0 h 1546860"/>
              <a:gd name="connsiteX0" fmla="*/ 1600200 w 1600200"/>
              <a:gd name="connsiteY0" fmla="*/ 838200 h 1478280"/>
              <a:gd name="connsiteX1" fmla="*/ 1600200 w 1600200"/>
              <a:gd name="connsiteY1" fmla="*/ 1447800 h 1478280"/>
              <a:gd name="connsiteX2" fmla="*/ 121920 w 1600200"/>
              <a:gd name="connsiteY2" fmla="*/ 1478280 h 1478280"/>
              <a:gd name="connsiteX3" fmla="*/ 0 w 1600200"/>
              <a:gd name="connsiteY3" fmla="*/ 0 h 147828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0 w 1600200"/>
              <a:gd name="connsiteY3" fmla="*/ 0 h 144780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838200 w 1600200"/>
              <a:gd name="connsiteY3" fmla="*/ 0 h 1447800"/>
              <a:gd name="connsiteX0" fmla="*/ 762000 w 762000"/>
              <a:gd name="connsiteY0" fmla="*/ 838200 h 1447800"/>
              <a:gd name="connsiteX1" fmla="*/ 762000 w 762000"/>
              <a:gd name="connsiteY1" fmla="*/ 1447800 h 1447800"/>
              <a:gd name="connsiteX2" fmla="*/ 0 w 762000"/>
              <a:gd name="connsiteY2" fmla="*/ 1447800 h 1447800"/>
              <a:gd name="connsiteX3" fmla="*/ 0 w 7620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228600 w 9906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0 w 990600"/>
              <a:gd name="connsiteY3" fmla="*/ 0 h 14478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53340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4384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438400"/>
              <a:gd name="connsiteX1" fmla="*/ 1524000 w 1524000"/>
              <a:gd name="connsiteY1" fmla="*/ 2438400 h 2438400"/>
              <a:gd name="connsiteX2" fmla="*/ 0 w 1524000"/>
              <a:gd name="connsiteY2" fmla="*/ 2438400 h 2438400"/>
              <a:gd name="connsiteX3" fmla="*/ 0 w 1524000"/>
              <a:gd name="connsiteY3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438400">
                <a:moveTo>
                  <a:pt x="1524000" y="2057400"/>
                </a:moveTo>
                <a:lnTo>
                  <a:pt x="1524000" y="2438400"/>
                </a:lnTo>
                <a:lnTo>
                  <a:pt x="0" y="2438400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09800" y="3048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286000" y="2667000"/>
            <a:ext cx="559350" cy="35532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1242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3810000" y="2286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3124200" y="5105400"/>
            <a:ext cx="586504" cy="381825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8229600" y="2667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/>
          <a:stretch>
            <a:fillRect/>
          </a:stretch>
        </p:blipFill>
        <p:spPr>
          <a:xfrm>
            <a:off x="4648200" y="3962400"/>
            <a:ext cx="228826" cy="253800"/>
          </a:xfrm>
          <a:prstGeom prst="rect">
            <a:avLst/>
          </a:prstGeom>
        </p:spPr>
      </p:pic>
      <p:pic>
        <p:nvPicPr>
          <p:cNvPr id="58" name="Picture 57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4114800" y="4038600"/>
            <a:ext cx="229052" cy="76215"/>
          </a:xfrm>
          <a:prstGeom prst="rect">
            <a:avLst/>
          </a:prstGeom>
          <a:noFill/>
          <a:ln/>
          <a:effectLst/>
        </p:spPr>
      </p:pic>
      <p:sp>
        <p:nvSpPr>
          <p:cNvPr id="42" name="Oval 41"/>
          <p:cNvSpPr/>
          <p:nvPr/>
        </p:nvSpPr>
        <p:spPr>
          <a:xfrm>
            <a:off x="7392194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2" idx="0"/>
          </p:cNvCxnSpPr>
          <p:nvPr/>
        </p:nvCxnSpPr>
        <p:spPr>
          <a:xfrm rot="16200000" flipH="1">
            <a:off x="7163197" y="2666603"/>
            <a:ext cx="609600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6438900" y="27051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6"/>
          </p:cNvCxnSpPr>
          <p:nvPr/>
        </p:nvCxnSpPr>
        <p:spPr>
          <a:xfrm>
            <a:off x="7544594" y="3048000"/>
            <a:ext cx="12946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6108462" y="2286000"/>
            <a:ext cx="561003" cy="330915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7556262" y="2286000"/>
            <a:ext cx="561003" cy="330915"/>
          </a:xfrm>
          <a:prstGeom prst="rect">
            <a:avLst/>
          </a:prstGeom>
          <a:noFill/>
          <a:ln/>
          <a:effectLst/>
        </p:spPr>
      </p:pic>
      <p:sp>
        <p:nvSpPr>
          <p:cNvPr id="66" name="Rectangle 65"/>
          <p:cNvSpPr/>
          <p:nvPr/>
        </p:nvSpPr>
        <p:spPr>
          <a:xfrm>
            <a:off x="3962400" y="45720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4190172" y="4724400"/>
            <a:ext cx="561002" cy="330914"/>
          </a:xfrm>
          <a:prstGeom prst="rect">
            <a:avLst/>
          </a:prstGeom>
          <a:noFill/>
          <a:ln/>
          <a:effectLst/>
        </p:spPr>
      </p:pic>
      <p:cxnSp>
        <p:nvCxnSpPr>
          <p:cNvPr id="69" name="Straight Arrow Connector 68"/>
          <p:cNvCxnSpPr/>
          <p:nvPr/>
        </p:nvCxnSpPr>
        <p:spPr>
          <a:xfrm rot="5400000">
            <a:off x="4191794" y="42664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6" cstate="print"/>
          <a:stretch>
            <a:fillRect/>
          </a:stretch>
        </p:blipFill>
        <p:spPr>
          <a:xfrm>
            <a:off x="2514600" y="3124200"/>
            <a:ext cx="228826" cy="253800"/>
          </a:xfrm>
          <a:prstGeom prst="rect">
            <a:avLst/>
          </a:prstGeom>
        </p:spPr>
      </p:pic>
      <p:pic>
        <p:nvPicPr>
          <p:cNvPr id="73" name="Picture 72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2667000" y="3429000"/>
            <a:ext cx="229052" cy="76215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>
          <a:xfrm>
            <a:off x="12192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P_tmp.em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1446972" y="2895600"/>
            <a:ext cx="561002" cy="330951"/>
          </a:xfrm>
          <a:prstGeom prst="rect">
            <a:avLst/>
          </a:prstGeom>
          <a:noFill/>
          <a:ln/>
          <a:effectLst/>
        </p:spPr>
      </p:pic>
      <p:sp>
        <p:nvSpPr>
          <p:cNvPr id="40" name="Oval 39"/>
          <p:cNvSpPr/>
          <p:nvPr/>
        </p:nvSpPr>
        <p:spPr>
          <a:xfrm>
            <a:off x="4572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P_tmp.emf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228600" y="34290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>
          <a:xfrm>
            <a:off x="609600" y="3048000"/>
            <a:ext cx="6088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533400" y="3048000"/>
            <a:ext cx="7924800" cy="2971800"/>
          </a:xfrm>
          <a:custGeom>
            <a:avLst/>
            <a:gdLst>
              <a:gd name="connsiteX0" fmla="*/ 7896314 w 7930498"/>
              <a:gd name="connsiteY0" fmla="*/ 0 h 3067940"/>
              <a:gd name="connsiteX1" fmla="*/ 7930498 w 7930498"/>
              <a:gd name="connsiteY1" fmla="*/ 2956844 h 3067940"/>
              <a:gd name="connsiteX2" fmla="*/ 452928 w 7930498"/>
              <a:gd name="connsiteY2" fmla="*/ 3067940 h 3067940"/>
              <a:gd name="connsiteX3" fmla="*/ 444382 w 7930498"/>
              <a:gd name="connsiteY3" fmla="*/ 2811566 h 3067940"/>
              <a:gd name="connsiteX4" fmla="*/ 0 w 7930498"/>
              <a:gd name="connsiteY4" fmla="*/ 153824 h 3067940"/>
              <a:gd name="connsiteX0" fmla="*/ 7926936 w 7961120"/>
              <a:gd name="connsiteY0" fmla="*/ 0 h 3067940"/>
              <a:gd name="connsiteX1" fmla="*/ 7961120 w 7961120"/>
              <a:gd name="connsiteY1" fmla="*/ 2956844 h 3067940"/>
              <a:gd name="connsiteX2" fmla="*/ 483550 w 7961120"/>
              <a:gd name="connsiteY2" fmla="*/ 3067940 h 3067940"/>
              <a:gd name="connsiteX3" fmla="*/ 475004 w 7961120"/>
              <a:gd name="connsiteY3" fmla="*/ 2811566 h 3067940"/>
              <a:gd name="connsiteX4" fmla="*/ 0 w 7961120"/>
              <a:gd name="connsiteY4" fmla="*/ 30622 h 3067940"/>
              <a:gd name="connsiteX0" fmla="*/ 7926936 w 7926936"/>
              <a:gd name="connsiteY0" fmla="*/ 0 h 3067940"/>
              <a:gd name="connsiteX1" fmla="*/ 7924800 w 7926936"/>
              <a:gd name="connsiteY1" fmla="*/ 2926222 h 3067940"/>
              <a:gd name="connsiteX2" fmla="*/ 483550 w 7926936"/>
              <a:gd name="connsiteY2" fmla="*/ 3067940 h 3067940"/>
              <a:gd name="connsiteX3" fmla="*/ 475004 w 7926936"/>
              <a:gd name="connsiteY3" fmla="*/ 2811566 h 3067940"/>
              <a:gd name="connsiteX4" fmla="*/ 0 w 7926936"/>
              <a:gd name="connsiteY4" fmla="*/ 30622 h 3067940"/>
              <a:gd name="connsiteX0" fmla="*/ 8764186 w 8764186"/>
              <a:gd name="connsiteY0" fmla="*/ 0 h 3067940"/>
              <a:gd name="connsiteX1" fmla="*/ 8762050 w 8764186"/>
              <a:gd name="connsiteY1" fmla="*/ 2926222 h 3067940"/>
              <a:gd name="connsiteX2" fmla="*/ 1320800 w 8764186"/>
              <a:gd name="connsiteY2" fmla="*/ 3067940 h 3067940"/>
              <a:gd name="connsiteX3" fmla="*/ 837250 w 8764186"/>
              <a:gd name="connsiteY3" fmla="*/ 30622 h 3067940"/>
              <a:gd name="connsiteX0" fmla="*/ 7926936 w 7926936"/>
              <a:gd name="connsiteY0" fmla="*/ 0 h 3067940"/>
              <a:gd name="connsiteX1" fmla="*/ 7924800 w 7926936"/>
              <a:gd name="connsiteY1" fmla="*/ 2926222 h 3067940"/>
              <a:gd name="connsiteX2" fmla="*/ 483550 w 7926936"/>
              <a:gd name="connsiteY2" fmla="*/ 3067940 h 3067940"/>
              <a:gd name="connsiteX3" fmla="*/ 0 w 7926936"/>
              <a:gd name="connsiteY3" fmla="*/ 30622 h 3067940"/>
              <a:gd name="connsiteX0" fmla="*/ 7926936 w 7926936"/>
              <a:gd name="connsiteY0" fmla="*/ 0 h 2926222"/>
              <a:gd name="connsiteX1" fmla="*/ 7924800 w 7926936"/>
              <a:gd name="connsiteY1" fmla="*/ 2926222 h 2926222"/>
              <a:gd name="connsiteX2" fmla="*/ 0 w 7926936"/>
              <a:gd name="connsiteY2" fmla="*/ 2926222 h 2926222"/>
              <a:gd name="connsiteX3" fmla="*/ 0 w 7926936"/>
              <a:gd name="connsiteY3" fmla="*/ 30622 h 2926222"/>
              <a:gd name="connsiteX0" fmla="*/ 7924800 w 7924800"/>
              <a:gd name="connsiteY0" fmla="*/ 0 h 2895600"/>
              <a:gd name="connsiteX1" fmla="*/ 7924800 w 7924800"/>
              <a:gd name="connsiteY1" fmla="*/ 2895600 h 2895600"/>
              <a:gd name="connsiteX2" fmla="*/ 0 w 7924800"/>
              <a:gd name="connsiteY2" fmla="*/ 2895600 h 2895600"/>
              <a:gd name="connsiteX3" fmla="*/ 0 w 7924800"/>
              <a:gd name="connsiteY3" fmla="*/ 0 h 2895600"/>
              <a:gd name="connsiteX0" fmla="*/ 7924800 w 7924800"/>
              <a:gd name="connsiteY0" fmla="*/ 0 h 2971800"/>
              <a:gd name="connsiteX1" fmla="*/ 7924800 w 7924800"/>
              <a:gd name="connsiteY1" fmla="*/ 2971800 h 2971800"/>
              <a:gd name="connsiteX2" fmla="*/ 0 w 7924800"/>
              <a:gd name="connsiteY2" fmla="*/ 2971800 h 2971800"/>
              <a:gd name="connsiteX3" fmla="*/ 0 w 7924800"/>
              <a:gd name="connsiteY3" fmla="*/ 762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2971800">
                <a:moveTo>
                  <a:pt x="7924800" y="0"/>
                </a:moveTo>
                <a:lnTo>
                  <a:pt x="7924800" y="2971800"/>
                </a:lnTo>
                <a:lnTo>
                  <a:pt x="0" y="2971800"/>
                </a:lnTo>
                <a:lnTo>
                  <a:pt x="0" y="76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16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257800" y="3733800"/>
            <a:ext cx="839851" cy="355669"/>
          </a:xfrm>
          <a:prstGeom prst="rect">
            <a:avLst/>
          </a:prstGeom>
          <a:noFill/>
          <a:ln/>
          <a:effectLst/>
        </p:spPr>
      </p:pic>
      <p:sp>
        <p:nvSpPr>
          <p:cNvPr id="19" name="Freeform 18"/>
          <p:cNvSpPr/>
          <p:nvPr/>
        </p:nvSpPr>
        <p:spPr>
          <a:xfrm>
            <a:off x="6172200" y="3048000"/>
            <a:ext cx="19050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  <a:gd name="connsiteX0" fmla="*/ 1905000 w 1905000"/>
              <a:gd name="connsiteY0" fmla="*/ 0 h 838200"/>
              <a:gd name="connsiteX1" fmla="*/ 1905000 w 1905000"/>
              <a:gd name="connsiteY1" fmla="*/ 838200 h 838200"/>
              <a:gd name="connsiteX2" fmla="*/ 0 w 19050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838200">
                <a:moveTo>
                  <a:pt x="1905000" y="0"/>
                </a:moveTo>
                <a:lnTo>
                  <a:pt x="19050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810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3" idx="1"/>
            <a:endCxn id="21" idx="6"/>
          </p:cNvCxnSpPr>
          <p:nvPr/>
        </p:nvCxnSpPr>
        <p:spPr>
          <a:xfrm rot="10800000">
            <a:off x="4572000" y="38862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6"/>
            <a:endCxn id="51" idx="2"/>
          </p:cNvCxnSpPr>
          <p:nvPr/>
        </p:nvCxnSpPr>
        <p:spPr>
          <a:xfrm>
            <a:off x="3048000" y="3048000"/>
            <a:ext cx="3048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810000" y="3048000"/>
            <a:ext cx="609600" cy="838200"/>
          </a:xfrm>
          <a:custGeom>
            <a:avLst/>
            <a:gdLst>
              <a:gd name="connsiteX0" fmla="*/ 0 w 853440"/>
              <a:gd name="connsiteY0" fmla="*/ 0 h 982980"/>
              <a:gd name="connsiteX1" fmla="*/ 30480 w 853440"/>
              <a:gd name="connsiteY1" fmla="*/ 982980 h 982980"/>
              <a:gd name="connsiteX2" fmla="*/ 853440 w 853440"/>
              <a:gd name="connsiteY2" fmla="*/ 899160 h 982980"/>
              <a:gd name="connsiteX0" fmla="*/ 53340 w 822960"/>
              <a:gd name="connsiteY0" fmla="*/ 0 h 929640"/>
              <a:gd name="connsiteX1" fmla="*/ 0 w 822960"/>
              <a:gd name="connsiteY1" fmla="*/ 929640 h 929640"/>
              <a:gd name="connsiteX2" fmla="*/ 822960 w 822960"/>
              <a:gd name="connsiteY2" fmla="*/ 845820 h 929640"/>
              <a:gd name="connsiteX0" fmla="*/ 0 w 769620"/>
              <a:gd name="connsiteY0" fmla="*/ 0 h 914400"/>
              <a:gd name="connsiteX1" fmla="*/ 0 w 769620"/>
              <a:gd name="connsiteY1" fmla="*/ 914400 h 914400"/>
              <a:gd name="connsiteX2" fmla="*/ 769620 w 769620"/>
              <a:gd name="connsiteY2" fmla="*/ 845820 h 914400"/>
              <a:gd name="connsiteX0" fmla="*/ 0 w 838200"/>
              <a:gd name="connsiteY0" fmla="*/ 0 h 914400"/>
              <a:gd name="connsiteX1" fmla="*/ 0 w 838200"/>
              <a:gd name="connsiteY1" fmla="*/ 914400 h 914400"/>
              <a:gd name="connsiteX2" fmla="*/ 838200 w 838200"/>
              <a:gd name="connsiteY2" fmla="*/ 838200 h 914400"/>
              <a:gd name="connsiteX0" fmla="*/ 0 w 838200"/>
              <a:gd name="connsiteY0" fmla="*/ 0 h 838200"/>
              <a:gd name="connsiteX1" fmla="*/ 0 w 838200"/>
              <a:gd name="connsiteY1" fmla="*/ 838200 h 838200"/>
              <a:gd name="connsiteX2" fmla="*/ 838200 w 838200"/>
              <a:gd name="connsiteY2" fmla="*/ 838200 h 838200"/>
              <a:gd name="connsiteX0" fmla="*/ 0 w 838200"/>
              <a:gd name="connsiteY0" fmla="*/ 0 h 838200"/>
              <a:gd name="connsiteX1" fmla="*/ 533400 w 838200"/>
              <a:gd name="connsiteY1" fmla="*/ 838200 h 838200"/>
              <a:gd name="connsiteX2" fmla="*/ 838200 w 838200"/>
              <a:gd name="connsiteY2" fmla="*/ 838200 h 838200"/>
              <a:gd name="connsiteX0" fmla="*/ 0 w 304800"/>
              <a:gd name="connsiteY0" fmla="*/ 0 h 838200"/>
              <a:gd name="connsiteX1" fmla="*/ 0 w 304800"/>
              <a:gd name="connsiteY1" fmla="*/ 838200 h 838200"/>
              <a:gd name="connsiteX2" fmla="*/ 304800 w 304800"/>
              <a:gd name="connsiteY2" fmla="*/ 838200 h 838200"/>
              <a:gd name="connsiteX0" fmla="*/ 0 w 609600"/>
              <a:gd name="connsiteY0" fmla="*/ 0 h 838200"/>
              <a:gd name="connsiteX1" fmla="*/ 0 w 609600"/>
              <a:gd name="connsiteY1" fmla="*/ 838200 h 838200"/>
              <a:gd name="connsiteX2" fmla="*/ 609600 w 609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38200">
                <a:moveTo>
                  <a:pt x="0" y="0"/>
                </a:moveTo>
                <a:lnTo>
                  <a:pt x="0" y="838200"/>
                </a:lnTo>
                <a:lnTo>
                  <a:pt x="60960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956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971800" y="3124200"/>
            <a:ext cx="1524000" cy="2438400"/>
          </a:xfrm>
          <a:custGeom>
            <a:avLst/>
            <a:gdLst>
              <a:gd name="connsiteX0" fmla="*/ 1752600 w 1752600"/>
              <a:gd name="connsiteY0" fmla="*/ 822960 h 1470660"/>
              <a:gd name="connsiteX1" fmla="*/ 1661160 w 1752600"/>
              <a:gd name="connsiteY1" fmla="*/ 1470660 h 1470660"/>
              <a:gd name="connsiteX2" fmla="*/ 175260 w 1752600"/>
              <a:gd name="connsiteY2" fmla="*/ 1402080 h 1470660"/>
              <a:gd name="connsiteX3" fmla="*/ 0 w 1752600"/>
              <a:gd name="connsiteY3" fmla="*/ 0 h 1470660"/>
              <a:gd name="connsiteX0" fmla="*/ 1699260 w 1699260"/>
              <a:gd name="connsiteY0" fmla="*/ 899160 h 1546860"/>
              <a:gd name="connsiteX1" fmla="*/ 1607820 w 1699260"/>
              <a:gd name="connsiteY1" fmla="*/ 1546860 h 1546860"/>
              <a:gd name="connsiteX2" fmla="*/ 121920 w 1699260"/>
              <a:gd name="connsiteY2" fmla="*/ 1478280 h 1546860"/>
              <a:gd name="connsiteX3" fmla="*/ 0 w 1699260"/>
              <a:gd name="connsiteY3" fmla="*/ 0 h 1546860"/>
              <a:gd name="connsiteX0" fmla="*/ 1600200 w 1607820"/>
              <a:gd name="connsiteY0" fmla="*/ 838200 h 1546860"/>
              <a:gd name="connsiteX1" fmla="*/ 1607820 w 1607820"/>
              <a:gd name="connsiteY1" fmla="*/ 1546860 h 1546860"/>
              <a:gd name="connsiteX2" fmla="*/ 121920 w 1607820"/>
              <a:gd name="connsiteY2" fmla="*/ 1478280 h 1546860"/>
              <a:gd name="connsiteX3" fmla="*/ 0 w 1607820"/>
              <a:gd name="connsiteY3" fmla="*/ 0 h 1546860"/>
              <a:gd name="connsiteX0" fmla="*/ 1600200 w 1600200"/>
              <a:gd name="connsiteY0" fmla="*/ 838200 h 1478280"/>
              <a:gd name="connsiteX1" fmla="*/ 1600200 w 1600200"/>
              <a:gd name="connsiteY1" fmla="*/ 1447800 h 1478280"/>
              <a:gd name="connsiteX2" fmla="*/ 121920 w 1600200"/>
              <a:gd name="connsiteY2" fmla="*/ 1478280 h 1478280"/>
              <a:gd name="connsiteX3" fmla="*/ 0 w 1600200"/>
              <a:gd name="connsiteY3" fmla="*/ 0 h 147828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0 w 1600200"/>
              <a:gd name="connsiteY3" fmla="*/ 0 h 144780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838200 w 1600200"/>
              <a:gd name="connsiteY3" fmla="*/ 0 h 1447800"/>
              <a:gd name="connsiteX0" fmla="*/ 762000 w 762000"/>
              <a:gd name="connsiteY0" fmla="*/ 838200 h 1447800"/>
              <a:gd name="connsiteX1" fmla="*/ 762000 w 762000"/>
              <a:gd name="connsiteY1" fmla="*/ 1447800 h 1447800"/>
              <a:gd name="connsiteX2" fmla="*/ 0 w 762000"/>
              <a:gd name="connsiteY2" fmla="*/ 1447800 h 1447800"/>
              <a:gd name="connsiteX3" fmla="*/ 0 w 7620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228600 w 9906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0 w 990600"/>
              <a:gd name="connsiteY3" fmla="*/ 0 h 14478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53340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4384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438400"/>
              <a:gd name="connsiteX1" fmla="*/ 1524000 w 1524000"/>
              <a:gd name="connsiteY1" fmla="*/ 2438400 h 2438400"/>
              <a:gd name="connsiteX2" fmla="*/ 0 w 1524000"/>
              <a:gd name="connsiteY2" fmla="*/ 2438400 h 2438400"/>
              <a:gd name="connsiteX3" fmla="*/ 0 w 1524000"/>
              <a:gd name="connsiteY3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438400">
                <a:moveTo>
                  <a:pt x="1524000" y="2057400"/>
                </a:moveTo>
                <a:lnTo>
                  <a:pt x="1524000" y="2438400"/>
                </a:lnTo>
                <a:lnTo>
                  <a:pt x="0" y="2438400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09800" y="3048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2286000" y="2667000"/>
            <a:ext cx="559350" cy="35532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4290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124200" y="5105400"/>
            <a:ext cx="586504" cy="381825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4648200" y="3962400"/>
            <a:ext cx="228826" cy="253800"/>
          </a:xfrm>
          <a:prstGeom prst="rect">
            <a:avLst/>
          </a:prstGeom>
        </p:spPr>
      </p:pic>
      <p:pic>
        <p:nvPicPr>
          <p:cNvPr id="58" name="Picture 57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4114800" y="40386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49" name="Straight Arrow Connector 48"/>
          <p:cNvCxnSpPr>
            <a:endCxn id="47" idx="0"/>
          </p:cNvCxnSpPr>
          <p:nvPr/>
        </p:nvCxnSpPr>
        <p:spPr>
          <a:xfrm>
            <a:off x="7544594" y="3048000"/>
            <a:ext cx="9136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962400" y="45720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717221" y="2895600"/>
            <a:ext cx="688504" cy="330951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4190172" y="4724400"/>
            <a:ext cx="561002" cy="330914"/>
          </a:xfrm>
          <a:prstGeom prst="rect">
            <a:avLst/>
          </a:prstGeom>
          <a:noFill/>
          <a:ln/>
          <a:effectLst/>
        </p:spPr>
      </p:pic>
      <p:cxnSp>
        <p:nvCxnSpPr>
          <p:cNvPr id="69" name="Straight Arrow Connector 68"/>
          <p:cNvCxnSpPr/>
          <p:nvPr/>
        </p:nvCxnSpPr>
        <p:spPr>
          <a:xfrm rot="5400000">
            <a:off x="4191794" y="42664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514600" y="3124200"/>
            <a:ext cx="228826" cy="253800"/>
          </a:xfrm>
          <a:prstGeom prst="rect">
            <a:avLst/>
          </a:prstGeom>
        </p:spPr>
      </p:pic>
      <p:pic>
        <p:nvPicPr>
          <p:cNvPr id="73" name="Picture 72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2667000" y="3429000"/>
            <a:ext cx="229052" cy="76215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>
          <a:xfrm>
            <a:off x="12192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446972" y="2895600"/>
            <a:ext cx="561002" cy="330951"/>
          </a:xfrm>
          <a:prstGeom prst="rect">
            <a:avLst/>
          </a:prstGeom>
          <a:noFill/>
          <a:ln/>
          <a:effectLst/>
        </p:spPr>
      </p:pic>
      <p:sp>
        <p:nvSpPr>
          <p:cNvPr id="40" name="Oval 39"/>
          <p:cNvSpPr/>
          <p:nvPr/>
        </p:nvSpPr>
        <p:spPr>
          <a:xfrm>
            <a:off x="4572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228600" y="34290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>
          <a:xfrm>
            <a:off x="609600" y="3048000"/>
            <a:ext cx="6088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533400" y="3048000"/>
            <a:ext cx="7924800" cy="2971800"/>
          </a:xfrm>
          <a:custGeom>
            <a:avLst/>
            <a:gdLst>
              <a:gd name="connsiteX0" fmla="*/ 7896314 w 7930498"/>
              <a:gd name="connsiteY0" fmla="*/ 0 h 3067940"/>
              <a:gd name="connsiteX1" fmla="*/ 7930498 w 7930498"/>
              <a:gd name="connsiteY1" fmla="*/ 2956844 h 3067940"/>
              <a:gd name="connsiteX2" fmla="*/ 452928 w 7930498"/>
              <a:gd name="connsiteY2" fmla="*/ 3067940 h 3067940"/>
              <a:gd name="connsiteX3" fmla="*/ 444382 w 7930498"/>
              <a:gd name="connsiteY3" fmla="*/ 2811566 h 3067940"/>
              <a:gd name="connsiteX4" fmla="*/ 0 w 7930498"/>
              <a:gd name="connsiteY4" fmla="*/ 153824 h 3067940"/>
              <a:gd name="connsiteX0" fmla="*/ 7926936 w 7961120"/>
              <a:gd name="connsiteY0" fmla="*/ 0 h 3067940"/>
              <a:gd name="connsiteX1" fmla="*/ 7961120 w 7961120"/>
              <a:gd name="connsiteY1" fmla="*/ 2956844 h 3067940"/>
              <a:gd name="connsiteX2" fmla="*/ 483550 w 7961120"/>
              <a:gd name="connsiteY2" fmla="*/ 3067940 h 3067940"/>
              <a:gd name="connsiteX3" fmla="*/ 475004 w 7961120"/>
              <a:gd name="connsiteY3" fmla="*/ 2811566 h 3067940"/>
              <a:gd name="connsiteX4" fmla="*/ 0 w 7961120"/>
              <a:gd name="connsiteY4" fmla="*/ 30622 h 3067940"/>
              <a:gd name="connsiteX0" fmla="*/ 7926936 w 7926936"/>
              <a:gd name="connsiteY0" fmla="*/ 0 h 3067940"/>
              <a:gd name="connsiteX1" fmla="*/ 7924800 w 7926936"/>
              <a:gd name="connsiteY1" fmla="*/ 2926222 h 3067940"/>
              <a:gd name="connsiteX2" fmla="*/ 483550 w 7926936"/>
              <a:gd name="connsiteY2" fmla="*/ 3067940 h 3067940"/>
              <a:gd name="connsiteX3" fmla="*/ 475004 w 7926936"/>
              <a:gd name="connsiteY3" fmla="*/ 2811566 h 3067940"/>
              <a:gd name="connsiteX4" fmla="*/ 0 w 7926936"/>
              <a:gd name="connsiteY4" fmla="*/ 30622 h 3067940"/>
              <a:gd name="connsiteX0" fmla="*/ 8764186 w 8764186"/>
              <a:gd name="connsiteY0" fmla="*/ 0 h 3067940"/>
              <a:gd name="connsiteX1" fmla="*/ 8762050 w 8764186"/>
              <a:gd name="connsiteY1" fmla="*/ 2926222 h 3067940"/>
              <a:gd name="connsiteX2" fmla="*/ 1320800 w 8764186"/>
              <a:gd name="connsiteY2" fmla="*/ 3067940 h 3067940"/>
              <a:gd name="connsiteX3" fmla="*/ 837250 w 8764186"/>
              <a:gd name="connsiteY3" fmla="*/ 30622 h 3067940"/>
              <a:gd name="connsiteX0" fmla="*/ 7926936 w 7926936"/>
              <a:gd name="connsiteY0" fmla="*/ 0 h 3067940"/>
              <a:gd name="connsiteX1" fmla="*/ 7924800 w 7926936"/>
              <a:gd name="connsiteY1" fmla="*/ 2926222 h 3067940"/>
              <a:gd name="connsiteX2" fmla="*/ 483550 w 7926936"/>
              <a:gd name="connsiteY2" fmla="*/ 3067940 h 3067940"/>
              <a:gd name="connsiteX3" fmla="*/ 0 w 7926936"/>
              <a:gd name="connsiteY3" fmla="*/ 30622 h 3067940"/>
              <a:gd name="connsiteX0" fmla="*/ 7926936 w 7926936"/>
              <a:gd name="connsiteY0" fmla="*/ 0 h 2926222"/>
              <a:gd name="connsiteX1" fmla="*/ 7924800 w 7926936"/>
              <a:gd name="connsiteY1" fmla="*/ 2926222 h 2926222"/>
              <a:gd name="connsiteX2" fmla="*/ 0 w 7926936"/>
              <a:gd name="connsiteY2" fmla="*/ 2926222 h 2926222"/>
              <a:gd name="connsiteX3" fmla="*/ 0 w 7926936"/>
              <a:gd name="connsiteY3" fmla="*/ 30622 h 2926222"/>
              <a:gd name="connsiteX0" fmla="*/ 7924800 w 7924800"/>
              <a:gd name="connsiteY0" fmla="*/ 0 h 2895600"/>
              <a:gd name="connsiteX1" fmla="*/ 7924800 w 7924800"/>
              <a:gd name="connsiteY1" fmla="*/ 2895600 h 2895600"/>
              <a:gd name="connsiteX2" fmla="*/ 0 w 7924800"/>
              <a:gd name="connsiteY2" fmla="*/ 2895600 h 2895600"/>
              <a:gd name="connsiteX3" fmla="*/ 0 w 7924800"/>
              <a:gd name="connsiteY3" fmla="*/ 0 h 2895600"/>
              <a:gd name="connsiteX0" fmla="*/ 7924800 w 7924800"/>
              <a:gd name="connsiteY0" fmla="*/ 0 h 2971800"/>
              <a:gd name="connsiteX1" fmla="*/ 7924800 w 7924800"/>
              <a:gd name="connsiteY1" fmla="*/ 2971800 h 2971800"/>
              <a:gd name="connsiteX2" fmla="*/ 0 w 7924800"/>
              <a:gd name="connsiteY2" fmla="*/ 2971800 h 2971800"/>
              <a:gd name="connsiteX3" fmla="*/ 0 w 7924800"/>
              <a:gd name="connsiteY3" fmla="*/ 762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2971800">
                <a:moveTo>
                  <a:pt x="7924800" y="0"/>
                </a:moveTo>
                <a:lnTo>
                  <a:pt x="7924800" y="2971800"/>
                </a:lnTo>
                <a:lnTo>
                  <a:pt x="0" y="2971800"/>
                </a:lnTo>
                <a:lnTo>
                  <a:pt x="0" y="76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952999" y="2057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5180771" y="2209800"/>
            <a:ext cx="561002" cy="330951"/>
          </a:xfrm>
          <a:prstGeom prst="rect">
            <a:avLst/>
          </a:prstGeom>
          <a:noFill/>
          <a:ln/>
          <a:effectLst/>
        </p:spPr>
      </p:pic>
      <p:sp>
        <p:nvSpPr>
          <p:cNvPr id="51" name="Oval 50"/>
          <p:cNvSpPr/>
          <p:nvPr/>
        </p:nvSpPr>
        <p:spPr>
          <a:xfrm>
            <a:off x="60960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6248400" y="30480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5943600" y="2362200"/>
            <a:ext cx="228600" cy="609601"/>
          </a:xfrm>
          <a:custGeom>
            <a:avLst/>
            <a:gdLst>
              <a:gd name="connsiteX0" fmla="*/ 0 w 470019"/>
              <a:gd name="connsiteY0" fmla="*/ 0 h 623843"/>
              <a:gd name="connsiteX1" fmla="*/ 470019 w 470019"/>
              <a:gd name="connsiteY1" fmla="*/ 145278 h 623843"/>
              <a:gd name="connsiteX2" fmla="*/ 358924 w 470019"/>
              <a:gd name="connsiteY2" fmla="*/ 623843 h 623843"/>
              <a:gd name="connsiteX0" fmla="*/ 0 w 470019"/>
              <a:gd name="connsiteY0" fmla="*/ 0 h 715710"/>
              <a:gd name="connsiteX1" fmla="*/ 470019 w 470019"/>
              <a:gd name="connsiteY1" fmla="*/ 145278 h 715710"/>
              <a:gd name="connsiteX2" fmla="*/ 374591 w 470019"/>
              <a:gd name="connsiteY2" fmla="*/ 715710 h 715710"/>
              <a:gd name="connsiteX0" fmla="*/ 0 w 552628"/>
              <a:gd name="connsiteY0" fmla="*/ 0 h 609601"/>
              <a:gd name="connsiteX1" fmla="*/ 552628 w 552628"/>
              <a:gd name="connsiteY1" fmla="*/ 39169 h 609601"/>
              <a:gd name="connsiteX2" fmla="*/ 457200 w 552628"/>
              <a:gd name="connsiteY2" fmla="*/ 609601 h 609601"/>
              <a:gd name="connsiteX0" fmla="*/ 0 w 457200"/>
              <a:gd name="connsiteY0" fmla="*/ 0 h 609601"/>
              <a:gd name="connsiteX1" fmla="*/ 457200 w 457200"/>
              <a:gd name="connsiteY1" fmla="*/ 0 h 609601"/>
              <a:gd name="connsiteX2" fmla="*/ 457200 w 457200"/>
              <a:gd name="connsiteY2" fmla="*/ 609601 h 609601"/>
              <a:gd name="connsiteX0" fmla="*/ 0 w 228600"/>
              <a:gd name="connsiteY0" fmla="*/ 0 h 609601"/>
              <a:gd name="connsiteX1" fmla="*/ 228600 w 228600"/>
              <a:gd name="connsiteY1" fmla="*/ 0 h 609601"/>
              <a:gd name="connsiteX2" fmla="*/ 228600 w 228600"/>
              <a:gd name="connsiteY2" fmla="*/ 609601 h 60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09601">
                <a:moveTo>
                  <a:pt x="0" y="0"/>
                </a:moveTo>
                <a:lnTo>
                  <a:pt x="228600" y="0"/>
                </a:lnTo>
                <a:lnTo>
                  <a:pt x="228600" y="609601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419600" y="2362200"/>
            <a:ext cx="533400" cy="685800"/>
          </a:xfrm>
          <a:custGeom>
            <a:avLst/>
            <a:gdLst>
              <a:gd name="connsiteX0" fmla="*/ 0 w 452927"/>
              <a:gd name="connsiteY0" fmla="*/ 623843 h 623843"/>
              <a:gd name="connsiteX1" fmla="*/ 8546 w 452927"/>
              <a:gd name="connsiteY1" fmla="*/ 42729 h 623843"/>
              <a:gd name="connsiteX2" fmla="*/ 452927 w 452927"/>
              <a:gd name="connsiteY2" fmla="*/ 0 h 623843"/>
              <a:gd name="connsiteX0" fmla="*/ 0 w 548355"/>
              <a:gd name="connsiteY0" fmla="*/ 637374 h 637374"/>
              <a:gd name="connsiteX1" fmla="*/ 8546 w 548355"/>
              <a:gd name="connsiteY1" fmla="*/ 56260 h 637374"/>
              <a:gd name="connsiteX2" fmla="*/ 548355 w 548355"/>
              <a:gd name="connsiteY2" fmla="*/ 0 h 637374"/>
              <a:gd name="connsiteX0" fmla="*/ 0 w 548355"/>
              <a:gd name="connsiteY0" fmla="*/ 637374 h 637374"/>
              <a:gd name="connsiteX1" fmla="*/ 14955 w 548355"/>
              <a:gd name="connsiteY1" fmla="*/ 0 h 637374"/>
              <a:gd name="connsiteX2" fmla="*/ 548355 w 548355"/>
              <a:gd name="connsiteY2" fmla="*/ 0 h 637374"/>
              <a:gd name="connsiteX0" fmla="*/ 0 w 548355"/>
              <a:gd name="connsiteY0" fmla="*/ 637374 h 637374"/>
              <a:gd name="connsiteX1" fmla="*/ 14955 w 548355"/>
              <a:gd name="connsiteY1" fmla="*/ 0 h 637374"/>
              <a:gd name="connsiteX2" fmla="*/ 548355 w 548355"/>
              <a:gd name="connsiteY2" fmla="*/ 76200 h 637374"/>
              <a:gd name="connsiteX0" fmla="*/ 0 w 548355"/>
              <a:gd name="connsiteY0" fmla="*/ 637374 h 637374"/>
              <a:gd name="connsiteX1" fmla="*/ 14955 w 548355"/>
              <a:gd name="connsiteY1" fmla="*/ 0 h 637374"/>
              <a:gd name="connsiteX2" fmla="*/ 548355 w 548355"/>
              <a:gd name="connsiteY2" fmla="*/ 0 h 637374"/>
              <a:gd name="connsiteX0" fmla="*/ 0 w 533400"/>
              <a:gd name="connsiteY0" fmla="*/ 685800 h 685800"/>
              <a:gd name="connsiteX1" fmla="*/ 0 w 533400"/>
              <a:gd name="connsiteY1" fmla="*/ 0 h 685800"/>
              <a:gd name="connsiteX2" fmla="*/ 533400 w 533400"/>
              <a:gd name="connsiteY2" fmla="*/ 0 h 685800"/>
              <a:gd name="connsiteX0" fmla="*/ 0 w 533400"/>
              <a:gd name="connsiteY0" fmla="*/ 685800 h 685800"/>
              <a:gd name="connsiteX1" fmla="*/ 228599 w 533400"/>
              <a:gd name="connsiteY1" fmla="*/ 0 h 685800"/>
              <a:gd name="connsiteX2" fmla="*/ 533400 w 533400"/>
              <a:gd name="connsiteY2" fmla="*/ 0 h 685800"/>
              <a:gd name="connsiteX0" fmla="*/ 0 w 533400"/>
              <a:gd name="connsiteY0" fmla="*/ 685800 h 685800"/>
              <a:gd name="connsiteX1" fmla="*/ 228599 w 533400"/>
              <a:gd name="connsiteY1" fmla="*/ 685800 h 685800"/>
              <a:gd name="connsiteX2" fmla="*/ 228599 w 533400"/>
              <a:gd name="connsiteY2" fmla="*/ 0 h 685800"/>
              <a:gd name="connsiteX3" fmla="*/ 533400 w 533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685800">
                <a:moveTo>
                  <a:pt x="0" y="685800"/>
                </a:moveTo>
                <a:lnTo>
                  <a:pt x="228599" y="685800"/>
                </a:lnTo>
                <a:lnTo>
                  <a:pt x="228599" y="0"/>
                </a:lnTo>
                <a:lnTo>
                  <a:pt x="53340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248400" y="2209800"/>
            <a:ext cx="560451" cy="3814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16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257800" y="3733800"/>
            <a:ext cx="839851" cy="355669"/>
          </a:xfrm>
          <a:prstGeom prst="rect">
            <a:avLst/>
          </a:prstGeom>
          <a:noFill/>
          <a:ln/>
          <a:effectLst/>
        </p:spPr>
      </p:pic>
      <p:sp>
        <p:nvSpPr>
          <p:cNvPr id="19" name="Freeform 18"/>
          <p:cNvSpPr/>
          <p:nvPr/>
        </p:nvSpPr>
        <p:spPr>
          <a:xfrm>
            <a:off x="6172200" y="3048000"/>
            <a:ext cx="19050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  <a:gd name="connsiteX0" fmla="*/ 1905000 w 1905000"/>
              <a:gd name="connsiteY0" fmla="*/ 0 h 838200"/>
              <a:gd name="connsiteX1" fmla="*/ 1905000 w 1905000"/>
              <a:gd name="connsiteY1" fmla="*/ 838200 h 838200"/>
              <a:gd name="connsiteX2" fmla="*/ 0 w 19050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838200">
                <a:moveTo>
                  <a:pt x="1905000" y="0"/>
                </a:moveTo>
                <a:lnTo>
                  <a:pt x="19050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810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3" idx="1"/>
            <a:endCxn id="21" idx="6"/>
          </p:cNvCxnSpPr>
          <p:nvPr/>
        </p:nvCxnSpPr>
        <p:spPr>
          <a:xfrm rot="10800000">
            <a:off x="4572000" y="38862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6"/>
            <a:endCxn id="51" idx="2"/>
          </p:cNvCxnSpPr>
          <p:nvPr/>
        </p:nvCxnSpPr>
        <p:spPr>
          <a:xfrm>
            <a:off x="3048000" y="3048000"/>
            <a:ext cx="3048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810000" y="3048000"/>
            <a:ext cx="609600" cy="838200"/>
          </a:xfrm>
          <a:custGeom>
            <a:avLst/>
            <a:gdLst>
              <a:gd name="connsiteX0" fmla="*/ 0 w 853440"/>
              <a:gd name="connsiteY0" fmla="*/ 0 h 982980"/>
              <a:gd name="connsiteX1" fmla="*/ 30480 w 853440"/>
              <a:gd name="connsiteY1" fmla="*/ 982980 h 982980"/>
              <a:gd name="connsiteX2" fmla="*/ 853440 w 853440"/>
              <a:gd name="connsiteY2" fmla="*/ 899160 h 982980"/>
              <a:gd name="connsiteX0" fmla="*/ 53340 w 822960"/>
              <a:gd name="connsiteY0" fmla="*/ 0 h 929640"/>
              <a:gd name="connsiteX1" fmla="*/ 0 w 822960"/>
              <a:gd name="connsiteY1" fmla="*/ 929640 h 929640"/>
              <a:gd name="connsiteX2" fmla="*/ 822960 w 822960"/>
              <a:gd name="connsiteY2" fmla="*/ 845820 h 929640"/>
              <a:gd name="connsiteX0" fmla="*/ 0 w 769620"/>
              <a:gd name="connsiteY0" fmla="*/ 0 h 914400"/>
              <a:gd name="connsiteX1" fmla="*/ 0 w 769620"/>
              <a:gd name="connsiteY1" fmla="*/ 914400 h 914400"/>
              <a:gd name="connsiteX2" fmla="*/ 769620 w 769620"/>
              <a:gd name="connsiteY2" fmla="*/ 845820 h 914400"/>
              <a:gd name="connsiteX0" fmla="*/ 0 w 838200"/>
              <a:gd name="connsiteY0" fmla="*/ 0 h 914400"/>
              <a:gd name="connsiteX1" fmla="*/ 0 w 838200"/>
              <a:gd name="connsiteY1" fmla="*/ 914400 h 914400"/>
              <a:gd name="connsiteX2" fmla="*/ 838200 w 838200"/>
              <a:gd name="connsiteY2" fmla="*/ 838200 h 914400"/>
              <a:gd name="connsiteX0" fmla="*/ 0 w 838200"/>
              <a:gd name="connsiteY0" fmla="*/ 0 h 838200"/>
              <a:gd name="connsiteX1" fmla="*/ 0 w 838200"/>
              <a:gd name="connsiteY1" fmla="*/ 838200 h 838200"/>
              <a:gd name="connsiteX2" fmla="*/ 838200 w 838200"/>
              <a:gd name="connsiteY2" fmla="*/ 838200 h 838200"/>
              <a:gd name="connsiteX0" fmla="*/ 0 w 838200"/>
              <a:gd name="connsiteY0" fmla="*/ 0 h 838200"/>
              <a:gd name="connsiteX1" fmla="*/ 533400 w 838200"/>
              <a:gd name="connsiteY1" fmla="*/ 838200 h 838200"/>
              <a:gd name="connsiteX2" fmla="*/ 838200 w 838200"/>
              <a:gd name="connsiteY2" fmla="*/ 838200 h 838200"/>
              <a:gd name="connsiteX0" fmla="*/ 0 w 304800"/>
              <a:gd name="connsiteY0" fmla="*/ 0 h 838200"/>
              <a:gd name="connsiteX1" fmla="*/ 0 w 304800"/>
              <a:gd name="connsiteY1" fmla="*/ 838200 h 838200"/>
              <a:gd name="connsiteX2" fmla="*/ 304800 w 304800"/>
              <a:gd name="connsiteY2" fmla="*/ 838200 h 838200"/>
              <a:gd name="connsiteX0" fmla="*/ 0 w 609600"/>
              <a:gd name="connsiteY0" fmla="*/ 0 h 838200"/>
              <a:gd name="connsiteX1" fmla="*/ 0 w 609600"/>
              <a:gd name="connsiteY1" fmla="*/ 838200 h 838200"/>
              <a:gd name="connsiteX2" fmla="*/ 609600 w 609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38200">
                <a:moveTo>
                  <a:pt x="0" y="0"/>
                </a:moveTo>
                <a:lnTo>
                  <a:pt x="0" y="838200"/>
                </a:lnTo>
                <a:lnTo>
                  <a:pt x="60960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956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971800" y="3124200"/>
            <a:ext cx="1524000" cy="2438400"/>
          </a:xfrm>
          <a:custGeom>
            <a:avLst/>
            <a:gdLst>
              <a:gd name="connsiteX0" fmla="*/ 1752600 w 1752600"/>
              <a:gd name="connsiteY0" fmla="*/ 822960 h 1470660"/>
              <a:gd name="connsiteX1" fmla="*/ 1661160 w 1752600"/>
              <a:gd name="connsiteY1" fmla="*/ 1470660 h 1470660"/>
              <a:gd name="connsiteX2" fmla="*/ 175260 w 1752600"/>
              <a:gd name="connsiteY2" fmla="*/ 1402080 h 1470660"/>
              <a:gd name="connsiteX3" fmla="*/ 0 w 1752600"/>
              <a:gd name="connsiteY3" fmla="*/ 0 h 1470660"/>
              <a:gd name="connsiteX0" fmla="*/ 1699260 w 1699260"/>
              <a:gd name="connsiteY0" fmla="*/ 899160 h 1546860"/>
              <a:gd name="connsiteX1" fmla="*/ 1607820 w 1699260"/>
              <a:gd name="connsiteY1" fmla="*/ 1546860 h 1546860"/>
              <a:gd name="connsiteX2" fmla="*/ 121920 w 1699260"/>
              <a:gd name="connsiteY2" fmla="*/ 1478280 h 1546860"/>
              <a:gd name="connsiteX3" fmla="*/ 0 w 1699260"/>
              <a:gd name="connsiteY3" fmla="*/ 0 h 1546860"/>
              <a:gd name="connsiteX0" fmla="*/ 1600200 w 1607820"/>
              <a:gd name="connsiteY0" fmla="*/ 838200 h 1546860"/>
              <a:gd name="connsiteX1" fmla="*/ 1607820 w 1607820"/>
              <a:gd name="connsiteY1" fmla="*/ 1546860 h 1546860"/>
              <a:gd name="connsiteX2" fmla="*/ 121920 w 1607820"/>
              <a:gd name="connsiteY2" fmla="*/ 1478280 h 1546860"/>
              <a:gd name="connsiteX3" fmla="*/ 0 w 1607820"/>
              <a:gd name="connsiteY3" fmla="*/ 0 h 1546860"/>
              <a:gd name="connsiteX0" fmla="*/ 1600200 w 1600200"/>
              <a:gd name="connsiteY0" fmla="*/ 838200 h 1478280"/>
              <a:gd name="connsiteX1" fmla="*/ 1600200 w 1600200"/>
              <a:gd name="connsiteY1" fmla="*/ 1447800 h 1478280"/>
              <a:gd name="connsiteX2" fmla="*/ 121920 w 1600200"/>
              <a:gd name="connsiteY2" fmla="*/ 1478280 h 1478280"/>
              <a:gd name="connsiteX3" fmla="*/ 0 w 1600200"/>
              <a:gd name="connsiteY3" fmla="*/ 0 h 147828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0 w 1600200"/>
              <a:gd name="connsiteY3" fmla="*/ 0 h 144780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838200 w 1600200"/>
              <a:gd name="connsiteY3" fmla="*/ 0 h 1447800"/>
              <a:gd name="connsiteX0" fmla="*/ 762000 w 762000"/>
              <a:gd name="connsiteY0" fmla="*/ 838200 h 1447800"/>
              <a:gd name="connsiteX1" fmla="*/ 762000 w 762000"/>
              <a:gd name="connsiteY1" fmla="*/ 1447800 h 1447800"/>
              <a:gd name="connsiteX2" fmla="*/ 0 w 762000"/>
              <a:gd name="connsiteY2" fmla="*/ 1447800 h 1447800"/>
              <a:gd name="connsiteX3" fmla="*/ 0 w 7620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228600 w 9906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0 w 990600"/>
              <a:gd name="connsiteY3" fmla="*/ 0 h 14478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53340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4384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438400"/>
              <a:gd name="connsiteX1" fmla="*/ 1524000 w 1524000"/>
              <a:gd name="connsiteY1" fmla="*/ 2438400 h 2438400"/>
              <a:gd name="connsiteX2" fmla="*/ 0 w 1524000"/>
              <a:gd name="connsiteY2" fmla="*/ 2438400 h 2438400"/>
              <a:gd name="connsiteX3" fmla="*/ 0 w 1524000"/>
              <a:gd name="connsiteY3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438400">
                <a:moveTo>
                  <a:pt x="1524000" y="2057400"/>
                </a:moveTo>
                <a:lnTo>
                  <a:pt x="1524000" y="2438400"/>
                </a:lnTo>
                <a:lnTo>
                  <a:pt x="0" y="2438400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09800" y="3048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286000" y="2667000"/>
            <a:ext cx="559350" cy="35532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962400" y="25908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124200" y="5105400"/>
            <a:ext cx="586504" cy="381825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648200" y="3962400"/>
            <a:ext cx="228826" cy="253800"/>
          </a:xfrm>
          <a:prstGeom prst="rect">
            <a:avLst/>
          </a:prstGeom>
        </p:spPr>
      </p:pic>
      <p:pic>
        <p:nvPicPr>
          <p:cNvPr id="58" name="Picture 57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4114800" y="40386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49" name="Straight Arrow Connector 48"/>
          <p:cNvCxnSpPr>
            <a:endCxn id="47" idx="0"/>
          </p:cNvCxnSpPr>
          <p:nvPr/>
        </p:nvCxnSpPr>
        <p:spPr>
          <a:xfrm>
            <a:off x="7544594" y="3048000"/>
            <a:ext cx="9136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962400" y="45720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717221" y="2895600"/>
            <a:ext cx="688504" cy="330951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4190172" y="4724400"/>
            <a:ext cx="561002" cy="330914"/>
          </a:xfrm>
          <a:prstGeom prst="rect">
            <a:avLst/>
          </a:prstGeom>
          <a:noFill/>
          <a:ln/>
          <a:effectLst/>
        </p:spPr>
      </p:pic>
      <p:cxnSp>
        <p:nvCxnSpPr>
          <p:cNvPr id="69" name="Straight Arrow Connector 68"/>
          <p:cNvCxnSpPr/>
          <p:nvPr/>
        </p:nvCxnSpPr>
        <p:spPr>
          <a:xfrm rot="5400000">
            <a:off x="4191794" y="42664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2514600" y="3124200"/>
            <a:ext cx="228826" cy="253800"/>
          </a:xfrm>
          <a:prstGeom prst="rect">
            <a:avLst/>
          </a:prstGeom>
        </p:spPr>
      </p:pic>
      <p:pic>
        <p:nvPicPr>
          <p:cNvPr id="73" name="Picture 72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2667000" y="3429000"/>
            <a:ext cx="229052" cy="76215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>
          <a:xfrm>
            <a:off x="12192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446972" y="2895600"/>
            <a:ext cx="561002" cy="330951"/>
          </a:xfrm>
          <a:prstGeom prst="rect">
            <a:avLst/>
          </a:prstGeom>
          <a:noFill/>
          <a:ln/>
          <a:effectLst/>
        </p:spPr>
      </p:pic>
      <p:sp>
        <p:nvSpPr>
          <p:cNvPr id="40" name="Oval 39"/>
          <p:cNvSpPr/>
          <p:nvPr/>
        </p:nvSpPr>
        <p:spPr>
          <a:xfrm>
            <a:off x="4572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228600" y="34290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>
          <a:xfrm>
            <a:off x="609600" y="3048000"/>
            <a:ext cx="6088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533400" y="3048000"/>
            <a:ext cx="7924800" cy="2971800"/>
          </a:xfrm>
          <a:custGeom>
            <a:avLst/>
            <a:gdLst>
              <a:gd name="connsiteX0" fmla="*/ 7896314 w 7930498"/>
              <a:gd name="connsiteY0" fmla="*/ 0 h 3067940"/>
              <a:gd name="connsiteX1" fmla="*/ 7930498 w 7930498"/>
              <a:gd name="connsiteY1" fmla="*/ 2956844 h 3067940"/>
              <a:gd name="connsiteX2" fmla="*/ 452928 w 7930498"/>
              <a:gd name="connsiteY2" fmla="*/ 3067940 h 3067940"/>
              <a:gd name="connsiteX3" fmla="*/ 444382 w 7930498"/>
              <a:gd name="connsiteY3" fmla="*/ 2811566 h 3067940"/>
              <a:gd name="connsiteX4" fmla="*/ 0 w 7930498"/>
              <a:gd name="connsiteY4" fmla="*/ 153824 h 3067940"/>
              <a:gd name="connsiteX0" fmla="*/ 7926936 w 7961120"/>
              <a:gd name="connsiteY0" fmla="*/ 0 h 3067940"/>
              <a:gd name="connsiteX1" fmla="*/ 7961120 w 7961120"/>
              <a:gd name="connsiteY1" fmla="*/ 2956844 h 3067940"/>
              <a:gd name="connsiteX2" fmla="*/ 483550 w 7961120"/>
              <a:gd name="connsiteY2" fmla="*/ 3067940 h 3067940"/>
              <a:gd name="connsiteX3" fmla="*/ 475004 w 7961120"/>
              <a:gd name="connsiteY3" fmla="*/ 2811566 h 3067940"/>
              <a:gd name="connsiteX4" fmla="*/ 0 w 7961120"/>
              <a:gd name="connsiteY4" fmla="*/ 30622 h 3067940"/>
              <a:gd name="connsiteX0" fmla="*/ 7926936 w 7926936"/>
              <a:gd name="connsiteY0" fmla="*/ 0 h 3067940"/>
              <a:gd name="connsiteX1" fmla="*/ 7924800 w 7926936"/>
              <a:gd name="connsiteY1" fmla="*/ 2926222 h 3067940"/>
              <a:gd name="connsiteX2" fmla="*/ 483550 w 7926936"/>
              <a:gd name="connsiteY2" fmla="*/ 3067940 h 3067940"/>
              <a:gd name="connsiteX3" fmla="*/ 475004 w 7926936"/>
              <a:gd name="connsiteY3" fmla="*/ 2811566 h 3067940"/>
              <a:gd name="connsiteX4" fmla="*/ 0 w 7926936"/>
              <a:gd name="connsiteY4" fmla="*/ 30622 h 3067940"/>
              <a:gd name="connsiteX0" fmla="*/ 8764186 w 8764186"/>
              <a:gd name="connsiteY0" fmla="*/ 0 h 3067940"/>
              <a:gd name="connsiteX1" fmla="*/ 8762050 w 8764186"/>
              <a:gd name="connsiteY1" fmla="*/ 2926222 h 3067940"/>
              <a:gd name="connsiteX2" fmla="*/ 1320800 w 8764186"/>
              <a:gd name="connsiteY2" fmla="*/ 3067940 h 3067940"/>
              <a:gd name="connsiteX3" fmla="*/ 837250 w 8764186"/>
              <a:gd name="connsiteY3" fmla="*/ 30622 h 3067940"/>
              <a:gd name="connsiteX0" fmla="*/ 7926936 w 7926936"/>
              <a:gd name="connsiteY0" fmla="*/ 0 h 3067940"/>
              <a:gd name="connsiteX1" fmla="*/ 7924800 w 7926936"/>
              <a:gd name="connsiteY1" fmla="*/ 2926222 h 3067940"/>
              <a:gd name="connsiteX2" fmla="*/ 483550 w 7926936"/>
              <a:gd name="connsiteY2" fmla="*/ 3067940 h 3067940"/>
              <a:gd name="connsiteX3" fmla="*/ 0 w 7926936"/>
              <a:gd name="connsiteY3" fmla="*/ 30622 h 3067940"/>
              <a:gd name="connsiteX0" fmla="*/ 7926936 w 7926936"/>
              <a:gd name="connsiteY0" fmla="*/ 0 h 2926222"/>
              <a:gd name="connsiteX1" fmla="*/ 7924800 w 7926936"/>
              <a:gd name="connsiteY1" fmla="*/ 2926222 h 2926222"/>
              <a:gd name="connsiteX2" fmla="*/ 0 w 7926936"/>
              <a:gd name="connsiteY2" fmla="*/ 2926222 h 2926222"/>
              <a:gd name="connsiteX3" fmla="*/ 0 w 7926936"/>
              <a:gd name="connsiteY3" fmla="*/ 30622 h 2926222"/>
              <a:gd name="connsiteX0" fmla="*/ 7924800 w 7924800"/>
              <a:gd name="connsiteY0" fmla="*/ 0 h 2895600"/>
              <a:gd name="connsiteX1" fmla="*/ 7924800 w 7924800"/>
              <a:gd name="connsiteY1" fmla="*/ 2895600 h 2895600"/>
              <a:gd name="connsiteX2" fmla="*/ 0 w 7924800"/>
              <a:gd name="connsiteY2" fmla="*/ 2895600 h 2895600"/>
              <a:gd name="connsiteX3" fmla="*/ 0 w 7924800"/>
              <a:gd name="connsiteY3" fmla="*/ 0 h 2895600"/>
              <a:gd name="connsiteX0" fmla="*/ 7924800 w 7924800"/>
              <a:gd name="connsiteY0" fmla="*/ 0 h 2971800"/>
              <a:gd name="connsiteX1" fmla="*/ 7924800 w 7924800"/>
              <a:gd name="connsiteY1" fmla="*/ 2971800 h 2971800"/>
              <a:gd name="connsiteX2" fmla="*/ 0 w 7924800"/>
              <a:gd name="connsiteY2" fmla="*/ 2971800 h 2971800"/>
              <a:gd name="connsiteX3" fmla="*/ 0 w 7924800"/>
              <a:gd name="connsiteY3" fmla="*/ 762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2971800">
                <a:moveTo>
                  <a:pt x="7924800" y="0"/>
                </a:moveTo>
                <a:lnTo>
                  <a:pt x="7924800" y="2971800"/>
                </a:lnTo>
                <a:lnTo>
                  <a:pt x="0" y="2971800"/>
                </a:lnTo>
                <a:lnTo>
                  <a:pt x="0" y="76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960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1" idx="6"/>
          </p:cNvCxnSpPr>
          <p:nvPr/>
        </p:nvCxnSpPr>
        <p:spPr>
          <a:xfrm>
            <a:off x="6248400" y="30480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5943600" y="2362200"/>
            <a:ext cx="228600" cy="609601"/>
          </a:xfrm>
          <a:custGeom>
            <a:avLst/>
            <a:gdLst>
              <a:gd name="connsiteX0" fmla="*/ 0 w 470019"/>
              <a:gd name="connsiteY0" fmla="*/ 0 h 623843"/>
              <a:gd name="connsiteX1" fmla="*/ 470019 w 470019"/>
              <a:gd name="connsiteY1" fmla="*/ 145278 h 623843"/>
              <a:gd name="connsiteX2" fmla="*/ 358924 w 470019"/>
              <a:gd name="connsiteY2" fmla="*/ 623843 h 623843"/>
              <a:gd name="connsiteX0" fmla="*/ 0 w 470019"/>
              <a:gd name="connsiteY0" fmla="*/ 0 h 715710"/>
              <a:gd name="connsiteX1" fmla="*/ 470019 w 470019"/>
              <a:gd name="connsiteY1" fmla="*/ 145278 h 715710"/>
              <a:gd name="connsiteX2" fmla="*/ 374591 w 470019"/>
              <a:gd name="connsiteY2" fmla="*/ 715710 h 715710"/>
              <a:gd name="connsiteX0" fmla="*/ 0 w 552628"/>
              <a:gd name="connsiteY0" fmla="*/ 0 h 609601"/>
              <a:gd name="connsiteX1" fmla="*/ 552628 w 552628"/>
              <a:gd name="connsiteY1" fmla="*/ 39169 h 609601"/>
              <a:gd name="connsiteX2" fmla="*/ 457200 w 552628"/>
              <a:gd name="connsiteY2" fmla="*/ 609601 h 609601"/>
              <a:gd name="connsiteX0" fmla="*/ 0 w 457200"/>
              <a:gd name="connsiteY0" fmla="*/ 0 h 609601"/>
              <a:gd name="connsiteX1" fmla="*/ 457200 w 457200"/>
              <a:gd name="connsiteY1" fmla="*/ 0 h 609601"/>
              <a:gd name="connsiteX2" fmla="*/ 457200 w 457200"/>
              <a:gd name="connsiteY2" fmla="*/ 609601 h 609601"/>
              <a:gd name="connsiteX0" fmla="*/ 0 w 228600"/>
              <a:gd name="connsiteY0" fmla="*/ 0 h 609601"/>
              <a:gd name="connsiteX1" fmla="*/ 228600 w 228600"/>
              <a:gd name="connsiteY1" fmla="*/ 0 h 609601"/>
              <a:gd name="connsiteX2" fmla="*/ 228600 w 228600"/>
              <a:gd name="connsiteY2" fmla="*/ 609601 h 60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09601">
                <a:moveTo>
                  <a:pt x="0" y="0"/>
                </a:moveTo>
                <a:lnTo>
                  <a:pt x="228600" y="0"/>
                </a:lnTo>
                <a:lnTo>
                  <a:pt x="228600" y="609601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419600" y="2362200"/>
            <a:ext cx="533400" cy="685800"/>
          </a:xfrm>
          <a:custGeom>
            <a:avLst/>
            <a:gdLst>
              <a:gd name="connsiteX0" fmla="*/ 0 w 452927"/>
              <a:gd name="connsiteY0" fmla="*/ 623843 h 623843"/>
              <a:gd name="connsiteX1" fmla="*/ 8546 w 452927"/>
              <a:gd name="connsiteY1" fmla="*/ 42729 h 623843"/>
              <a:gd name="connsiteX2" fmla="*/ 452927 w 452927"/>
              <a:gd name="connsiteY2" fmla="*/ 0 h 623843"/>
              <a:gd name="connsiteX0" fmla="*/ 0 w 548355"/>
              <a:gd name="connsiteY0" fmla="*/ 637374 h 637374"/>
              <a:gd name="connsiteX1" fmla="*/ 8546 w 548355"/>
              <a:gd name="connsiteY1" fmla="*/ 56260 h 637374"/>
              <a:gd name="connsiteX2" fmla="*/ 548355 w 548355"/>
              <a:gd name="connsiteY2" fmla="*/ 0 h 637374"/>
              <a:gd name="connsiteX0" fmla="*/ 0 w 548355"/>
              <a:gd name="connsiteY0" fmla="*/ 637374 h 637374"/>
              <a:gd name="connsiteX1" fmla="*/ 14955 w 548355"/>
              <a:gd name="connsiteY1" fmla="*/ 0 h 637374"/>
              <a:gd name="connsiteX2" fmla="*/ 548355 w 548355"/>
              <a:gd name="connsiteY2" fmla="*/ 0 h 637374"/>
              <a:gd name="connsiteX0" fmla="*/ 0 w 548355"/>
              <a:gd name="connsiteY0" fmla="*/ 637374 h 637374"/>
              <a:gd name="connsiteX1" fmla="*/ 14955 w 548355"/>
              <a:gd name="connsiteY1" fmla="*/ 0 h 637374"/>
              <a:gd name="connsiteX2" fmla="*/ 548355 w 548355"/>
              <a:gd name="connsiteY2" fmla="*/ 76200 h 637374"/>
              <a:gd name="connsiteX0" fmla="*/ 0 w 548355"/>
              <a:gd name="connsiteY0" fmla="*/ 637374 h 637374"/>
              <a:gd name="connsiteX1" fmla="*/ 14955 w 548355"/>
              <a:gd name="connsiteY1" fmla="*/ 0 h 637374"/>
              <a:gd name="connsiteX2" fmla="*/ 548355 w 548355"/>
              <a:gd name="connsiteY2" fmla="*/ 0 h 637374"/>
              <a:gd name="connsiteX0" fmla="*/ 0 w 533400"/>
              <a:gd name="connsiteY0" fmla="*/ 685800 h 685800"/>
              <a:gd name="connsiteX1" fmla="*/ 0 w 533400"/>
              <a:gd name="connsiteY1" fmla="*/ 0 h 685800"/>
              <a:gd name="connsiteX2" fmla="*/ 533400 w 533400"/>
              <a:gd name="connsiteY2" fmla="*/ 0 h 685800"/>
              <a:gd name="connsiteX0" fmla="*/ 0 w 533400"/>
              <a:gd name="connsiteY0" fmla="*/ 685800 h 685800"/>
              <a:gd name="connsiteX1" fmla="*/ 228599 w 533400"/>
              <a:gd name="connsiteY1" fmla="*/ 0 h 685800"/>
              <a:gd name="connsiteX2" fmla="*/ 533400 w 533400"/>
              <a:gd name="connsiteY2" fmla="*/ 0 h 685800"/>
              <a:gd name="connsiteX0" fmla="*/ 0 w 533400"/>
              <a:gd name="connsiteY0" fmla="*/ 685800 h 685800"/>
              <a:gd name="connsiteX1" fmla="*/ 228599 w 533400"/>
              <a:gd name="connsiteY1" fmla="*/ 685800 h 685800"/>
              <a:gd name="connsiteX2" fmla="*/ 228599 w 533400"/>
              <a:gd name="connsiteY2" fmla="*/ 0 h 685800"/>
              <a:gd name="connsiteX3" fmla="*/ 533400 w 533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685800">
                <a:moveTo>
                  <a:pt x="0" y="685800"/>
                </a:moveTo>
                <a:lnTo>
                  <a:pt x="228599" y="685800"/>
                </a:lnTo>
                <a:lnTo>
                  <a:pt x="228599" y="0"/>
                </a:lnTo>
                <a:lnTo>
                  <a:pt x="53340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6248400" y="2209800"/>
            <a:ext cx="560451" cy="3814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006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028372" y="2895600"/>
            <a:ext cx="561002" cy="330914"/>
          </a:xfrm>
          <a:prstGeom prst="rect">
            <a:avLst/>
          </a:prstGeom>
          <a:noFill/>
          <a:ln/>
          <a:effectLst/>
        </p:spPr>
      </p:pic>
      <p:sp>
        <p:nvSpPr>
          <p:cNvPr id="65" name="Rectangle 64"/>
          <p:cNvSpPr/>
          <p:nvPr/>
        </p:nvSpPr>
        <p:spPr>
          <a:xfrm>
            <a:off x="4495800" y="3733800"/>
            <a:ext cx="16764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94748" y="3810000"/>
            <a:ext cx="1348852" cy="635194"/>
          </a:xfrm>
          <a:prstGeom prst="rect">
            <a:avLst/>
          </a:prstGeom>
          <a:noFill/>
          <a:ln/>
          <a:effectLst/>
        </p:spPr>
      </p:pic>
      <p:sp>
        <p:nvSpPr>
          <p:cNvPr id="27" name="Freeform 26"/>
          <p:cNvSpPr/>
          <p:nvPr/>
        </p:nvSpPr>
        <p:spPr>
          <a:xfrm>
            <a:off x="3886200" y="3048000"/>
            <a:ext cx="914399" cy="1066801"/>
          </a:xfrm>
          <a:custGeom>
            <a:avLst/>
            <a:gdLst>
              <a:gd name="connsiteX0" fmla="*/ 516835 w 821635"/>
              <a:gd name="connsiteY0" fmla="*/ 1404731 h 1404731"/>
              <a:gd name="connsiteX1" fmla="*/ 26505 w 821635"/>
              <a:gd name="connsiteY1" fmla="*/ 1404731 h 1404731"/>
              <a:gd name="connsiteX2" fmla="*/ 0 w 821635"/>
              <a:gd name="connsiteY2" fmla="*/ 0 h 1404731"/>
              <a:gd name="connsiteX3" fmla="*/ 821635 w 821635"/>
              <a:gd name="connsiteY3" fmla="*/ 212035 h 1404731"/>
              <a:gd name="connsiteX0" fmla="*/ 652670 w 821635"/>
              <a:gd name="connsiteY0" fmla="*/ 1278835 h 1404731"/>
              <a:gd name="connsiteX1" fmla="*/ 26505 w 821635"/>
              <a:gd name="connsiteY1" fmla="*/ 1404731 h 1404731"/>
              <a:gd name="connsiteX2" fmla="*/ 0 w 821635"/>
              <a:gd name="connsiteY2" fmla="*/ 0 h 1404731"/>
              <a:gd name="connsiteX3" fmla="*/ 821635 w 821635"/>
              <a:gd name="connsiteY3" fmla="*/ 212035 h 1404731"/>
              <a:gd name="connsiteX0" fmla="*/ 652670 w 821635"/>
              <a:gd name="connsiteY0" fmla="*/ 1278835 h 1278835"/>
              <a:gd name="connsiteX1" fmla="*/ 43070 w 821635"/>
              <a:gd name="connsiteY1" fmla="*/ 1278835 h 1278835"/>
              <a:gd name="connsiteX2" fmla="*/ 0 w 821635"/>
              <a:gd name="connsiteY2" fmla="*/ 0 h 1278835"/>
              <a:gd name="connsiteX3" fmla="*/ 821635 w 821635"/>
              <a:gd name="connsiteY3" fmla="*/ 212035 h 1278835"/>
              <a:gd name="connsiteX0" fmla="*/ 609600 w 778565"/>
              <a:gd name="connsiteY0" fmla="*/ 1143000 h 1143000"/>
              <a:gd name="connsiteX1" fmla="*/ 0 w 778565"/>
              <a:gd name="connsiteY1" fmla="*/ 1143000 h 1143000"/>
              <a:gd name="connsiteX2" fmla="*/ 0 w 778565"/>
              <a:gd name="connsiteY2" fmla="*/ 0 h 1143000"/>
              <a:gd name="connsiteX3" fmla="*/ 778565 w 778565"/>
              <a:gd name="connsiteY3" fmla="*/ 76200 h 1143000"/>
              <a:gd name="connsiteX0" fmla="*/ 609600 w 914400"/>
              <a:gd name="connsiteY0" fmla="*/ 1143001 h 1143001"/>
              <a:gd name="connsiteX1" fmla="*/ 0 w 914400"/>
              <a:gd name="connsiteY1" fmla="*/ 1143001 h 1143001"/>
              <a:gd name="connsiteX2" fmla="*/ 0 w 914400"/>
              <a:gd name="connsiteY2" fmla="*/ 1 h 1143001"/>
              <a:gd name="connsiteX3" fmla="*/ 914400 w 914400"/>
              <a:gd name="connsiteY3" fmla="*/ 0 h 1143001"/>
              <a:gd name="connsiteX0" fmla="*/ 609600 w 914399"/>
              <a:gd name="connsiteY0" fmla="*/ 1143000 h 1143000"/>
              <a:gd name="connsiteX1" fmla="*/ 0 w 914399"/>
              <a:gd name="connsiteY1" fmla="*/ 1143000 h 1143000"/>
              <a:gd name="connsiteX2" fmla="*/ 0 w 914399"/>
              <a:gd name="connsiteY2" fmla="*/ 0 h 1143000"/>
              <a:gd name="connsiteX3" fmla="*/ 914399 w 914399"/>
              <a:gd name="connsiteY3" fmla="*/ 76200 h 1143000"/>
              <a:gd name="connsiteX0" fmla="*/ 609600 w 914399"/>
              <a:gd name="connsiteY0" fmla="*/ 1066801 h 1066801"/>
              <a:gd name="connsiteX1" fmla="*/ 0 w 914399"/>
              <a:gd name="connsiteY1" fmla="*/ 1066801 h 1066801"/>
              <a:gd name="connsiteX2" fmla="*/ 0 w 914399"/>
              <a:gd name="connsiteY2" fmla="*/ 0 h 1066801"/>
              <a:gd name="connsiteX3" fmla="*/ 914399 w 914399"/>
              <a:gd name="connsiteY3" fmla="*/ 1 h 106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399" h="1066801">
                <a:moveTo>
                  <a:pt x="609600" y="1066801"/>
                </a:moveTo>
                <a:lnTo>
                  <a:pt x="0" y="1066801"/>
                </a:lnTo>
                <a:lnTo>
                  <a:pt x="0" y="0"/>
                </a:lnTo>
                <a:lnTo>
                  <a:pt x="914399" y="1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791199" y="3048000"/>
            <a:ext cx="993913" cy="1073427"/>
          </a:xfrm>
          <a:custGeom>
            <a:avLst/>
            <a:gdLst>
              <a:gd name="connsiteX0" fmla="*/ 0 w 901148"/>
              <a:gd name="connsiteY0" fmla="*/ 0 h 1152939"/>
              <a:gd name="connsiteX1" fmla="*/ 901148 w 901148"/>
              <a:gd name="connsiteY1" fmla="*/ 92765 h 1152939"/>
              <a:gd name="connsiteX2" fmla="*/ 808383 w 901148"/>
              <a:gd name="connsiteY2" fmla="*/ 1152939 h 1152939"/>
              <a:gd name="connsiteX3" fmla="*/ 384313 w 901148"/>
              <a:gd name="connsiteY3" fmla="*/ 1020417 h 1152939"/>
              <a:gd name="connsiteX0" fmla="*/ 0 w 901148"/>
              <a:gd name="connsiteY0" fmla="*/ 0 h 1152939"/>
              <a:gd name="connsiteX1" fmla="*/ 901148 w 901148"/>
              <a:gd name="connsiteY1" fmla="*/ 92765 h 1152939"/>
              <a:gd name="connsiteX2" fmla="*/ 808383 w 901148"/>
              <a:gd name="connsiteY2" fmla="*/ 1152939 h 1152939"/>
              <a:gd name="connsiteX3" fmla="*/ 271670 w 901148"/>
              <a:gd name="connsiteY3" fmla="*/ 1146313 h 1152939"/>
              <a:gd name="connsiteX0" fmla="*/ 0 w 901148"/>
              <a:gd name="connsiteY0" fmla="*/ 0 h 1152939"/>
              <a:gd name="connsiteX1" fmla="*/ 901148 w 901148"/>
              <a:gd name="connsiteY1" fmla="*/ 92765 h 1152939"/>
              <a:gd name="connsiteX2" fmla="*/ 808383 w 901148"/>
              <a:gd name="connsiteY2" fmla="*/ 1152939 h 1152939"/>
              <a:gd name="connsiteX3" fmla="*/ 195470 w 901148"/>
              <a:gd name="connsiteY3" fmla="*/ 1146313 h 1152939"/>
              <a:gd name="connsiteX0" fmla="*/ 0 w 1010478"/>
              <a:gd name="connsiteY0" fmla="*/ 0 h 1149626"/>
              <a:gd name="connsiteX1" fmla="*/ 1010478 w 1010478"/>
              <a:gd name="connsiteY1" fmla="*/ 89452 h 1149626"/>
              <a:gd name="connsiteX2" fmla="*/ 917713 w 1010478"/>
              <a:gd name="connsiteY2" fmla="*/ 1149626 h 1149626"/>
              <a:gd name="connsiteX3" fmla="*/ 304800 w 1010478"/>
              <a:gd name="connsiteY3" fmla="*/ 1143000 h 1149626"/>
              <a:gd name="connsiteX0" fmla="*/ 0 w 1086678"/>
              <a:gd name="connsiteY0" fmla="*/ 0 h 1073427"/>
              <a:gd name="connsiteX1" fmla="*/ 1086678 w 1086678"/>
              <a:gd name="connsiteY1" fmla="*/ 13253 h 1073427"/>
              <a:gd name="connsiteX2" fmla="*/ 993913 w 1086678"/>
              <a:gd name="connsiteY2" fmla="*/ 1073427 h 1073427"/>
              <a:gd name="connsiteX3" fmla="*/ 381000 w 1086678"/>
              <a:gd name="connsiteY3" fmla="*/ 1066801 h 1073427"/>
              <a:gd name="connsiteX0" fmla="*/ 0 w 993913"/>
              <a:gd name="connsiteY0" fmla="*/ 0 h 1073427"/>
              <a:gd name="connsiteX1" fmla="*/ 990600 w 993913"/>
              <a:gd name="connsiteY1" fmla="*/ 0 h 1073427"/>
              <a:gd name="connsiteX2" fmla="*/ 993913 w 993913"/>
              <a:gd name="connsiteY2" fmla="*/ 1073427 h 1073427"/>
              <a:gd name="connsiteX3" fmla="*/ 381000 w 993913"/>
              <a:gd name="connsiteY3" fmla="*/ 1066801 h 107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913" h="1073427">
                <a:moveTo>
                  <a:pt x="0" y="0"/>
                </a:moveTo>
                <a:lnTo>
                  <a:pt x="990600" y="0"/>
                </a:lnTo>
                <a:cubicBezTo>
                  <a:pt x="991704" y="357809"/>
                  <a:pt x="992809" y="715618"/>
                  <a:pt x="993913" y="1073427"/>
                </a:cubicBezTo>
                <a:lnTo>
                  <a:pt x="381000" y="1066801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962400" y="25908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19800" y="2514600"/>
            <a:ext cx="560451" cy="3814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2672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1" idx="3"/>
            <a:endCxn id="71" idx="0"/>
          </p:cNvCxnSpPr>
          <p:nvPr/>
        </p:nvCxnSpPr>
        <p:spPr>
          <a:xfrm flipV="1">
            <a:off x="5257800" y="3047999"/>
            <a:ext cx="533400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431221" y="2895600"/>
            <a:ext cx="688504" cy="330915"/>
          </a:xfrm>
          <a:prstGeom prst="rect">
            <a:avLst/>
          </a:prstGeom>
          <a:noFill/>
          <a:ln/>
          <a:effectLst/>
        </p:spPr>
      </p:pic>
      <p:cxnSp>
        <p:nvCxnSpPr>
          <p:cNvPr id="62" name="Straight Arrow Connector 61"/>
          <p:cNvCxnSpPr>
            <a:stCxn id="65" idx="3"/>
          </p:cNvCxnSpPr>
          <p:nvPr/>
        </p:nvCxnSpPr>
        <p:spPr>
          <a:xfrm>
            <a:off x="3276600" y="30480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2860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3772" y="2895600"/>
            <a:ext cx="561002" cy="330951"/>
          </a:xfrm>
          <a:prstGeom prst="rect">
            <a:avLst/>
          </a:prstGeom>
          <a:noFill/>
          <a:ln/>
          <a:effectLst/>
        </p:spPr>
      </p:pic>
      <p:sp>
        <p:nvSpPr>
          <p:cNvPr id="68" name="Oval 67"/>
          <p:cNvSpPr/>
          <p:nvPr/>
        </p:nvSpPr>
        <p:spPr>
          <a:xfrm>
            <a:off x="16764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800" y="34290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70" name="Straight Arrow Connector 69"/>
          <p:cNvCxnSpPr>
            <a:endCxn id="65" idx="1"/>
          </p:cNvCxnSpPr>
          <p:nvPr/>
        </p:nvCxnSpPr>
        <p:spPr>
          <a:xfrm>
            <a:off x="1828800" y="30480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1752600" y="3047999"/>
            <a:ext cx="4038600" cy="990601"/>
          </a:xfrm>
          <a:custGeom>
            <a:avLst/>
            <a:gdLst>
              <a:gd name="connsiteX0" fmla="*/ 5734228 w 5734228"/>
              <a:gd name="connsiteY0" fmla="*/ 0 h 914400"/>
              <a:gd name="connsiteX1" fmla="*/ 5392396 w 5734228"/>
              <a:gd name="connsiteY1" fmla="*/ 914400 h 914400"/>
              <a:gd name="connsiteX2" fmla="*/ 17091 w 5734228"/>
              <a:gd name="connsiteY2" fmla="*/ 897308 h 914400"/>
              <a:gd name="connsiteX3" fmla="*/ 0 w 5734228"/>
              <a:gd name="connsiteY3" fmla="*/ 76912 h 914400"/>
              <a:gd name="connsiteX0" fmla="*/ 5904432 w 5904432"/>
              <a:gd name="connsiteY0" fmla="*/ 0 h 914400"/>
              <a:gd name="connsiteX1" fmla="*/ 5562600 w 5904432"/>
              <a:gd name="connsiteY1" fmla="*/ 914400 h 914400"/>
              <a:gd name="connsiteX2" fmla="*/ 187295 w 5904432"/>
              <a:gd name="connsiteY2" fmla="*/ 897308 h 914400"/>
              <a:gd name="connsiteX3" fmla="*/ 0 w 5904432"/>
              <a:gd name="connsiteY3" fmla="*/ 4985 h 914400"/>
              <a:gd name="connsiteX0" fmla="*/ 5867400 w 5867400"/>
              <a:gd name="connsiteY0" fmla="*/ 0 h 985615"/>
              <a:gd name="connsiteX1" fmla="*/ 5562600 w 5867400"/>
              <a:gd name="connsiteY1" fmla="*/ 985615 h 985615"/>
              <a:gd name="connsiteX2" fmla="*/ 187295 w 5867400"/>
              <a:gd name="connsiteY2" fmla="*/ 968523 h 985615"/>
              <a:gd name="connsiteX3" fmla="*/ 0 w 5867400"/>
              <a:gd name="connsiteY3" fmla="*/ 76200 h 985615"/>
              <a:gd name="connsiteX0" fmla="*/ 5867400 w 5867400"/>
              <a:gd name="connsiteY0" fmla="*/ 0 h 990601"/>
              <a:gd name="connsiteX1" fmla="*/ 5867400 w 5867400"/>
              <a:gd name="connsiteY1" fmla="*/ 990601 h 990601"/>
              <a:gd name="connsiteX2" fmla="*/ 187295 w 5867400"/>
              <a:gd name="connsiteY2" fmla="*/ 968523 h 990601"/>
              <a:gd name="connsiteX3" fmla="*/ 0 w 5867400"/>
              <a:gd name="connsiteY3" fmla="*/ 76200 h 990601"/>
              <a:gd name="connsiteX0" fmla="*/ 5867400 w 5867400"/>
              <a:gd name="connsiteY0" fmla="*/ 0 h 990601"/>
              <a:gd name="connsiteX1" fmla="*/ 5867400 w 5867400"/>
              <a:gd name="connsiteY1" fmla="*/ 990601 h 990601"/>
              <a:gd name="connsiteX2" fmla="*/ 0 w 5867400"/>
              <a:gd name="connsiteY2" fmla="*/ 990601 h 990601"/>
              <a:gd name="connsiteX3" fmla="*/ 0 w 5867400"/>
              <a:gd name="connsiteY3" fmla="*/ 76200 h 990601"/>
              <a:gd name="connsiteX0" fmla="*/ 4419600 w 5867400"/>
              <a:gd name="connsiteY0" fmla="*/ 0 h 990600"/>
              <a:gd name="connsiteX1" fmla="*/ 5867400 w 5867400"/>
              <a:gd name="connsiteY1" fmla="*/ 990600 h 990600"/>
              <a:gd name="connsiteX2" fmla="*/ 0 w 5867400"/>
              <a:gd name="connsiteY2" fmla="*/ 990600 h 990600"/>
              <a:gd name="connsiteX3" fmla="*/ 0 w 5867400"/>
              <a:gd name="connsiteY3" fmla="*/ 76199 h 990600"/>
              <a:gd name="connsiteX0" fmla="*/ 4419600 w 4419600"/>
              <a:gd name="connsiteY0" fmla="*/ 0 h 990600"/>
              <a:gd name="connsiteX1" fmla="*/ 4419600 w 4419600"/>
              <a:gd name="connsiteY1" fmla="*/ 990599 h 990600"/>
              <a:gd name="connsiteX2" fmla="*/ 0 w 4419600"/>
              <a:gd name="connsiteY2" fmla="*/ 990600 h 990600"/>
              <a:gd name="connsiteX3" fmla="*/ 0 w 4419600"/>
              <a:gd name="connsiteY3" fmla="*/ 76199 h 990600"/>
              <a:gd name="connsiteX0" fmla="*/ 4648200 w 4648200"/>
              <a:gd name="connsiteY0" fmla="*/ 0 h 1066801"/>
              <a:gd name="connsiteX1" fmla="*/ 4419600 w 4648200"/>
              <a:gd name="connsiteY1" fmla="*/ 1066800 h 1066801"/>
              <a:gd name="connsiteX2" fmla="*/ 0 w 4648200"/>
              <a:gd name="connsiteY2" fmla="*/ 1066801 h 1066801"/>
              <a:gd name="connsiteX3" fmla="*/ 0 w 4648200"/>
              <a:gd name="connsiteY3" fmla="*/ 152400 h 1066801"/>
              <a:gd name="connsiteX0" fmla="*/ 4572000 w 4572000"/>
              <a:gd name="connsiteY0" fmla="*/ 0 h 990600"/>
              <a:gd name="connsiteX1" fmla="*/ 4419600 w 4572000"/>
              <a:gd name="connsiteY1" fmla="*/ 990599 h 990600"/>
              <a:gd name="connsiteX2" fmla="*/ 0 w 4572000"/>
              <a:gd name="connsiteY2" fmla="*/ 990600 h 990600"/>
              <a:gd name="connsiteX3" fmla="*/ 0 w 4572000"/>
              <a:gd name="connsiteY3" fmla="*/ 76199 h 990600"/>
              <a:gd name="connsiteX0" fmla="*/ 4572000 w 4572000"/>
              <a:gd name="connsiteY0" fmla="*/ 0 h 990600"/>
              <a:gd name="connsiteX1" fmla="*/ 4572000 w 4572000"/>
              <a:gd name="connsiteY1" fmla="*/ 990599 h 990600"/>
              <a:gd name="connsiteX2" fmla="*/ 0 w 4572000"/>
              <a:gd name="connsiteY2" fmla="*/ 990600 h 990600"/>
              <a:gd name="connsiteX3" fmla="*/ 0 w 4572000"/>
              <a:gd name="connsiteY3" fmla="*/ 76199 h 990600"/>
              <a:gd name="connsiteX0" fmla="*/ 4038600 w 4572000"/>
              <a:gd name="connsiteY0" fmla="*/ 0 h 990601"/>
              <a:gd name="connsiteX1" fmla="*/ 4572000 w 4572000"/>
              <a:gd name="connsiteY1" fmla="*/ 990600 h 990601"/>
              <a:gd name="connsiteX2" fmla="*/ 0 w 4572000"/>
              <a:gd name="connsiteY2" fmla="*/ 990601 h 990601"/>
              <a:gd name="connsiteX3" fmla="*/ 0 w 4572000"/>
              <a:gd name="connsiteY3" fmla="*/ 76200 h 990601"/>
              <a:gd name="connsiteX0" fmla="*/ 4038600 w 4038600"/>
              <a:gd name="connsiteY0" fmla="*/ 0 h 990601"/>
              <a:gd name="connsiteX1" fmla="*/ 4038600 w 4038600"/>
              <a:gd name="connsiteY1" fmla="*/ 990601 h 990601"/>
              <a:gd name="connsiteX2" fmla="*/ 0 w 4038600"/>
              <a:gd name="connsiteY2" fmla="*/ 990601 h 990601"/>
              <a:gd name="connsiteX3" fmla="*/ 0 w 4038600"/>
              <a:gd name="connsiteY3" fmla="*/ 76200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600" h="990601">
                <a:moveTo>
                  <a:pt x="4038600" y="0"/>
                </a:moveTo>
                <a:lnTo>
                  <a:pt x="4038600" y="990601"/>
                </a:lnTo>
                <a:lnTo>
                  <a:pt x="0" y="990601"/>
                </a:lnTo>
                <a:lnTo>
                  <a:pt x="0" y="76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84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5486400" y="30480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7239000" y="30480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476448" y="2895600"/>
            <a:ext cx="560451" cy="330589"/>
          </a:xfrm>
          <a:prstGeom prst="rect">
            <a:avLst/>
          </a:prstGeom>
          <a:noFill/>
          <a:ln/>
          <a:effectLst/>
        </p:spPr>
      </p:pic>
      <p:cxnSp>
        <p:nvCxnSpPr>
          <p:cNvPr id="25" name="Straight Arrow Connector 24"/>
          <p:cNvCxnSpPr>
            <a:endCxn id="9" idx="0"/>
          </p:cNvCxnSpPr>
          <p:nvPr/>
        </p:nvCxnSpPr>
        <p:spPr>
          <a:xfrm rot="5400000">
            <a:off x="5105400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2"/>
          </p:cNvCxnSpPr>
          <p:nvPr/>
        </p:nvCxnSpPr>
        <p:spPr>
          <a:xfrm>
            <a:off x="4267200" y="3048000"/>
            <a:ext cx="1066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910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800600" y="2286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391400" y="2667000"/>
            <a:ext cx="585927" cy="3305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84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5486400" y="30480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484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324600" y="3733800"/>
            <a:ext cx="839851" cy="355669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7239000" y="30480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7239000" y="3048000"/>
            <a:ext cx="8382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838200">
                <a:moveTo>
                  <a:pt x="838200" y="0"/>
                </a:moveTo>
                <a:lnTo>
                  <a:pt x="8382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413099" y="2895600"/>
            <a:ext cx="687151" cy="330264"/>
          </a:xfrm>
          <a:prstGeom prst="rect">
            <a:avLst/>
          </a:prstGeom>
          <a:noFill/>
          <a:ln/>
          <a:effectLst/>
        </p:spPr>
      </p:pic>
      <p:cxnSp>
        <p:nvCxnSpPr>
          <p:cNvPr id="23" name="Straight Arrow Connector 22"/>
          <p:cNvCxnSpPr>
            <a:stCxn id="13" idx="1"/>
          </p:cNvCxnSpPr>
          <p:nvPr/>
        </p:nvCxnSpPr>
        <p:spPr>
          <a:xfrm rot="10800000">
            <a:off x="4800600" y="38862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rot="5400000">
            <a:off x="5105400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2"/>
          </p:cNvCxnSpPr>
          <p:nvPr/>
        </p:nvCxnSpPr>
        <p:spPr>
          <a:xfrm>
            <a:off x="3810000" y="3048000"/>
            <a:ext cx="1524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910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800600" y="2286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391400" y="2667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3505200"/>
            <a:ext cx="1401128" cy="3305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84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5486400" y="30480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484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324600" y="3733800"/>
            <a:ext cx="839851" cy="355669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7239000" y="30480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7239000" y="3048000"/>
            <a:ext cx="8382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838200">
                <a:moveTo>
                  <a:pt x="838200" y="0"/>
                </a:moveTo>
                <a:lnTo>
                  <a:pt x="8382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413099" y="2895600"/>
            <a:ext cx="687151" cy="330264"/>
          </a:xfrm>
          <a:prstGeom prst="rect">
            <a:avLst/>
          </a:prstGeom>
          <a:noFill/>
          <a:ln/>
          <a:effectLst/>
        </p:spPr>
      </p:pic>
      <p:sp>
        <p:nvSpPr>
          <p:cNvPr id="21" name="Oval 20"/>
          <p:cNvSpPr/>
          <p:nvPr/>
        </p:nvSpPr>
        <p:spPr>
          <a:xfrm>
            <a:off x="4648200" y="3810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3" idx="1"/>
            <a:endCxn id="21" idx="6"/>
          </p:cNvCxnSpPr>
          <p:nvPr/>
        </p:nvCxnSpPr>
        <p:spPr>
          <a:xfrm rot="10800000">
            <a:off x="4800600" y="38862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rot="5400000">
            <a:off x="5105400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2"/>
          </p:cNvCxnSpPr>
          <p:nvPr/>
        </p:nvCxnSpPr>
        <p:spPr>
          <a:xfrm>
            <a:off x="3810000" y="3048000"/>
            <a:ext cx="1524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4343400" y="3048000"/>
            <a:ext cx="304800" cy="838200"/>
          </a:xfrm>
          <a:custGeom>
            <a:avLst/>
            <a:gdLst>
              <a:gd name="connsiteX0" fmla="*/ 0 w 853440"/>
              <a:gd name="connsiteY0" fmla="*/ 0 h 982980"/>
              <a:gd name="connsiteX1" fmla="*/ 30480 w 853440"/>
              <a:gd name="connsiteY1" fmla="*/ 982980 h 982980"/>
              <a:gd name="connsiteX2" fmla="*/ 853440 w 853440"/>
              <a:gd name="connsiteY2" fmla="*/ 899160 h 982980"/>
              <a:gd name="connsiteX0" fmla="*/ 53340 w 822960"/>
              <a:gd name="connsiteY0" fmla="*/ 0 h 929640"/>
              <a:gd name="connsiteX1" fmla="*/ 0 w 822960"/>
              <a:gd name="connsiteY1" fmla="*/ 929640 h 929640"/>
              <a:gd name="connsiteX2" fmla="*/ 822960 w 822960"/>
              <a:gd name="connsiteY2" fmla="*/ 845820 h 929640"/>
              <a:gd name="connsiteX0" fmla="*/ 0 w 769620"/>
              <a:gd name="connsiteY0" fmla="*/ 0 h 914400"/>
              <a:gd name="connsiteX1" fmla="*/ 0 w 769620"/>
              <a:gd name="connsiteY1" fmla="*/ 914400 h 914400"/>
              <a:gd name="connsiteX2" fmla="*/ 769620 w 769620"/>
              <a:gd name="connsiteY2" fmla="*/ 845820 h 914400"/>
              <a:gd name="connsiteX0" fmla="*/ 0 w 838200"/>
              <a:gd name="connsiteY0" fmla="*/ 0 h 914400"/>
              <a:gd name="connsiteX1" fmla="*/ 0 w 838200"/>
              <a:gd name="connsiteY1" fmla="*/ 914400 h 914400"/>
              <a:gd name="connsiteX2" fmla="*/ 838200 w 838200"/>
              <a:gd name="connsiteY2" fmla="*/ 838200 h 914400"/>
              <a:gd name="connsiteX0" fmla="*/ 0 w 838200"/>
              <a:gd name="connsiteY0" fmla="*/ 0 h 838200"/>
              <a:gd name="connsiteX1" fmla="*/ 0 w 838200"/>
              <a:gd name="connsiteY1" fmla="*/ 838200 h 838200"/>
              <a:gd name="connsiteX2" fmla="*/ 838200 w 838200"/>
              <a:gd name="connsiteY2" fmla="*/ 838200 h 838200"/>
              <a:gd name="connsiteX0" fmla="*/ 0 w 838200"/>
              <a:gd name="connsiteY0" fmla="*/ 0 h 838200"/>
              <a:gd name="connsiteX1" fmla="*/ 533400 w 838200"/>
              <a:gd name="connsiteY1" fmla="*/ 838200 h 838200"/>
              <a:gd name="connsiteX2" fmla="*/ 838200 w 838200"/>
              <a:gd name="connsiteY2" fmla="*/ 838200 h 838200"/>
              <a:gd name="connsiteX0" fmla="*/ 0 w 304800"/>
              <a:gd name="connsiteY0" fmla="*/ 0 h 838200"/>
              <a:gd name="connsiteX1" fmla="*/ 0 w 304800"/>
              <a:gd name="connsiteY1" fmla="*/ 838200 h 838200"/>
              <a:gd name="connsiteX2" fmla="*/ 304800 w 3048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1910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00600" y="2286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00600" y="42672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391400" y="2667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800600" y="3505200"/>
            <a:ext cx="1401128" cy="330589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876800" y="3962400"/>
            <a:ext cx="228826" cy="253800"/>
          </a:xfrm>
          <a:prstGeom prst="rect">
            <a:avLst/>
          </a:prstGeom>
        </p:spPr>
      </p:pic>
      <p:pic>
        <p:nvPicPr>
          <p:cNvPr id="58" name="Picture 57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343400" y="4038600"/>
            <a:ext cx="229052" cy="76215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>
          <a:xfrm rot="5400000">
            <a:off x="4420394" y="42664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84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5486400" y="3048000"/>
            <a:ext cx="76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484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324600" y="3733800"/>
            <a:ext cx="839851" cy="355669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7239000" y="30480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7239000" y="3048000"/>
            <a:ext cx="8382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838200">
                <a:moveTo>
                  <a:pt x="838200" y="0"/>
                </a:moveTo>
                <a:lnTo>
                  <a:pt x="8382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413099" y="2895600"/>
            <a:ext cx="687151" cy="330264"/>
          </a:xfrm>
          <a:prstGeom prst="rect">
            <a:avLst/>
          </a:prstGeom>
          <a:noFill/>
          <a:ln/>
          <a:effectLst/>
        </p:spPr>
      </p:pic>
      <p:sp>
        <p:nvSpPr>
          <p:cNvPr id="21" name="Oval 20"/>
          <p:cNvSpPr/>
          <p:nvPr/>
        </p:nvSpPr>
        <p:spPr>
          <a:xfrm>
            <a:off x="4648200" y="3810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3" idx="1"/>
            <a:endCxn id="21" idx="6"/>
          </p:cNvCxnSpPr>
          <p:nvPr/>
        </p:nvCxnSpPr>
        <p:spPr>
          <a:xfrm rot="10800000">
            <a:off x="4800600" y="38862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rot="5400000">
            <a:off x="5105400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6"/>
            <a:endCxn id="9" idx="2"/>
          </p:cNvCxnSpPr>
          <p:nvPr/>
        </p:nvCxnSpPr>
        <p:spPr>
          <a:xfrm>
            <a:off x="3810000" y="3048000"/>
            <a:ext cx="1524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4343400" y="3048000"/>
            <a:ext cx="304800" cy="838200"/>
          </a:xfrm>
          <a:custGeom>
            <a:avLst/>
            <a:gdLst>
              <a:gd name="connsiteX0" fmla="*/ 0 w 853440"/>
              <a:gd name="connsiteY0" fmla="*/ 0 h 982980"/>
              <a:gd name="connsiteX1" fmla="*/ 30480 w 853440"/>
              <a:gd name="connsiteY1" fmla="*/ 982980 h 982980"/>
              <a:gd name="connsiteX2" fmla="*/ 853440 w 853440"/>
              <a:gd name="connsiteY2" fmla="*/ 899160 h 982980"/>
              <a:gd name="connsiteX0" fmla="*/ 53340 w 822960"/>
              <a:gd name="connsiteY0" fmla="*/ 0 h 929640"/>
              <a:gd name="connsiteX1" fmla="*/ 0 w 822960"/>
              <a:gd name="connsiteY1" fmla="*/ 929640 h 929640"/>
              <a:gd name="connsiteX2" fmla="*/ 822960 w 822960"/>
              <a:gd name="connsiteY2" fmla="*/ 845820 h 929640"/>
              <a:gd name="connsiteX0" fmla="*/ 0 w 769620"/>
              <a:gd name="connsiteY0" fmla="*/ 0 h 914400"/>
              <a:gd name="connsiteX1" fmla="*/ 0 w 769620"/>
              <a:gd name="connsiteY1" fmla="*/ 914400 h 914400"/>
              <a:gd name="connsiteX2" fmla="*/ 769620 w 769620"/>
              <a:gd name="connsiteY2" fmla="*/ 845820 h 914400"/>
              <a:gd name="connsiteX0" fmla="*/ 0 w 838200"/>
              <a:gd name="connsiteY0" fmla="*/ 0 h 914400"/>
              <a:gd name="connsiteX1" fmla="*/ 0 w 838200"/>
              <a:gd name="connsiteY1" fmla="*/ 914400 h 914400"/>
              <a:gd name="connsiteX2" fmla="*/ 838200 w 838200"/>
              <a:gd name="connsiteY2" fmla="*/ 838200 h 914400"/>
              <a:gd name="connsiteX0" fmla="*/ 0 w 838200"/>
              <a:gd name="connsiteY0" fmla="*/ 0 h 838200"/>
              <a:gd name="connsiteX1" fmla="*/ 0 w 838200"/>
              <a:gd name="connsiteY1" fmla="*/ 838200 h 838200"/>
              <a:gd name="connsiteX2" fmla="*/ 838200 w 838200"/>
              <a:gd name="connsiteY2" fmla="*/ 838200 h 838200"/>
              <a:gd name="connsiteX0" fmla="*/ 0 w 838200"/>
              <a:gd name="connsiteY0" fmla="*/ 0 h 838200"/>
              <a:gd name="connsiteX1" fmla="*/ 533400 w 838200"/>
              <a:gd name="connsiteY1" fmla="*/ 838200 h 838200"/>
              <a:gd name="connsiteX2" fmla="*/ 838200 w 838200"/>
              <a:gd name="connsiteY2" fmla="*/ 838200 h 838200"/>
              <a:gd name="connsiteX0" fmla="*/ 0 w 304800"/>
              <a:gd name="connsiteY0" fmla="*/ 0 h 838200"/>
              <a:gd name="connsiteX1" fmla="*/ 0 w 304800"/>
              <a:gd name="connsiteY1" fmla="*/ 838200 h 838200"/>
              <a:gd name="connsiteX2" fmla="*/ 304800 w 3048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576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733800" y="3124200"/>
            <a:ext cx="990600" cy="1447800"/>
          </a:xfrm>
          <a:custGeom>
            <a:avLst/>
            <a:gdLst>
              <a:gd name="connsiteX0" fmla="*/ 1752600 w 1752600"/>
              <a:gd name="connsiteY0" fmla="*/ 822960 h 1470660"/>
              <a:gd name="connsiteX1" fmla="*/ 1661160 w 1752600"/>
              <a:gd name="connsiteY1" fmla="*/ 1470660 h 1470660"/>
              <a:gd name="connsiteX2" fmla="*/ 175260 w 1752600"/>
              <a:gd name="connsiteY2" fmla="*/ 1402080 h 1470660"/>
              <a:gd name="connsiteX3" fmla="*/ 0 w 1752600"/>
              <a:gd name="connsiteY3" fmla="*/ 0 h 1470660"/>
              <a:gd name="connsiteX0" fmla="*/ 1699260 w 1699260"/>
              <a:gd name="connsiteY0" fmla="*/ 899160 h 1546860"/>
              <a:gd name="connsiteX1" fmla="*/ 1607820 w 1699260"/>
              <a:gd name="connsiteY1" fmla="*/ 1546860 h 1546860"/>
              <a:gd name="connsiteX2" fmla="*/ 121920 w 1699260"/>
              <a:gd name="connsiteY2" fmla="*/ 1478280 h 1546860"/>
              <a:gd name="connsiteX3" fmla="*/ 0 w 1699260"/>
              <a:gd name="connsiteY3" fmla="*/ 0 h 1546860"/>
              <a:gd name="connsiteX0" fmla="*/ 1600200 w 1607820"/>
              <a:gd name="connsiteY0" fmla="*/ 838200 h 1546860"/>
              <a:gd name="connsiteX1" fmla="*/ 1607820 w 1607820"/>
              <a:gd name="connsiteY1" fmla="*/ 1546860 h 1546860"/>
              <a:gd name="connsiteX2" fmla="*/ 121920 w 1607820"/>
              <a:gd name="connsiteY2" fmla="*/ 1478280 h 1546860"/>
              <a:gd name="connsiteX3" fmla="*/ 0 w 1607820"/>
              <a:gd name="connsiteY3" fmla="*/ 0 h 1546860"/>
              <a:gd name="connsiteX0" fmla="*/ 1600200 w 1600200"/>
              <a:gd name="connsiteY0" fmla="*/ 838200 h 1478280"/>
              <a:gd name="connsiteX1" fmla="*/ 1600200 w 1600200"/>
              <a:gd name="connsiteY1" fmla="*/ 1447800 h 1478280"/>
              <a:gd name="connsiteX2" fmla="*/ 121920 w 1600200"/>
              <a:gd name="connsiteY2" fmla="*/ 1478280 h 1478280"/>
              <a:gd name="connsiteX3" fmla="*/ 0 w 1600200"/>
              <a:gd name="connsiteY3" fmla="*/ 0 h 147828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0 w 1600200"/>
              <a:gd name="connsiteY3" fmla="*/ 0 h 144780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838200 w 1600200"/>
              <a:gd name="connsiteY3" fmla="*/ 0 h 1447800"/>
              <a:gd name="connsiteX0" fmla="*/ 762000 w 762000"/>
              <a:gd name="connsiteY0" fmla="*/ 838200 h 1447800"/>
              <a:gd name="connsiteX1" fmla="*/ 762000 w 762000"/>
              <a:gd name="connsiteY1" fmla="*/ 1447800 h 1447800"/>
              <a:gd name="connsiteX2" fmla="*/ 0 w 762000"/>
              <a:gd name="connsiteY2" fmla="*/ 1447800 h 1447800"/>
              <a:gd name="connsiteX3" fmla="*/ 0 w 7620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228600 w 9906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0 w 990600"/>
              <a:gd name="connsiteY3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1447800">
                <a:moveTo>
                  <a:pt x="990600" y="838200"/>
                </a:moveTo>
                <a:lnTo>
                  <a:pt x="990600" y="1447800"/>
                </a:lnTo>
                <a:lnTo>
                  <a:pt x="0" y="1447800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971800" y="3048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048000" y="2667000"/>
            <a:ext cx="559350" cy="35532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910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800600" y="2286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800600" y="42672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7391400" y="2667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4800600" y="3505200"/>
            <a:ext cx="1401128" cy="330589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4876800" y="3962400"/>
            <a:ext cx="228826" cy="253800"/>
          </a:xfrm>
          <a:prstGeom prst="rect">
            <a:avLst/>
          </a:prstGeom>
        </p:spPr>
      </p:pic>
      <p:pic>
        <p:nvPicPr>
          <p:cNvPr id="58" name="Picture 57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4343400" y="4038600"/>
            <a:ext cx="229052" cy="76215"/>
          </a:xfrm>
          <a:prstGeom prst="rect">
            <a:avLst/>
          </a:prstGeom>
          <a:noFill/>
          <a:ln/>
          <a:effectLst/>
        </p:spPr>
      </p:pic>
      <p:pic>
        <p:nvPicPr>
          <p:cNvPr id="62" name="Picture 61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3276600" y="3124200"/>
            <a:ext cx="228826" cy="253800"/>
          </a:xfrm>
          <a:prstGeom prst="rect">
            <a:avLst/>
          </a:prstGeom>
        </p:spPr>
      </p:pic>
      <p:pic>
        <p:nvPicPr>
          <p:cNvPr id="63" name="Picture 62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3429000" y="3429000"/>
            <a:ext cx="229052" cy="762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Disturbance observer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6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9394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4191794" y="3048000"/>
            <a:ext cx="6088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876800" y="3733800"/>
            <a:ext cx="839851" cy="355669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4" idx="3"/>
            <a:endCxn id="42" idx="2"/>
          </p:cNvCxnSpPr>
          <p:nvPr/>
        </p:nvCxnSpPr>
        <p:spPr>
          <a:xfrm>
            <a:off x="5791200" y="3048000"/>
            <a:ext cx="12199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791200" y="3048000"/>
            <a:ext cx="19050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  <a:gd name="connsiteX0" fmla="*/ 1905000 w 1905000"/>
              <a:gd name="connsiteY0" fmla="*/ 0 h 838200"/>
              <a:gd name="connsiteX1" fmla="*/ 1905000 w 1905000"/>
              <a:gd name="connsiteY1" fmla="*/ 838200 h 838200"/>
              <a:gd name="connsiteX2" fmla="*/ 0 w 19050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838200">
                <a:moveTo>
                  <a:pt x="1905000" y="0"/>
                </a:moveTo>
                <a:lnTo>
                  <a:pt x="19050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028648" y="2895600"/>
            <a:ext cx="560451" cy="330589"/>
          </a:xfrm>
          <a:prstGeom prst="rect">
            <a:avLst/>
          </a:prstGeom>
          <a:noFill/>
          <a:ln/>
          <a:effectLst/>
        </p:spPr>
      </p:pic>
      <p:sp>
        <p:nvSpPr>
          <p:cNvPr id="21" name="Oval 20"/>
          <p:cNvSpPr/>
          <p:nvPr/>
        </p:nvSpPr>
        <p:spPr>
          <a:xfrm>
            <a:off x="4038600" y="3810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3" idx="1"/>
            <a:endCxn id="21" idx="6"/>
          </p:cNvCxnSpPr>
          <p:nvPr/>
        </p:nvCxnSpPr>
        <p:spPr>
          <a:xfrm rot="10800000">
            <a:off x="4191000" y="38862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rot="5400000">
            <a:off x="3810794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6"/>
            <a:endCxn id="9" idx="2"/>
          </p:cNvCxnSpPr>
          <p:nvPr/>
        </p:nvCxnSpPr>
        <p:spPr>
          <a:xfrm>
            <a:off x="2667000" y="3048000"/>
            <a:ext cx="13723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429000" y="3048000"/>
            <a:ext cx="609600" cy="838200"/>
          </a:xfrm>
          <a:custGeom>
            <a:avLst/>
            <a:gdLst>
              <a:gd name="connsiteX0" fmla="*/ 0 w 853440"/>
              <a:gd name="connsiteY0" fmla="*/ 0 h 982980"/>
              <a:gd name="connsiteX1" fmla="*/ 30480 w 853440"/>
              <a:gd name="connsiteY1" fmla="*/ 982980 h 982980"/>
              <a:gd name="connsiteX2" fmla="*/ 853440 w 853440"/>
              <a:gd name="connsiteY2" fmla="*/ 899160 h 982980"/>
              <a:gd name="connsiteX0" fmla="*/ 53340 w 822960"/>
              <a:gd name="connsiteY0" fmla="*/ 0 h 929640"/>
              <a:gd name="connsiteX1" fmla="*/ 0 w 822960"/>
              <a:gd name="connsiteY1" fmla="*/ 929640 h 929640"/>
              <a:gd name="connsiteX2" fmla="*/ 822960 w 822960"/>
              <a:gd name="connsiteY2" fmla="*/ 845820 h 929640"/>
              <a:gd name="connsiteX0" fmla="*/ 0 w 769620"/>
              <a:gd name="connsiteY0" fmla="*/ 0 h 914400"/>
              <a:gd name="connsiteX1" fmla="*/ 0 w 769620"/>
              <a:gd name="connsiteY1" fmla="*/ 914400 h 914400"/>
              <a:gd name="connsiteX2" fmla="*/ 769620 w 769620"/>
              <a:gd name="connsiteY2" fmla="*/ 845820 h 914400"/>
              <a:gd name="connsiteX0" fmla="*/ 0 w 838200"/>
              <a:gd name="connsiteY0" fmla="*/ 0 h 914400"/>
              <a:gd name="connsiteX1" fmla="*/ 0 w 838200"/>
              <a:gd name="connsiteY1" fmla="*/ 914400 h 914400"/>
              <a:gd name="connsiteX2" fmla="*/ 838200 w 838200"/>
              <a:gd name="connsiteY2" fmla="*/ 838200 h 914400"/>
              <a:gd name="connsiteX0" fmla="*/ 0 w 838200"/>
              <a:gd name="connsiteY0" fmla="*/ 0 h 838200"/>
              <a:gd name="connsiteX1" fmla="*/ 0 w 838200"/>
              <a:gd name="connsiteY1" fmla="*/ 838200 h 838200"/>
              <a:gd name="connsiteX2" fmla="*/ 838200 w 838200"/>
              <a:gd name="connsiteY2" fmla="*/ 838200 h 838200"/>
              <a:gd name="connsiteX0" fmla="*/ 0 w 838200"/>
              <a:gd name="connsiteY0" fmla="*/ 0 h 838200"/>
              <a:gd name="connsiteX1" fmla="*/ 533400 w 838200"/>
              <a:gd name="connsiteY1" fmla="*/ 838200 h 838200"/>
              <a:gd name="connsiteX2" fmla="*/ 838200 w 838200"/>
              <a:gd name="connsiteY2" fmla="*/ 838200 h 838200"/>
              <a:gd name="connsiteX0" fmla="*/ 0 w 304800"/>
              <a:gd name="connsiteY0" fmla="*/ 0 h 838200"/>
              <a:gd name="connsiteX1" fmla="*/ 0 w 304800"/>
              <a:gd name="connsiteY1" fmla="*/ 838200 h 838200"/>
              <a:gd name="connsiteX2" fmla="*/ 304800 w 304800"/>
              <a:gd name="connsiteY2" fmla="*/ 838200 h 838200"/>
              <a:gd name="connsiteX0" fmla="*/ 0 w 609600"/>
              <a:gd name="connsiteY0" fmla="*/ 0 h 838200"/>
              <a:gd name="connsiteX1" fmla="*/ 0 w 609600"/>
              <a:gd name="connsiteY1" fmla="*/ 838200 h 838200"/>
              <a:gd name="connsiteX2" fmla="*/ 609600 w 609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38200">
                <a:moveTo>
                  <a:pt x="0" y="0"/>
                </a:moveTo>
                <a:lnTo>
                  <a:pt x="0" y="838200"/>
                </a:lnTo>
                <a:lnTo>
                  <a:pt x="60960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146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90800" y="3124200"/>
            <a:ext cx="1524000" cy="2667000"/>
          </a:xfrm>
          <a:custGeom>
            <a:avLst/>
            <a:gdLst>
              <a:gd name="connsiteX0" fmla="*/ 1752600 w 1752600"/>
              <a:gd name="connsiteY0" fmla="*/ 822960 h 1470660"/>
              <a:gd name="connsiteX1" fmla="*/ 1661160 w 1752600"/>
              <a:gd name="connsiteY1" fmla="*/ 1470660 h 1470660"/>
              <a:gd name="connsiteX2" fmla="*/ 175260 w 1752600"/>
              <a:gd name="connsiteY2" fmla="*/ 1402080 h 1470660"/>
              <a:gd name="connsiteX3" fmla="*/ 0 w 1752600"/>
              <a:gd name="connsiteY3" fmla="*/ 0 h 1470660"/>
              <a:gd name="connsiteX0" fmla="*/ 1699260 w 1699260"/>
              <a:gd name="connsiteY0" fmla="*/ 899160 h 1546860"/>
              <a:gd name="connsiteX1" fmla="*/ 1607820 w 1699260"/>
              <a:gd name="connsiteY1" fmla="*/ 1546860 h 1546860"/>
              <a:gd name="connsiteX2" fmla="*/ 121920 w 1699260"/>
              <a:gd name="connsiteY2" fmla="*/ 1478280 h 1546860"/>
              <a:gd name="connsiteX3" fmla="*/ 0 w 1699260"/>
              <a:gd name="connsiteY3" fmla="*/ 0 h 1546860"/>
              <a:gd name="connsiteX0" fmla="*/ 1600200 w 1607820"/>
              <a:gd name="connsiteY0" fmla="*/ 838200 h 1546860"/>
              <a:gd name="connsiteX1" fmla="*/ 1607820 w 1607820"/>
              <a:gd name="connsiteY1" fmla="*/ 1546860 h 1546860"/>
              <a:gd name="connsiteX2" fmla="*/ 121920 w 1607820"/>
              <a:gd name="connsiteY2" fmla="*/ 1478280 h 1546860"/>
              <a:gd name="connsiteX3" fmla="*/ 0 w 1607820"/>
              <a:gd name="connsiteY3" fmla="*/ 0 h 1546860"/>
              <a:gd name="connsiteX0" fmla="*/ 1600200 w 1600200"/>
              <a:gd name="connsiteY0" fmla="*/ 838200 h 1478280"/>
              <a:gd name="connsiteX1" fmla="*/ 1600200 w 1600200"/>
              <a:gd name="connsiteY1" fmla="*/ 1447800 h 1478280"/>
              <a:gd name="connsiteX2" fmla="*/ 121920 w 1600200"/>
              <a:gd name="connsiteY2" fmla="*/ 1478280 h 1478280"/>
              <a:gd name="connsiteX3" fmla="*/ 0 w 1600200"/>
              <a:gd name="connsiteY3" fmla="*/ 0 h 147828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0 w 1600200"/>
              <a:gd name="connsiteY3" fmla="*/ 0 h 144780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838200 w 1600200"/>
              <a:gd name="connsiteY3" fmla="*/ 0 h 1447800"/>
              <a:gd name="connsiteX0" fmla="*/ 762000 w 762000"/>
              <a:gd name="connsiteY0" fmla="*/ 838200 h 1447800"/>
              <a:gd name="connsiteX1" fmla="*/ 762000 w 762000"/>
              <a:gd name="connsiteY1" fmla="*/ 1447800 h 1447800"/>
              <a:gd name="connsiteX2" fmla="*/ 0 w 762000"/>
              <a:gd name="connsiteY2" fmla="*/ 1447800 h 1447800"/>
              <a:gd name="connsiteX3" fmla="*/ 0 w 7620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228600 w 9906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0 w 990600"/>
              <a:gd name="connsiteY3" fmla="*/ 0 h 14478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53340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667000">
                <a:moveTo>
                  <a:pt x="1524000" y="2057400"/>
                </a:moveTo>
                <a:lnTo>
                  <a:pt x="1524000" y="2667000"/>
                </a:lnTo>
                <a:lnTo>
                  <a:pt x="0" y="2667000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28800" y="3048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905000" y="2667000"/>
            <a:ext cx="559350" cy="35532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7432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429000" y="2286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4191000" y="5410200"/>
            <a:ext cx="586504" cy="381825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7848600" y="2667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4267200" y="3962400"/>
            <a:ext cx="228826" cy="253800"/>
          </a:xfrm>
          <a:prstGeom prst="rect">
            <a:avLst/>
          </a:prstGeom>
        </p:spPr>
      </p:pic>
      <p:pic>
        <p:nvPicPr>
          <p:cNvPr id="58" name="Picture 57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3733800" y="4038600"/>
            <a:ext cx="229052" cy="76215"/>
          </a:xfrm>
          <a:prstGeom prst="rect">
            <a:avLst/>
          </a:prstGeom>
          <a:noFill/>
          <a:ln/>
          <a:effectLst/>
        </p:spPr>
      </p:pic>
      <p:sp>
        <p:nvSpPr>
          <p:cNvPr id="42" name="Oval 41"/>
          <p:cNvSpPr/>
          <p:nvPr/>
        </p:nvSpPr>
        <p:spPr>
          <a:xfrm>
            <a:off x="7011194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2" idx="0"/>
          </p:cNvCxnSpPr>
          <p:nvPr/>
        </p:nvCxnSpPr>
        <p:spPr>
          <a:xfrm rot="16200000" flipH="1">
            <a:off x="6782197" y="2666603"/>
            <a:ext cx="609600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6057900" y="27051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6"/>
          </p:cNvCxnSpPr>
          <p:nvPr/>
        </p:nvCxnSpPr>
        <p:spPr>
          <a:xfrm>
            <a:off x="7163594" y="3048000"/>
            <a:ext cx="12946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5727462" y="2286000"/>
            <a:ext cx="561003" cy="330915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7175262" y="2286000"/>
            <a:ext cx="561003" cy="330915"/>
          </a:xfrm>
          <a:prstGeom prst="rect">
            <a:avLst/>
          </a:prstGeom>
          <a:noFill/>
          <a:ln/>
          <a:effectLst/>
        </p:spPr>
      </p:pic>
      <p:sp>
        <p:nvSpPr>
          <p:cNvPr id="66" name="Rectangle 65"/>
          <p:cNvSpPr/>
          <p:nvPr/>
        </p:nvSpPr>
        <p:spPr>
          <a:xfrm>
            <a:off x="3581400" y="45720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3809172" y="4724400"/>
            <a:ext cx="561002" cy="330914"/>
          </a:xfrm>
          <a:prstGeom prst="rect">
            <a:avLst/>
          </a:prstGeom>
          <a:noFill/>
          <a:ln/>
          <a:effectLst/>
        </p:spPr>
      </p:pic>
      <p:cxnSp>
        <p:nvCxnSpPr>
          <p:cNvPr id="69" name="Straight Arrow Connector 68"/>
          <p:cNvCxnSpPr/>
          <p:nvPr/>
        </p:nvCxnSpPr>
        <p:spPr>
          <a:xfrm rot="5400000">
            <a:off x="3810794" y="42664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2133600" y="3124200"/>
            <a:ext cx="228826" cy="253800"/>
          </a:xfrm>
          <a:prstGeom prst="rect">
            <a:avLst/>
          </a:prstGeom>
        </p:spPr>
      </p:pic>
      <p:pic>
        <p:nvPicPr>
          <p:cNvPr id="73" name="Picture 72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286000" y="3429000"/>
            <a:ext cx="229052" cy="762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600" y="27432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9394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4191794" y="3048000"/>
            <a:ext cx="6088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35814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876800" y="3733800"/>
            <a:ext cx="839851" cy="355669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4" idx="3"/>
            <a:endCxn id="42" idx="2"/>
          </p:cNvCxnSpPr>
          <p:nvPr/>
        </p:nvCxnSpPr>
        <p:spPr>
          <a:xfrm>
            <a:off x="5791200" y="3048000"/>
            <a:ext cx="12199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791200" y="3048000"/>
            <a:ext cx="1905000" cy="838200"/>
          </a:xfrm>
          <a:custGeom>
            <a:avLst/>
            <a:gdLst>
              <a:gd name="connsiteX0" fmla="*/ 80772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00100 w 822960"/>
              <a:gd name="connsiteY0" fmla="*/ 0 h 830580"/>
              <a:gd name="connsiteX1" fmla="*/ 822960 w 822960"/>
              <a:gd name="connsiteY1" fmla="*/ 830580 h 830580"/>
              <a:gd name="connsiteX2" fmla="*/ 0 w 822960"/>
              <a:gd name="connsiteY2" fmla="*/ 792480 h 830580"/>
              <a:gd name="connsiteX0" fmla="*/ 838200 w 861060"/>
              <a:gd name="connsiteY0" fmla="*/ 0 h 838200"/>
              <a:gd name="connsiteX1" fmla="*/ 861060 w 861060"/>
              <a:gd name="connsiteY1" fmla="*/ 830580 h 838200"/>
              <a:gd name="connsiteX2" fmla="*/ 0 w 861060"/>
              <a:gd name="connsiteY2" fmla="*/ 838200 h 838200"/>
              <a:gd name="connsiteX0" fmla="*/ 838200 w 838200"/>
              <a:gd name="connsiteY0" fmla="*/ 0 h 838200"/>
              <a:gd name="connsiteX1" fmla="*/ 838200 w 838200"/>
              <a:gd name="connsiteY1" fmla="*/ 838200 h 838200"/>
              <a:gd name="connsiteX2" fmla="*/ 0 w 838200"/>
              <a:gd name="connsiteY2" fmla="*/ 838200 h 838200"/>
              <a:gd name="connsiteX0" fmla="*/ 1905000 w 1905000"/>
              <a:gd name="connsiteY0" fmla="*/ 0 h 838200"/>
              <a:gd name="connsiteX1" fmla="*/ 1905000 w 1905000"/>
              <a:gd name="connsiteY1" fmla="*/ 838200 h 838200"/>
              <a:gd name="connsiteX2" fmla="*/ 0 w 19050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838200">
                <a:moveTo>
                  <a:pt x="1905000" y="0"/>
                </a:moveTo>
                <a:lnTo>
                  <a:pt x="1905000" y="838200"/>
                </a:lnTo>
                <a:lnTo>
                  <a:pt x="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028648" y="2895600"/>
            <a:ext cx="560451" cy="330589"/>
          </a:xfrm>
          <a:prstGeom prst="rect">
            <a:avLst/>
          </a:prstGeom>
          <a:noFill/>
          <a:ln/>
          <a:effectLst/>
        </p:spPr>
      </p:pic>
      <p:sp>
        <p:nvSpPr>
          <p:cNvPr id="21" name="Oval 20"/>
          <p:cNvSpPr/>
          <p:nvPr/>
        </p:nvSpPr>
        <p:spPr>
          <a:xfrm>
            <a:off x="4038600" y="3810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3" idx="1"/>
            <a:endCxn id="21" idx="6"/>
          </p:cNvCxnSpPr>
          <p:nvPr/>
        </p:nvCxnSpPr>
        <p:spPr>
          <a:xfrm rot="10800000">
            <a:off x="4191000" y="38862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rot="5400000">
            <a:off x="3810794" y="26670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6"/>
            <a:endCxn id="9" idx="2"/>
          </p:cNvCxnSpPr>
          <p:nvPr/>
        </p:nvCxnSpPr>
        <p:spPr>
          <a:xfrm>
            <a:off x="2667000" y="3048000"/>
            <a:ext cx="13723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429000" y="3048000"/>
            <a:ext cx="609600" cy="838200"/>
          </a:xfrm>
          <a:custGeom>
            <a:avLst/>
            <a:gdLst>
              <a:gd name="connsiteX0" fmla="*/ 0 w 853440"/>
              <a:gd name="connsiteY0" fmla="*/ 0 h 982980"/>
              <a:gd name="connsiteX1" fmla="*/ 30480 w 853440"/>
              <a:gd name="connsiteY1" fmla="*/ 982980 h 982980"/>
              <a:gd name="connsiteX2" fmla="*/ 853440 w 853440"/>
              <a:gd name="connsiteY2" fmla="*/ 899160 h 982980"/>
              <a:gd name="connsiteX0" fmla="*/ 53340 w 822960"/>
              <a:gd name="connsiteY0" fmla="*/ 0 h 929640"/>
              <a:gd name="connsiteX1" fmla="*/ 0 w 822960"/>
              <a:gd name="connsiteY1" fmla="*/ 929640 h 929640"/>
              <a:gd name="connsiteX2" fmla="*/ 822960 w 822960"/>
              <a:gd name="connsiteY2" fmla="*/ 845820 h 929640"/>
              <a:gd name="connsiteX0" fmla="*/ 0 w 769620"/>
              <a:gd name="connsiteY0" fmla="*/ 0 h 914400"/>
              <a:gd name="connsiteX1" fmla="*/ 0 w 769620"/>
              <a:gd name="connsiteY1" fmla="*/ 914400 h 914400"/>
              <a:gd name="connsiteX2" fmla="*/ 769620 w 769620"/>
              <a:gd name="connsiteY2" fmla="*/ 845820 h 914400"/>
              <a:gd name="connsiteX0" fmla="*/ 0 w 838200"/>
              <a:gd name="connsiteY0" fmla="*/ 0 h 914400"/>
              <a:gd name="connsiteX1" fmla="*/ 0 w 838200"/>
              <a:gd name="connsiteY1" fmla="*/ 914400 h 914400"/>
              <a:gd name="connsiteX2" fmla="*/ 838200 w 838200"/>
              <a:gd name="connsiteY2" fmla="*/ 838200 h 914400"/>
              <a:gd name="connsiteX0" fmla="*/ 0 w 838200"/>
              <a:gd name="connsiteY0" fmla="*/ 0 h 838200"/>
              <a:gd name="connsiteX1" fmla="*/ 0 w 838200"/>
              <a:gd name="connsiteY1" fmla="*/ 838200 h 838200"/>
              <a:gd name="connsiteX2" fmla="*/ 838200 w 838200"/>
              <a:gd name="connsiteY2" fmla="*/ 838200 h 838200"/>
              <a:gd name="connsiteX0" fmla="*/ 0 w 838200"/>
              <a:gd name="connsiteY0" fmla="*/ 0 h 838200"/>
              <a:gd name="connsiteX1" fmla="*/ 533400 w 838200"/>
              <a:gd name="connsiteY1" fmla="*/ 838200 h 838200"/>
              <a:gd name="connsiteX2" fmla="*/ 838200 w 838200"/>
              <a:gd name="connsiteY2" fmla="*/ 838200 h 838200"/>
              <a:gd name="connsiteX0" fmla="*/ 0 w 304800"/>
              <a:gd name="connsiteY0" fmla="*/ 0 h 838200"/>
              <a:gd name="connsiteX1" fmla="*/ 0 w 304800"/>
              <a:gd name="connsiteY1" fmla="*/ 838200 h 838200"/>
              <a:gd name="connsiteX2" fmla="*/ 304800 w 304800"/>
              <a:gd name="connsiteY2" fmla="*/ 838200 h 838200"/>
              <a:gd name="connsiteX0" fmla="*/ 0 w 609600"/>
              <a:gd name="connsiteY0" fmla="*/ 0 h 838200"/>
              <a:gd name="connsiteX1" fmla="*/ 0 w 609600"/>
              <a:gd name="connsiteY1" fmla="*/ 838200 h 838200"/>
              <a:gd name="connsiteX2" fmla="*/ 609600 w 609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38200">
                <a:moveTo>
                  <a:pt x="0" y="0"/>
                </a:moveTo>
                <a:lnTo>
                  <a:pt x="0" y="838200"/>
                </a:lnTo>
                <a:lnTo>
                  <a:pt x="609600" y="83820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14600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90800" y="3124200"/>
            <a:ext cx="1524000" cy="2667000"/>
          </a:xfrm>
          <a:custGeom>
            <a:avLst/>
            <a:gdLst>
              <a:gd name="connsiteX0" fmla="*/ 1752600 w 1752600"/>
              <a:gd name="connsiteY0" fmla="*/ 822960 h 1470660"/>
              <a:gd name="connsiteX1" fmla="*/ 1661160 w 1752600"/>
              <a:gd name="connsiteY1" fmla="*/ 1470660 h 1470660"/>
              <a:gd name="connsiteX2" fmla="*/ 175260 w 1752600"/>
              <a:gd name="connsiteY2" fmla="*/ 1402080 h 1470660"/>
              <a:gd name="connsiteX3" fmla="*/ 0 w 1752600"/>
              <a:gd name="connsiteY3" fmla="*/ 0 h 1470660"/>
              <a:gd name="connsiteX0" fmla="*/ 1699260 w 1699260"/>
              <a:gd name="connsiteY0" fmla="*/ 899160 h 1546860"/>
              <a:gd name="connsiteX1" fmla="*/ 1607820 w 1699260"/>
              <a:gd name="connsiteY1" fmla="*/ 1546860 h 1546860"/>
              <a:gd name="connsiteX2" fmla="*/ 121920 w 1699260"/>
              <a:gd name="connsiteY2" fmla="*/ 1478280 h 1546860"/>
              <a:gd name="connsiteX3" fmla="*/ 0 w 1699260"/>
              <a:gd name="connsiteY3" fmla="*/ 0 h 1546860"/>
              <a:gd name="connsiteX0" fmla="*/ 1600200 w 1607820"/>
              <a:gd name="connsiteY0" fmla="*/ 838200 h 1546860"/>
              <a:gd name="connsiteX1" fmla="*/ 1607820 w 1607820"/>
              <a:gd name="connsiteY1" fmla="*/ 1546860 h 1546860"/>
              <a:gd name="connsiteX2" fmla="*/ 121920 w 1607820"/>
              <a:gd name="connsiteY2" fmla="*/ 1478280 h 1546860"/>
              <a:gd name="connsiteX3" fmla="*/ 0 w 1607820"/>
              <a:gd name="connsiteY3" fmla="*/ 0 h 1546860"/>
              <a:gd name="connsiteX0" fmla="*/ 1600200 w 1600200"/>
              <a:gd name="connsiteY0" fmla="*/ 838200 h 1478280"/>
              <a:gd name="connsiteX1" fmla="*/ 1600200 w 1600200"/>
              <a:gd name="connsiteY1" fmla="*/ 1447800 h 1478280"/>
              <a:gd name="connsiteX2" fmla="*/ 121920 w 1600200"/>
              <a:gd name="connsiteY2" fmla="*/ 1478280 h 1478280"/>
              <a:gd name="connsiteX3" fmla="*/ 0 w 1600200"/>
              <a:gd name="connsiteY3" fmla="*/ 0 h 147828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0 w 1600200"/>
              <a:gd name="connsiteY3" fmla="*/ 0 h 1447800"/>
              <a:gd name="connsiteX0" fmla="*/ 1600200 w 1600200"/>
              <a:gd name="connsiteY0" fmla="*/ 838200 h 1447800"/>
              <a:gd name="connsiteX1" fmla="*/ 1600200 w 1600200"/>
              <a:gd name="connsiteY1" fmla="*/ 1447800 h 1447800"/>
              <a:gd name="connsiteX2" fmla="*/ 0 w 1600200"/>
              <a:gd name="connsiteY2" fmla="*/ 1447800 h 1447800"/>
              <a:gd name="connsiteX3" fmla="*/ 838200 w 1600200"/>
              <a:gd name="connsiteY3" fmla="*/ 0 h 1447800"/>
              <a:gd name="connsiteX0" fmla="*/ 762000 w 762000"/>
              <a:gd name="connsiteY0" fmla="*/ 838200 h 1447800"/>
              <a:gd name="connsiteX1" fmla="*/ 762000 w 762000"/>
              <a:gd name="connsiteY1" fmla="*/ 1447800 h 1447800"/>
              <a:gd name="connsiteX2" fmla="*/ 0 w 762000"/>
              <a:gd name="connsiteY2" fmla="*/ 1447800 h 1447800"/>
              <a:gd name="connsiteX3" fmla="*/ 0 w 7620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228600 w 990600"/>
              <a:gd name="connsiteY3" fmla="*/ 0 h 1447800"/>
              <a:gd name="connsiteX0" fmla="*/ 990600 w 990600"/>
              <a:gd name="connsiteY0" fmla="*/ 838200 h 1447800"/>
              <a:gd name="connsiteX1" fmla="*/ 990600 w 990600"/>
              <a:gd name="connsiteY1" fmla="*/ 1447800 h 1447800"/>
              <a:gd name="connsiteX2" fmla="*/ 0 w 990600"/>
              <a:gd name="connsiteY2" fmla="*/ 1447800 h 1447800"/>
              <a:gd name="connsiteX3" fmla="*/ 0 w 990600"/>
              <a:gd name="connsiteY3" fmla="*/ 0 h 14478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533400 w 1524000"/>
              <a:gd name="connsiteY2" fmla="*/ 2667000 h 2667000"/>
              <a:gd name="connsiteX3" fmla="*/ 0 w 1524000"/>
              <a:gd name="connsiteY3" fmla="*/ 0 h 2667000"/>
              <a:gd name="connsiteX0" fmla="*/ 1524000 w 1524000"/>
              <a:gd name="connsiteY0" fmla="*/ 2057400 h 2667000"/>
              <a:gd name="connsiteX1" fmla="*/ 1524000 w 1524000"/>
              <a:gd name="connsiteY1" fmla="*/ 2667000 h 2667000"/>
              <a:gd name="connsiteX2" fmla="*/ 0 w 1524000"/>
              <a:gd name="connsiteY2" fmla="*/ 2667000 h 2667000"/>
              <a:gd name="connsiteX3" fmla="*/ 0 w 1524000"/>
              <a:gd name="connsiteY3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667000">
                <a:moveTo>
                  <a:pt x="1524000" y="2057400"/>
                </a:moveTo>
                <a:lnTo>
                  <a:pt x="1524000" y="2667000"/>
                </a:lnTo>
                <a:lnTo>
                  <a:pt x="0" y="2667000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28800" y="3048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905000" y="2667000"/>
            <a:ext cx="559350" cy="35532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743200" y="2667000"/>
            <a:ext cx="559900" cy="33026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429000" y="2286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4191000" y="5410200"/>
            <a:ext cx="586504" cy="381825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7848600" y="2667000"/>
            <a:ext cx="585927" cy="330589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4267200" y="3962400"/>
            <a:ext cx="228826" cy="253800"/>
          </a:xfrm>
          <a:prstGeom prst="rect">
            <a:avLst/>
          </a:prstGeom>
        </p:spPr>
      </p:pic>
      <p:pic>
        <p:nvPicPr>
          <p:cNvPr id="58" name="Picture 57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3733800" y="4038600"/>
            <a:ext cx="229052" cy="76215"/>
          </a:xfrm>
          <a:prstGeom prst="rect">
            <a:avLst/>
          </a:prstGeom>
          <a:noFill/>
          <a:ln/>
          <a:effectLst/>
        </p:spPr>
      </p:pic>
      <p:sp>
        <p:nvSpPr>
          <p:cNvPr id="42" name="Oval 41"/>
          <p:cNvSpPr/>
          <p:nvPr/>
        </p:nvSpPr>
        <p:spPr>
          <a:xfrm>
            <a:off x="7011194" y="297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2" idx="0"/>
          </p:cNvCxnSpPr>
          <p:nvPr/>
        </p:nvCxnSpPr>
        <p:spPr>
          <a:xfrm rot="16200000" flipH="1">
            <a:off x="6782197" y="2666603"/>
            <a:ext cx="609600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6057900" y="27051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6"/>
          </p:cNvCxnSpPr>
          <p:nvPr/>
        </p:nvCxnSpPr>
        <p:spPr>
          <a:xfrm>
            <a:off x="7163594" y="3048000"/>
            <a:ext cx="129460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5727462" y="2286000"/>
            <a:ext cx="561003" cy="330915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7175262" y="2286000"/>
            <a:ext cx="561003" cy="330915"/>
          </a:xfrm>
          <a:prstGeom prst="rect">
            <a:avLst/>
          </a:prstGeom>
          <a:noFill/>
          <a:ln/>
          <a:effectLst/>
        </p:spPr>
      </p:pic>
      <p:sp>
        <p:nvSpPr>
          <p:cNvPr id="66" name="Rectangle 65"/>
          <p:cNvSpPr/>
          <p:nvPr/>
        </p:nvSpPr>
        <p:spPr>
          <a:xfrm>
            <a:off x="3581400" y="4572000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3809172" y="4724400"/>
            <a:ext cx="561002" cy="330914"/>
          </a:xfrm>
          <a:prstGeom prst="rect">
            <a:avLst/>
          </a:prstGeom>
          <a:noFill/>
          <a:ln/>
          <a:effectLst/>
        </p:spPr>
      </p:pic>
      <p:cxnSp>
        <p:nvCxnSpPr>
          <p:cNvPr id="69" name="Straight Arrow Connector 68"/>
          <p:cNvCxnSpPr/>
          <p:nvPr/>
        </p:nvCxnSpPr>
        <p:spPr>
          <a:xfrm rot="5400000">
            <a:off x="3810794" y="42664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2133600" y="3124200"/>
            <a:ext cx="228826" cy="253800"/>
          </a:xfrm>
          <a:prstGeom prst="rect">
            <a:avLst/>
          </a:prstGeom>
        </p:spPr>
      </p:pic>
      <p:pic>
        <p:nvPicPr>
          <p:cNvPr id="73" name="Picture 72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286000" y="3429000"/>
            <a:ext cx="229052" cy="762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Multiloop</a:t>
            </a:r>
            <a:r>
              <a:rPr lang="en-US" dirty="0" smtClean="0"/>
              <a:t> figures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(z)  template TPT1  env TPENV1  fore 0  back 16777215  eqnno 1"/>
  <p:tag name="FILENAME" val="TP_tmp"/>
  <p:tag name="ORIGWIDTH" val="22"/>
  <p:tag name="PICTUREFILESIZE" val="246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(z)  template TPT1  env TPENV1  fore 0  back 16777215  eqnno 1"/>
  <p:tag name="FILENAME" val="TP_tmp"/>
  <p:tag name="ORIGWIDTH" val="22"/>
  <p:tag name="PICTUREFILESIZE" val="246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(z)  template TPT1  env TPENV1  fore 0  back 16777215  eqnno 1"/>
  <p:tag name="FILENAME" val="TP_tmp"/>
  <p:tag name="ORIGWIDTH" val="22"/>
  <p:tag name="PICTUREFILESIZE" val="206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ilde{U}(z)  template TPT1  env TPENV1  fore 0  back 16777215  eqnno 1"/>
  <p:tag name="FILENAME" val="TP_tmp"/>
  <p:tag name="ORIGWIDTH" val="22"/>
  <p:tag name="PICTUREFILESIZE" val="296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(z)  template TPT1  env TPENV1  fore 0  back 16777215  eqnno 1"/>
  <p:tag name="FILENAME" val="TP_tmp"/>
  <p:tag name="ORIGWIDTH" val="22"/>
  <p:tag name="PICTUREFILESIZE" val="29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D}(z)  template TPT1  env TPENV1  fore 0  back 16777215  eqnno 1"/>
  <p:tag name="FILENAME" val="TP_tmp"/>
  <p:tag name="ORIGWIDTH" val="23"/>
  <p:tag name="PICTUREFILESIZE" val="296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(z)  template TPT1  env TPENV1  fore 0  back 16777215  eqnno 1"/>
  <p:tag name="FILENAME" val="TP_tmp"/>
  <p:tag name="ORIGWIDTH" val="27"/>
  <p:tag name="PICTUREFILESIZE" val="296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(z)  template TPT1  env TPENV1  fore 0  back 16777215  eqnno 1"/>
  <p:tag name="FILENAME" val="TP_tmp"/>
  <p:tag name="ORIGWIDTH" val="22"/>
  <p:tag name="PICTUREFILESIZE" val="246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(z)  template TPT1  env TPENV1  fore 0  back 16777215  eqnno 1"/>
  <p:tag name="FILENAME" val="TP_tmp"/>
  <p:tag name="ORIGWIDTH" val="22"/>
  <p:tag name="PICTUREFILESIZE" val="246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ilde{U}(z)  template TPT1  env TPENV1  fore 0  back 16777215  eqnno 1"/>
  <p:tag name="FILENAME" val="TP_tmp"/>
  <p:tag name="ORIGWIDTH" val="22"/>
  <p:tag name="PICTUREFILESIZE" val="296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Delta(z)  template TPT1  env TPENV1  fore 0  back 16777215  eqnno 1"/>
  <p:tag name="FILENAME" val="TP_tmp"/>
  <p:tag name="ORIGWIDTH" val="22"/>
  <p:tag name="PICTUREFILESIZE" val="206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$- \frac{Q + CG_n}{1 + CG_n}$$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53"/>
  <p:tag name="PICTUREFILESIZE" val="475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ilde{U}(z)  template TPT1  env TPENV1  fore 0  back 16777215  eqnno 1"/>
  <p:tag name="FILENAME" val="TP_tmp"/>
  <p:tag name="ORIGWIDTH" val="22"/>
  <p:tag name="PICTUREFILESIZE" val="296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(z)  template TPT1  env TPENV1  fore 0  back 16777215  eqnno 1"/>
  <p:tag name="FILENAME" val="TP_tmp"/>
  <p:tag name="ORIGWIDTH" val="27"/>
  <p:tag name="PICTUREFILESIZE" val="296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(z)  template TPT1  env TPENV1  fore 0  back 16777215  eqnno 1"/>
  <p:tag name="FILENAME" val="TP_tmp"/>
  <p:tag name="ORIGWIDTH" val="22"/>
  <p:tag name="PICTUREFILESIZE" val="246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+D(z)  template TPT1  env TPENV1  fore 0  back 16777215  eqnno 1"/>
  <p:tag name="FILENAME" val="TP_tmp"/>
  <p:tag name="ORIGWIDTH" val="55"/>
  <p:tag name="PICTUREFILESIZE" val="456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(z)  template TPT1  env TPENV1  fore 0  back 16777215  eqnno 1"/>
  <p:tag name="FILENAME" val="TP_tmp"/>
  <p:tag name="ORIGWIDTH" val="27"/>
  <p:tag name="PICTUREFILESIZE" val="29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+D(z)  template TPT1  env TPENV1  fore 0  back 16777215  eqnno 1"/>
  <p:tag name="FILENAME" val="TP_tmp"/>
  <p:tag name="ORIGWIDTH" val="55"/>
  <p:tag name="PICTUREFILESIZE" val="456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(z)  template TPT1  env TPENV1  fore 0  back 16777215  eqnno 1"/>
  <p:tag name="FILENAME" val="TP_tmp"/>
  <p:tag name="ORIGWIDTH" val="27"/>
  <p:tag name="PICTUREFILESIZE" val="296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(z)  template TPT1  env TPENV1  fore 0  back 16777215  eqnno 1"/>
  <p:tag name="FILENAME" val="TP_tmp"/>
  <p:tag name="ORIGWIDTH" val="22"/>
  <p:tag name="PICTUREFILESIZE" val="296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(z)  template TPT1  env TPENV1  fore 0  back 16777215  eqnno 1"/>
  <p:tag name="FILENAME" val="TP_tmp"/>
  <p:tag name="ORIGWIDTH" val="22"/>
  <p:tag name="PICTUREFILESIZE" val="24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+D(z)  template TPT1  env TPENV1  fore 0  back 16777215  eqnno 1"/>
  <p:tag name="FILENAME" val="TP_tmp"/>
  <p:tag name="ORIGWIDTH" val="55"/>
  <p:tag name="PICTUREFILESIZE" val="456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(z)  template TPT1  env TPENV1  fore 0  back 16777215  eqnno 1"/>
  <p:tag name="FILENAME" val="TP_tmp"/>
  <p:tag name="ORIGWIDTH" val="22"/>
  <p:tag name="PICTUREFILESIZE" val="24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(z)  template TPT1  env TPENV1  fore 0  back 16777215  eqnno 1"/>
  <p:tag name="FILENAME" val="TP_tmp"/>
  <p:tag name="ORIGWIDTH" val="22"/>
  <p:tag name="PICTUREFILESIZE" val="296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D}(z)  template TPT1  env TPENV1  fore 0  back 16777215  eqnno 1"/>
  <p:tag name="FILENAME" val="TP_tmp"/>
  <p:tag name="ORIGWIDTH" val="23"/>
  <p:tag name="PICTUREFILESIZE" val="29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z)  template TPT1  env TPENV1  fore 0  back 16777215  eqnno 1"/>
  <p:tag name="FILENAME" val="TP_tmp"/>
  <p:tag name="ORIGWIDTH" val="22"/>
  <p:tag name="PICTUREFILESIZE" val="246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z)  template TPT1  env TPENV1  fore 0  back 16777215  eqnno 1"/>
  <p:tag name="FILENAME" val="TP_tmp"/>
  <p:tag name="ORIGWIDTH" val="22"/>
  <p:tag name="PICTUREFILESIZE" val="246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(z)  template TPT1  env TPENV1  fore 0  back 16777215  eqnno 1"/>
  <p:tag name="FILENAME" val="TP_tmp"/>
  <p:tag name="ORIGWIDTH" val="22"/>
  <p:tag name="PICTUREFILESIZE" val="24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(z)  template TPT1  env TPENV1  fore 0  back 16777215  eqnno 1"/>
  <p:tag name="FILENAME" val="TP_tmp"/>
  <p:tag name="ORIGWIDTH" val="22"/>
  <p:tag name="PICTUREFILESIZE" val="246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(z)  template TPT1  env TPENV1  fore 0  back 16777215  eqnno 1"/>
  <p:tag name="FILENAME" val="TP_tmp"/>
  <p:tag name="ORIGWIDTH" val="22"/>
  <p:tag name="PICTUREFILESIZE" val="296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D}(z)  template TPT1  env TPENV1  fore 0  back 16777215  eqnno 1"/>
  <p:tag name="FILENAME" val="TP_tmp"/>
  <p:tag name="ORIGWIDTH" val="23"/>
  <p:tag name="PICTUREFILESIZE" val="296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z)  template TPT1  env TPENV1  fore 0  back 16777215  eqnno 1"/>
  <p:tag name="FILENAME" val="TP_tmp"/>
  <p:tag name="ORIGWIDTH" val="22"/>
  <p:tag name="PICTUREFILESIZE" val="246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z)  template TPT1  env TPENV1  fore 0  back 16777215  eqnno 1"/>
  <p:tag name="FILENAME" val="TP_tmp"/>
  <p:tag name="ORIGWIDTH" val="22"/>
  <p:tag name="PICTUREFILESIZE" val="246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(z)  template TPT1  env TPENV1  fore 0  back 16777215  eqnno 1"/>
  <p:tag name="FILENAME" val="TP_tmp"/>
  <p:tag name="ORIGWIDTH" val="22"/>
  <p:tag name="PICTUREFILESIZE" val="246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(z)  template TPT1  env TPENV1  fore 0  back 16777215  eqnno 1"/>
  <p:tag name="FILENAME" val="TP_tmp"/>
  <p:tag name="ORIGWIDTH" val="22"/>
  <p:tag name="PICTUREFILESIZE" val="246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z)  template TPT1  env TPENV1  fore 0  back 16777215  eqnno 1"/>
  <p:tag name="FILENAME" val="TP_tmp"/>
  <p:tag name="ORIGWIDTH" val="22"/>
  <p:tag name="PICTUREFILESIZE" val="246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z)  template TPT1  env TPENV1  fore 0  back 16777215  eqnno 1"/>
  <p:tag name="FILENAME" val="TP_tmp"/>
  <p:tag name="ORIGWIDTH" val="22"/>
  <p:tag name="PICTUREFILESIZE" val="246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(z)  template TPT1  env TPENV1  fore 0  back 16777215  eqnno 1"/>
  <p:tag name="FILENAME" val="TP_tmp"/>
  <p:tag name="ORIGWIDTH" val="22"/>
  <p:tag name="PICTUREFILESIZE" val="246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(z)  template TPT1  env TPENV1  fore 0  back 16777215  eqnno 1"/>
  <p:tag name="FILENAME" val="TP_tmp"/>
  <p:tag name="ORIGWIDTH" val="22"/>
  <p:tag name="PICTUREFILESIZE" val="246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(z)  template TPT1  env TPENV1  fore 0  back 16777215  eqnno 1"/>
  <p:tag name="FILENAME" val="TP_tmp"/>
  <p:tag name="ORIGWIDTH" val="22"/>
  <p:tag name="PICTUREFILESIZE" val="296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(z)  template TPT1  env TPENV1  fore 0  back 16777215  eqnno 1"/>
  <p:tag name="FILENAME" val="TP_tmp"/>
  <p:tag name="ORIGWIDTH" val="23"/>
  <p:tag name="PICTUREFILESIZE" val="246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D}(z)  template TPT1  env TPENV1  fore 0  back 16777215  eqnno 1"/>
  <p:tag name="FILENAME" val="TP_tmp"/>
  <p:tag name="ORIGWIDTH" val="23"/>
  <p:tag name="PICTUREFILESIZE" val="296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(z)  template TPT1  env TPENV1  fore 0  back 16777215  eqnno 1"/>
  <p:tag name="FILENAME" val="TP_tmp"/>
  <p:tag name="ORIGWIDTH" val="23"/>
  <p:tag name="PICTUREFILESIZE" val="246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z)  template TPT1  env TPENV1  fore 0  back 16777215  eqnno 1"/>
  <p:tag name="FILENAME" val="TP_tmp"/>
  <p:tag name="ORIGWIDTH" val="22"/>
  <p:tag name="PICTUREFILESIZE" val="246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(z)  template TPT1  env TPENV1  fore 0  back 16777215  eqnno 1"/>
  <p:tag name="FILENAME" val="TP_tmp"/>
  <p:tag name="ORIGWIDTH" val="22"/>
  <p:tag name="PICTUREFILESIZE" val="246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(z)  template TPT1  env TPENV1  fore 0  back 16777215  eqnno 1"/>
  <p:tag name="FILENAME" val="TP_tmp"/>
  <p:tag name="ORIGWIDTH" val="22"/>
  <p:tag name="PICTUREFILESIZE" val="246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(z)  template TPT1  env TPENV1  fore 0  back 16777215  eqnno 1"/>
  <p:tag name="FILENAME" val="TP_tmp"/>
  <p:tag name="ORIGWIDTH" val="27"/>
  <p:tag name="PICTUREFILESIZE" val="296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(z)  template TPT1  env TPENV1  fore 0  back 16777215  eqnno 1"/>
  <p:tag name="FILENAME" val="TP_tmp"/>
  <p:tag name="ORIGWIDTH" val="22"/>
  <p:tag name="PICTUREFILESIZE" val="246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^{-1}(z)  template TPT1  env TPENV1  fore 0  back 16777215  eqnno 1"/>
  <p:tag name="FILENAME" val="TP_tmp"/>
  <p:tag name="ORIGWIDTH" val="33"/>
  <p:tag name="PICTUREFILESIZE" val="396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(z)  template TPT1  env TPENV1  fore 0  back 16777215  eqnno 1"/>
  <p:tag name="FILENAME" val="TP_tmp"/>
  <p:tag name="ORIGWIDTH" val="22"/>
  <p:tag name="PICTUREFILESIZE" val="296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(z)  template TPT1  env TPENV1  fore 0  back 16777215  eqnno 1"/>
  <p:tag name="FILENAME" val="TP_tmp"/>
  <p:tag name="ORIGWIDTH" val="22"/>
  <p:tag name="PICTUREFILESIZE" val="246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D}(z)  template TPT1  env TPENV1  fore 0  back 16777215  eqnno 1"/>
  <p:tag name="FILENAME" val="TP_tmp"/>
  <p:tag name="ORIGWIDTH" val="23"/>
  <p:tag name="PICTUREFILESIZE" val="296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 template TPT1  env TPENV1  fore 0  back 16777215  eqnno 2"/>
  <p:tag name="FILENAME" val="TP_tmp"/>
  <p:tag name="ORIGWIDTH" val="9"/>
  <p:tag name="PICTUREFILESIZE" val="96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-  template TPT1  env TPENV1  fore 0  back 16777215  eqnno 2"/>
  <p:tag name="FILENAME" val="TP_tmp"/>
  <p:tag name="ORIGWIDTH" val="9"/>
  <p:tag name="PICTUREFILESIZE" val="96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_n(z)  template TPT1  env TPENV1  fore 0  back 16777215  eqnno 1"/>
  <p:tag name="FILENAME" val="TP_tmp"/>
  <p:tag name="ORIGWIDTH" val="27"/>
  <p:tag name="PICTUREFILESIZE" val="29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178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CMMI10</vt:lpstr>
      <vt:lpstr>CMR10</vt:lpstr>
      <vt:lpstr>CMMI7</vt:lpstr>
      <vt:lpstr>CMSY10ORIG</vt:lpstr>
      <vt:lpstr>CMSY7</vt:lpstr>
      <vt:lpstr>CMR7</vt:lpstr>
      <vt:lpstr>Office Theme</vt:lpstr>
      <vt:lpstr>Figures for motivation</vt:lpstr>
      <vt:lpstr>Slide 2</vt:lpstr>
      <vt:lpstr>Slide 3</vt:lpstr>
      <vt:lpstr>Slide 4</vt:lpstr>
      <vt:lpstr>Slide 5</vt:lpstr>
      <vt:lpstr>Disturbance observer figures</vt:lpstr>
      <vt:lpstr>Slide 7</vt:lpstr>
      <vt:lpstr>Slide 8</vt:lpstr>
      <vt:lpstr>Multiloop figures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Richard</cp:lastModifiedBy>
  <cp:revision>15</cp:revision>
  <dcterms:created xsi:type="dcterms:W3CDTF">2011-03-17T20:16:58Z</dcterms:created>
  <dcterms:modified xsi:type="dcterms:W3CDTF">2012-03-15T05:57:57Z</dcterms:modified>
</cp:coreProperties>
</file>