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CMMI10" pitchFamily="34" charset="0"/>
      <p:regular r:id="rId8"/>
    </p:embeddedFont>
    <p:embeddedFont>
      <p:font typeface="CMR10" pitchFamily="34" charset="0"/>
      <p:regular r:id="rId9"/>
    </p:embeddedFont>
    <p:embeddedFont>
      <p:font typeface="CMSY7" pitchFamily="34" charset="0"/>
      <p:regular r:id="rId10"/>
    </p:embeddedFont>
    <p:embeddedFont>
      <p:font typeface="CMR7" pitchFamily="34" charset="0"/>
      <p:regular r:id="rId11"/>
    </p:embeddedFont>
    <p:embeddedFont>
      <p:font typeface="CMMI7" pitchFamily="34" charset="0"/>
      <p:regular r:id="rId12"/>
    </p:embeddedFont>
    <p:embeddedFont>
      <p:font typeface="CMSY10ORIG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9776-E91B-4E16-8F2A-ACBA08745659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7.xml"/><Relationship Id="rId7" Type="http://schemas.openxmlformats.org/officeDocument/2006/relationships/image" Target="../media/image5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2200" y="2743200"/>
            <a:ext cx="1143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259640" y="2895600"/>
            <a:ext cx="994065" cy="66375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46443" y="2819400"/>
            <a:ext cx="535012" cy="331719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645193" y="2819400"/>
            <a:ext cx="535539" cy="332046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Arrow Connector 12"/>
          <p:cNvCxnSpPr/>
          <p:nvPr/>
        </p:nvCxnSpPr>
        <p:spPr>
          <a:xfrm>
            <a:off x="7315200" y="320040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10200" y="320040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2200" y="2743200"/>
            <a:ext cx="1143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259640" y="2895600"/>
            <a:ext cx="994065" cy="689283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46443" y="2819400"/>
            <a:ext cx="535012" cy="331719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619691" y="2819400"/>
            <a:ext cx="586542" cy="332046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Arrow Connector 12"/>
          <p:cNvCxnSpPr/>
          <p:nvPr/>
        </p:nvCxnSpPr>
        <p:spPr>
          <a:xfrm>
            <a:off x="7315200" y="320040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10200" y="320040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frac{1}{B^u(q^{-1})}&#10;\]&#10;&#10;\end{document}"/>
  <p:tag name="FILENAME" val="TP_tmp"/>
  <p:tag name="FORMAT" val="emf"/>
  <p:tag name="RES" val="1200"/>
  <p:tag name="BLEND" val="0"/>
  <p:tag name="TRANSPARENT" val="0"/>
  <p:tag name="TBUG" val="0"/>
  <p:tag name="ALLOWFS" val="0"/>
  <p:tag name="ORIGWIDTH" val="39"/>
  <p:tag name="PICTUREFILESIZE" val="46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u(k)$&#10;&#10;\end{document}"/>
  <p:tag name="FILENAME" val="TP_tmp"/>
  <p:tag name="FORMAT" val="emf"/>
  <p:tag name="RES" val="1200"/>
  <p:tag name="BLEND" val="0"/>
  <p:tag name="TRANSPARENT" val="0"/>
  <p:tag name="TBUG" val="0"/>
  <p:tag name="ALLOWFS" val="0"/>
  <p:tag name="ORIGWIDTH" val="21"/>
  <p:tag name="PICTUREFILESIZE" val="24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(k)$&#10;&#10;\end{document}"/>
  <p:tag name="FILENAME" val="TP_tmp"/>
  <p:tag name="FORMAT" val="emf"/>
  <p:tag name="RES" val="1200"/>
  <p:tag name="BLEND" val="0"/>
  <p:tag name="TRANSPARENT" val="0"/>
  <p:tag name="TBUG" val="0"/>
  <p:tag name="ALLOWFS" val="0"/>
  <p:tag name="ORIGWIDTH" val="21"/>
  <p:tag name="PICTUREFILESIZE" val="24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frac{\bar{B}^u(q^{-1})}{B^u(q^{-1})}&#10;\]&#10;&#10;\end{document}"/>
  <p:tag name="FILENAME" val="TP_tmp"/>
  <p:tag name="FORMAT" val="emf"/>
  <p:tag name="RES" val="1200"/>
  <p:tag name="BLEND" val="0"/>
  <p:tag name="TRANSPARENT" val="0"/>
  <p:tag name="TBUG" val="0"/>
  <p:tag name="ALLOWFS" val="0"/>
  <p:tag name="ORIGWIDTH" val="39"/>
  <p:tag name="PICTUREFILESIZE" val="81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y(k)$&#10;&#10;\end{document}"/>
  <p:tag name="FILENAME" val="TP_tmp"/>
  <p:tag name="FORMAT" val="emf"/>
  <p:tag name="RES" val="1200"/>
  <p:tag name="BLEND" val="0"/>
  <p:tag name="TRANSPARENT" val="0"/>
  <p:tag name="TBUG" val="0"/>
  <p:tag name="ALLOWFS" val="0"/>
  <p:tag name="ORIGWIDTH" val="21"/>
  <p:tag name="PICTUREFILESIZE" val="24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w(k)$&#10;&#10;\end{document}"/>
  <p:tag name="FILENAME" val="TP_tmp"/>
  <p:tag name="FORMAT" val="emf"/>
  <p:tag name="RES" val="1200"/>
  <p:tag name="BLEND" val="0"/>
  <p:tag name="TRANSPARENT" val="0"/>
  <p:tag name="TBUG" val="0"/>
  <p:tag name="ALLOWFS" val="0"/>
  <p:tag name="ORIGWIDTH" val="23"/>
  <p:tag name="PICTUREFILESIZE" val="246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CMMI10</vt:lpstr>
      <vt:lpstr>CMR10</vt:lpstr>
      <vt:lpstr>CMSY7</vt:lpstr>
      <vt:lpstr>CMR7</vt:lpstr>
      <vt:lpstr>CMMI7</vt:lpstr>
      <vt:lpstr>CMSY10ORIG</vt:lpstr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</dc:creator>
  <cp:lastModifiedBy>Richard</cp:lastModifiedBy>
  <cp:revision>20</cp:revision>
  <dcterms:created xsi:type="dcterms:W3CDTF">2011-03-17T20:16:58Z</dcterms:created>
  <dcterms:modified xsi:type="dcterms:W3CDTF">2012-04-05T21:20:21Z</dcterms:modified>
</cp:coreProperties>
</file>