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7" r:id="rId3"/>
    <p:sldId id="274" r:id="rId4"/>
    <p:sldId id="272" r:id="rId5"/>
    <p:sldId id="273" r:id="rId6"/>
    <p:sldId id="275" r:id="rId7"/>
  </p:sldIdLst>
  <p:sldSz cx="9144000" cy="6858000" type="screen4x3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CMMI10" pitchFamily="34" charset="0"/>
      <p:regular r:id="rId12"/>
    </p:embeddedFont>
    <p:embeddedFont>
      <p:font typeface="CMR10" pitchFamily="34" charset="0"/>
      <p:regular r:id="rId13"/>
    </p:embeddedFont>
    <p:embeddedFont>
      <p:font typeface="CMMI7" pitchFamily="34" charset="0"/>
      <p:regular r:id="rId14"/>
    </p:embeddedFont>
    <p:embeddedFont>
      <p:font typeface="CMSY7" pitchFamily="34" charset="0"/>
      <p:regular r:id="rId15"/>
    </p:embeddedFont>
    <p:embeddedFont>
      <p:font typeface="CMR7" pitchFamily="34" charset="0"/>
      <p:regular r:id="rId16"/>
    </p:embeddedFont>
    <p:embeddedFont>
      <p:font typeface="CMSY10ORIG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9776-E91B-4E16-8F2A-ACBA0874565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emf"/><Relationship Id="rId18" Type="http://schemas.openxmlformats.org/officeDocument/2006/relationships/image" Target="../media/image7.emf"/><Relationship Id="rId3" Type="http://schemas.openxmlformats.org/officeDocument/2006/relationships/tags" Target="../tags/tag4.xml"/><Relationship Id="rId21" Type="http://schemas.openxmlformats.org/officeDocument/2006/relationships/image" Target="../media/image10.emf"/><Relationship Id="rId7" Type="http://schemas.openxmlformats.org/officeDocument/2006/relationships/tags" Target="../tags/tag8.xml"/><Relationship Id="rId12" Type="http://schemas.openxmlformats.org/officeDocument/2006/relationships/image" Target="../media/image1.emf"/><Relationship Id="rId17" Type="http://schemas.openxmlformats.org/officeDocument/2006/relationships/image" Target="../media/image6.emf"/><Relationship Id="rId2" Type="http://schemas.openxmlformats.org/officeDocument/2006/relationships/tags" Target="../tags/tag3.xml"/><Relationship Id="rId16" Type="http://schemas.openxmlformats.org/officeDocument/2006/relationships/image" Target="../media/image5.emf"/><Relationship Id="rId20" Type="http://schemas.openxmlformats.org/officeDocument/2006/relationships/image" Target="../media/image9.e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image" Target="../media/image4.emf"/><Relationship Id="rId10" Type="http://schemas.openxmlformats.org/officeDocument/2006/relationships/tags" Target="../tags/tag11.xml"/><Relationship Id="rId19" Type="http://schemas.openxmlformats.org/officeDocument/2006/relationships/image" Target="../media/image8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6.emf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5.emf"/><Relationship Id="rId2" Type="http://schemas.openxmlformats.org/officeDocument/2006/relationships/tags" Target="../tags/tag13.xml"/><Relationship Id="rId16" Type="http://schemas.openxmlformats.org/officeDocument/2006/relationships/image" Target="../media/image19.emf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4.emf"/><Relationship Id="rId5" Type="http://schemas.openxmlformats.org/officeDocument/2006/relationships/tags" Target="../tags/tag16.xml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for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27432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2004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39000" y="32004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867400" y="2819400"/>
            <a:ext cx="1300507" cy="71281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391400" y="2743200"/>
            <a:ext cx="535504" cy="330951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3886200" y="2743200"/>
            <a:ext cx="1219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71600" y="2743200"/>
            <a:ext cx="1219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962400" y="2819400"/>
            <a:ext cx="1124215" cy="68871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447800" y="2971800"/>
            <a:ext cx="1022014" cy="382619"/>
          </a:xfrm>
          <a:prstGeom prst="rect">
            <a:avLst/>
          </a:prstGeom>
          <a:noFill/>
          <a:ln/>
          <a:effectLst/>
        </p:spPr>
      </p:pic>
      <p:sp>
        <p:nvSpPr>
          <p:cNvPr id="35" name="Oval 34"/>
          <p:cNvSpPr/>
          <p:nvPr/>
        </p:nvSpPr>
        <p:spPr>
          <a:xfrm>
            <a:off x="3276600" y="3124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81336" y="2743200"/>
            <a:ext cx="536032" cy="331278"/>
          </a:xfrm>
          <a:prstGeom prst="rect">
            <a:avLst/>
          </a:prstGeom>
          <a:noFill/>
          <a:ln/>
          <a:effectLst/>
        </p:spPr>
      </p:pic>
      <p:sp>
        <p:nvSpPr>
          <p:cNvPr id="42" name="Rectangle 41"/>
          <p:cNvSpPr/>
          <p:nvPr/>
        </p:nvSpPr>
        <p:spPr>
          <a:xfrm>
            <a:off x="3962400" y="403860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024791" y="4157529"/>
            <a:ext cx="1049629" cy="383373"/>
          </a:xfrm>
          <a:prstGeom prst="rect">
            <a:avLst/>
          </a:prstGeom>
          <a:noFill/>
          <a:ln/>
          <a:effectLst/>
        </p:spPr>
      </p:pic>
      <p:cxnSp>
        <p:nvCxnSpPr>
          <p:cNvPr id="46" name="Straight Arrow Connector 45"/>
          <p:cNvCxnSpPr>
            <a:stCxn id="35" idx="6"/>
          </p:cNvCxnSpPr>
          <p:nvPr/>
        </p:nvCxnSpPr>
        <p:spPr>
          <a:xfrm>
            <a:off x="3429000" y="32004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42" idx="1"/>
            <a:endCxn id="35" idx="4"/>
          </p:cNvCxnSpPr>
          <p:nvPr/>
        </p:nvCxnSpPr>
        <p:spPr>
          <a:xfrm rot="10800000">
            <a:off x="3352800" y="3276600"/>
            <a:ext cx="609600" cy="10668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90800" y="32004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679511" y="2819400"/>
            <a:ext cx="511009" cy="331604"/>
          </a:xfrm>
          <a:prstGeom prst="rect">
            <a:avLst/>
          </a:prstGeom>
          <a:noFill/>
          <a:ln/>
          <a:effectLst/>
        </p:spPr>
      </p:pic>
      <p:sp>
        <p:nvSpPr>
          <p:cNvPr id="53" name="Freeform 52"/>
          <p:cNvSpPr/>
          <p:nvPr/>
        </p:nvSpPr>
        <p:spPr>
          <a:xfrm>
            <a:off x="5105399" y="3200400"/>
            <a:ext cx="2590801" cy="1143000"/>
          </a:xfrm>
          <a:custGeom>
            <a:avLst/>
            <a:gdLst>
              <a:gd name="connsiteX0" fmla="*/ 2546646 w 2580829"/>
              <a:gd name="connsiteY0" fmla="*/ 0 h 1264778"/>
              <a:gd name="connsiteX1" fmla="*/ 2580829 w 2580829"/>
              <a:gd name="connsiteY1" fmla="*/ 1264778 h 1264778"/>
              <a:gd name="connsiteX2" fmla="*/ 0 w 2580829"/>
              <a:gd name="connsiteY2" fmla="*/ 1102408 h 1264778"/>
              <a:gd name="connsiteX0" fmla="*/ 2654181 w 2688364"/>
              <a:gd name="connsiteY0" fmla="*/ 0 h 1264778"/>
              <a:gd name="connsiteX1" fmla="*/ 2688364 w 2688364"/>
              <a:gd name="connsiteY1" fmla="*/ 1264778 h 1264778"/>
              <a:gd name="connsiteX2" fmla="*/ 0 w 2688364"/>
              <a:gd name="connsiteY2" fmla="*/ 1045436 h 1264778"/>
              <a:gd name="connsiteX0" fmla="*/ 2654181 w 2688364"/>
              <a:gd name="connsiteY0" fmla="*/ 0 h 1264778"/>
              <a:gd name="connsiteX1" fmla="*/ 2688364 w 2688364"/>
              <a:gd name="connsiteY1" fmla="*/ 1264778 h 1264778"/>
              <a:gd name="connsiteX2" fmla="*/ 0 w 2688364"/>
              <a:gd name="connsiteY2" fmla="*/ 1121636 h 1264778"/>
              <a:gd name="connsiteX0" fmla="*/ 2654181 w 2654181"/>
              <a:gd name="connsiteY0" fmla="*/ 0 h 1121636"/>
              <a:gd name="connsiteX1" fmla="*/ 2590800 w 2654181"/>
              <a:gd name="connsiteY1" fmla="*/ 1121636 h 1121636"/>
              <a:gd name="connsiteX2" fmla="*/ 0 w 2654181"/>
              <a:gd name="connsiteY2" fmla="*/ 1121636 h 1121636"/>
              <a:gd name="connsiteX0" fmla="*/ 2590801 w 2590801"/>
              <a:gd name="connsiteY0" fmla="*/ 0 h 1143000"/>
              <a:gd name="connsiteX1" fmla="*/ 2590800 w 2590801"/>
              <a:gd name="connsiteY1" fmla="*/ 1143000 h 1143000"/>
              <a:gd name="connsiteX2" fmla="*/ 0 w 259080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1" h="1143000">
                <a:moveTo>
                  <a:pt x="2590801" y="0"/>
                </a:moveTo>
                <a:cubicBezTo>
                  <a:pt x="2590801" y="381000"/>
                  <a:pt x="2590800" y="762000"/>
                  <a:pt x="2590800" y="1143000"/>
                </a:cubicBezTo>
                <a:lnTo>
                  <a:pt x="0" y="11430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2895600" y="3276600"/>
            <a:ext cx="228826" cy="253800"/>
          </a:xfrm>
          <a:prstGeom prst="rect">
            <a:avLst/>
          </a:prstGeom>
        </p:spPr>
      </p:pic>
      <p:pic>
        <p:nvPicPr>
          <p:cNvPr id="57" name="Picture 56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048000" y="35052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58" name="Straight Arrow Connector 57"/>
          <p:cNvCxnSpPr/>
          <p:nvPr/>
        </p:nvCxnSpPr>
        <p:spPr>
          <a:xfrm>
            <a:off x="673289" y="32004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609600" y="2819400"/>
            <a:ext cx="664965" cy="331930"/>
          </a:xfrm>
          <a:prstGeom prst="rect">
            <a:avLst/>
          </a:prstGeom>
          <a:noFill/>
          <a:ln/>
          <a:effectLst/>
        </p:spPr>
      </p:pic>
      <p:sp>
        <p:nvSpPr>
          <p:cNvPr id="61" name="Right Brace 60"/>
          <p:cNvSpPr/>
          <p:nvPr/>
        </p:nvSpPr>
        <p:spPr>
          <a:xfrm rot="5400000">
            <a:off x="1828800" y="3124200"/>
            <a:ext cx="304800" cy="1371600"/>
          </a:xfrm>
          <a:prstGeom prst="rightBrace">
            <a:avLst>
              <a:gd name="adj1" fmla="val 33967"/>
              <a:gd name="adj2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371600" y="4038600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feedforward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for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057400" y="990600"/>
            <a:ext cx="4483100" cy="4495800"/>
            <a:chOff x="2832" y="1008"/>
            <a:chExt cx="2824" cy="28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2" y="1008"/>
              <a:ext cx="282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080" y="1152"/>
              <a:ext cx="288" cy="309"/>
              <a:chOff x="4752" y="576"/>
              <a:chExt cx="336" cy="361"/>
            </a:xfrm>
          </p:grpSpPr>
          <p:sp>
            <p:nvSpPr>
              <p:cNvPr id="7" name="Rectangle 17"/>
              <p:cNvSpPr>
                <a:spLocks noChangeArrowheads="1"/>
              </p:cNvSpPr>
              <p:nvPr/>
            </p:nvSpPr>
            <p:spPr bwMode="auto">
              <a:xfrm>
                <a:off x="4752" y="576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8"/>
              <p:cNvSpPr txBox="1">
                <a:spLocks noChangeArrowheads="1"/>
              </p:cNvSpPr>
              <p:nvPr/>
            </p:nvSpPr>
            <p:spPr bwMode="auto">
              <a:xfrm>
                <a:off x="4791" y="601"/>
                <a:ext cx="26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33800" y="1676400"/>
            <a:ext cx="1066800" cy="914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0" y="1828800"/>
            <a:ext cx="890751" cy="68601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752549" y="1828800"/>
            <a:ext cx="968052" cy="661253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5638800" y="1676400"/>
            <a:ext cx="1066800" cy="914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7467600" y="2133600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 20"/>
          <p:cNvSpPr/>
          <p:nvPr/>
        </p:nvSpPr>
        <p:spPr bwMode="auto">
          <a:xfrm>
            <a:off x="7391400" y="2209800"/>
            <a:ext cx="914400" cy="609600"/>
          </a:xfrm>
          <a:custGeom>
            <a:avLst/>
            <a:gdLst>
              <a:gd name="connsiteX0" fmla="*/ 888762 w 888762"/>
              <a:gd name="connsiteY0" fmla="*/ 581114 h 581114"/>
              <a:gd name="connsiteX1" fmla="*/ 0 w 888762"/>
              <a:gd name="connsiteY1" fmla="*/ 538385 h 581114"/>
              <a:gd name="connsiteX2" fmla="*/ 51274 w 888762"/>
              <a:gd name="connsiteY2" fmla="*/ 0 h 581114"/>
              <a:gd name="connsiteX0" fmla="*/ 888762 w 888762"/>
              <a:gd name="connsiteY0" fmla="*/ 677254 h 677254"/>
              <a:gd name="connsiteX1" fmla="*/ 0 w 888762"/>
              <a:gd name="connsiteY1" fmla="*/ 634525 h 677254"/>
              <a:gd name="connsiteX2" fmla="*/ 44865 w 888762"/>
              <a:gd name="connsiteY2" fmla="*/ 0 h 677254"/>
              <a:gd name="connsiteX0" fmla="*/ 843897 w 843897"/>
              <a:gd name="connsiteY0" fmla="*/ 677254 h 677254"/>
              <a:gd name="connsiteX1" fmla="*/ 0 w 843897"/>
              <a:gd name="connsiteY1" fmla="*/ 609600 h 677254"/>
              <a:gd name="connsiteX2" fmla="*/ 0 w 843897"/>
              <a:gd name="connsiteY2" fmla="*/ 0 h 677254"/>
              <a:gd name="connsiteX0" fmla="*/ 838200 w 838200"/>
              <a:gd name="connsiteY0" fmla="*/ 609600 h 609600"/>
              <a:gd name="connsiteX1" fmla="*/ 0 w 838200"/>
              <a:gd name="connsiteY1" fmla="*/ 609600 h 609600"/>
              <a:gd name="connsiteX2" fmla="*/ 0 w 838200"/>
              <a:gd name="connsiteY2" fmla="*/ 0 h 609600"/>
              <a:gd name="connsiteX0" fmla="*/ 914400 w 914400"/>
              <a:gd name="connsiteY0" fmla="*/ 609600 h 609600"/>
              <a:gd name="connsiteX1" fmla="*/ 0 w 914400"/>
              <a:gd name="connsiteY1" fmla="*/ 609600 h 609600"/>
              <a:gd name="connsiteX2" fmla="*/ 0 w 9144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609600">
                <a:moveTo>
                  <a:pt x="914400" y="609600"/>
                </a:moveTo>
                <a:lnTo>
                  <a:pt x="0" y="609600"/>
                </a:ln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4" idx="2"/>
          </p:cNvCxnSpPr>
          <p:nvPr/>
        </p:nvCxnSpPr>
        <p:spPr bwMode="auto">
          <a:xfrm rot="10800000">
            <a:off x="6705600" y="2133600"/>
            <a:ext cx="609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endCxn id="5" idx="3"/>
          </p:cNvCxnSpPr>
          <p:nvPr/>
        </p:nvCxnSpPr>
        <p:spPr bwMode="auto">
          <a:xfrm rot="10800000">
            <a:off x="4800600" y="2133600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2590800" y="2133600"/>
            <a:ext cx="1143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3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96200" y="1752600"/>
            <a:ext cx="483075" cy="329975"/>
          </a:xfrm>
          <a:prstGeom prst="rect">
            <a:avLst/>
          </a:prstGeom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19611" y="2438400"/>
            <a:ext cx="636251" cy="33030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756237" y="1752600"/>
            <a:ext cx="534977" cy="330626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952736" y="1752600"/>
            <a:ext cx="535504" cy="3309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666730" y="1752600"/>
            <a:ext cx="995045" cy="332204"/>
          </a:xfrm>
          <a:prstGeom prst="rect">
            <a:avLst/>
          </a:prstGeom>
          <a:noFill/>
          <a:ln/>
          <a:effectLst/>
        </p:spPr>
      </p:pic>
      <p:sp>
        <p:nvSpPr>
          <p:cNvPr id="43" name="Freeform 42"/>
          <p:cNvSpPr/>
          <p:nvPr/>
        </p:nvSpPr>
        <p:spPr bwMode="auto">
          <a:xfrm>
            <a:off x="2590799" y="2133600"/>
            <a:ext cx="2590801" cy="1066800"/>
          </a:xfrm>
          <a:custGeom>
            <a:avLst/>
            <a:gdLst>
              <a:gd name="connsiteX0" fmla="*/ 2503918 w 2503918"/>
              <a:gd name="connsiteY0" fmla="*/ 0 h 1119499"/>
              <a:gd name="connsiteX1" fmla="*/ 2238999 w 2503918"/>
              <a:gd name="connsiteY1" fmla="*/ 1119499 h 1119499"/>
              <a:gd name="connsiteX2" fmla="*/ 0 w 2503918"/>
              <a:gd name="connsiteY2" fmla="*/ 982766 h 1119499"/>
              <a:gd name="connsiteX0" fmla="*/ 2568011 w 2568011"/>
              <a:gd name="connsiteY0" fmla="*/ 0 h 1119499"/>
              <a:gd name="connsiteX1" fmla="*/ 2303092 w 2568011"/>
              <a:gd name="connsiteY1" fmla="*/ 1119499 h 1119499"/>
              <a:gd name="connsiteX2" fmla="*/ 0 w 2568011"/>
              <a:gd name="connsiteY2" fmla="*/ 1005555 h 1119499"/>
              <a:gd name="connsiteX0" fmla="*/ 2590801 w 2590801"/>
              <a:gd name="connsiteY0" fmla="*/ 0 h 1180744"/>
              <a:gd name="connsiteX1" fmla="*/ 2303092 w 2590801"/>
              <a:gd name="connsiteY1" fmla="*/ 1180744 h 1180744"/>
              <a:gd name="connsiteX2" fmla="*/ 0 w 2590801"/>
              <a:gd name="connsiteY2" fmla="*/ 1066800 h 1180744"/>
              <a:gd name="connsiteX0" fmla="*/ 2590801 w 2590801"/>
              <a:gd name="connsiteY0" fmla="*/ 0 h 1066800"/>
              <a:gd name="connsiteX1" fmla="*/ 2590801 w 2590801"/>
              <a:gd name="connsiteY1" fmla="*/ 1066800 h 1066800"/>
              <a:gd name="connsiteX2" fmla="*/ 0 w 2590801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1" h="1066800">
                <a:moveTo>
                  <a:pt x="2590801" y="0"/>
                </a:moveTo>
                <a:lnTo>
                  <a:pt x="2590801" y="1066800"/>
                </a:lnTo>
                <a:lnTo>
                  <a:pt x="0" y="106680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743200" y="2793249"/>
            <a:ext cx="535504" cy="3309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_d(k)  template TPT1  env TPENV1  fore 0  back 16777215  eqnno 1"/>
  <p:tag name="FILENAME" val="TP_tmp"/>
  <p:tag name="ORIGWIDTH" val="26"/>
  <p:tag name="PICTUREFILESIZE" val="29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A(q^{-1}) }{ B(q^{-1}) }  template TPT1  env TPENV2  fore 0  back 16777215  eqnno 1"/>
  <p:tag name="FILENAME" val="TP_tmp"/>
  <p:tag name="ORIGWIDTH" val="35"/>
  <p:tag name="PICTUREFILESIZE" val="66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1 }{ A_c^{'}(q^{-1}) }  template TPT1  env TPENV2  fore 0  back 16777215  eqnno 1"/>
  <p:tag name="FILENAME" val="TP_tmp"/>
  <p:tag name="ORIGWIDTH" val="38"/>
  <p:tag name="PICTUREFILESIZE" val="51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epsilon(k)  template TPT1  env TPENV1  fore 0  back 16777215  eqnno 2"/>
  <p:tag name="FILENAME" val="TP_tmp"/>
  <p:tag name="ORIGWIDTH" val="19"/>
  <p:tag name="PICTUREFILESIZE" val="24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eta_d(k)  template TPT1  env TPENV1  fore 0  back 16777215  eqnno 2"/>
  <p:tag name="FILENAME" val="TP_tmp"/>
  <p:tag name="ORIGWIDTH" val="25"/>
  <p:tag name="PICTUREFILESIZE" val="29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eta(k)  template TPT1  env TPENV1  fore 0  back 16777215  eqnno 2"/>
  <p:tag name="FILENAME" val="TP_tmp"/>
  <p:tag name="ORIGWIDTH" val="21"/>
  <p:tag name="PICTUREFILESIZE" val="24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2"/>
  <p:tag name="FILENAME" val="TP_tmp"/>
  <p:tag name="ORIGWIDTH" val="21"/>
  <p:tag name="PICTUREFILESIZE" val="24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u(k-\textrm{d})$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39"/>
  <p:tag name="PICTUREFILESIZE" val="306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2"/>
  <p:tag name="FILENAME" val="TP_tmp"/>
  <p:tag name="ORIGWIDTH" val="21"/>
  <p:tag name="PICTUREFILESIZE" val="2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q^{-\rm{d}} B(q^{-1}) }{ A(q^{-1}) }  template TPT1  env TPENV2  fore 0  back 16777215  eqnno 1"/>
  <p:tag name="FILENAME" val="TP_tmp"/>
  <p:tag name="ORIGWIDTH" val="51"/>
  <p:tag name="PICTUREFILESIZE" val="81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1"/>
  <p:tag name="FILENAME" val="TP_tmp"/>
  <p:tag name="ORIGWIDTH" val="21"/>
  <p:tag name="PICTUREFILESIZE" val="2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1 }{ \hat{R}(q^{-1},k) }  template TPT1  env TPENV2  fore 0  back 16777215  eqnno 1"/>
  <p:tag name="FILENAME" val="TP_tmp"/>
  <p:tag name="ORIGWIDTH" val="44"/>
  <p:tag name="PICTUREFILESIZE" val="48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m(q^{-1})  template TPT1  env TPENV2  fore 0  back 16777215  eqnno 1"/>
  <p:tag name="FILENAME" val="TP_tmp"/>
  <p:tag name="ORIGWIDTH" val="40"/>
  <p:tag name="PICTUREFILESIZE" val="39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k)  template TPT1  env TPENV1  fore 0  back 16777215  eqnno 1"/>
  <p:tag name="FILENAME" val="TP_tmp"/>
  <p:tag name="ORIGWIDTH" val="21"/>
  <p:tag name="PICTUREFILESIZE" val="24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S}(q^{-1},k)  template TPT1  env TPENV2  fore 0  back 16777215  eqnno 1"/>
  <p:tag name="FILENAME" val="TP_tmp"/>
  <p:tag name="ORIGWIDTH" val="41"/>
  <p:tag name="PICTUREFILESIZE" val="45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(k)  template TPT1  env TPENV1  fore 0  back 16777215  eqnno 1"/>
  <p:tag name="FILENAME" val="TP_tmp"/>
  <p:tag name="ORIGWIDTH" val="20"/>
  <p:tag name="PICTUREFILESIZE" val="24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25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CMMI10</vt:lpstr>
      <vt:lpstr>CMR10</vt:lpstr>
      <vt:lpstr>CMMI7</vt:lpstr>
      <vt:lpstr>CMSY7</vt:lpstr>
      <vt:lpstr>CMR7</vt:lpstr>
      <vt:lpstr>CMSY10ORIG</vt:lpstr>
      <vt:lpstr>Times New Roman</vt:lpstr>
      <vt:lpstr>Office Theme</vt:lpstr>
      <vt:lpstr>Figures for review</vt:lpstr>
      <vt:lpstr>Slide 2</vt:lpstr>
      <vt:lpstr>Figures for proof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Richard</cp:lastModifiedBy>
  <cp:revision>48</cp:revision>
  <dcterms:created xsi:type="dcterms:W3CDTF">2011-03-17T20:16:58Z</dcterms:created>
  <dcterms:modified xsi:type="dcterms:W3CDTF">2012-04-30T21:40:15Z</dcterms:modified>
</cp:coreProperties>
</file>