
<file path=[Content_Types].xml><?xml version="1.0" encoding="utf-8"?>
<Types xmlns="http://schemas.openxmlformats.org/package/2006/content-types"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notesSlides/notesSlide85.xml" ContentType="application/vnd.openxmlformats-officedocument.presentationml.notesSlide+xml"/>
  <Override PartName="/ppt/tags/tag610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41.xml" ContentType="application/vnd.openxmlformats-officedocument.presentationml.notesSlide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slides/slide66.xml" ContentType="application/vnd.openxmlformats-officedocument.presentationml.slide+xml"/>
  <Default Extension="png" ContentType="image/png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tags/tag490.xml" ContentType="application/vnd.openxmlformats-officedocument.presentationml.tags+xml"/>
  <Override PartName="/ppt/slides/slide91.xml" ContentType="application/vnd.openxmlformats-officedocument.presentationml.slide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591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notesSlides/notesSlide9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notesSlides/notesSlide54.xml" ContentType="application/vnd.openxmlformats-officedocument.presentationml.notesSlide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notesSlides/notesSlide95.xml" ContentType="application/vnd.openxmlformats-officedocument.presentationml.notesSlide+xml"/>
  <Override PartName="/ppt/slides/slide35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notesSlides/notesSlide89.xml" ContentType="application/vnd.openxmlformats-officedocument.presentationml.notesSlide+xml"/>
  <Override PartName="/ppt/tags/tag66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notesSlides/notesSlide67.xml" ContentType="application/vnd.openxmlformats-officedocument.presentationml.notesSlide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notesSlides/notesSlide70.xml" ContentType="application/vnd.openxmlformats-officedocument.presentationml.notesSlide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73.xml" ContentType="application/vnd.openxmlformats-officedocument.presentationml.slide+xml"/>
  <Override PartName="/ppt/tags/tag217.xml" ContentType="application/vnd.openxmlformats-officedocument.presentationml.tags+xml"/>
  <Override PartName="/ppt/notesSlides/notesSlide39.xml" ContentType="application/vnd.openxmlformats-officedocument.presentationml.notesSlide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notesSlides/notesSlide86.xml" ContentType="application/vnd.openxmlformats-officedocument.presentationml.notesSlide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notesSlides/notesSlide64.xml" ContentType="application/vnd.openxmlformats-officedocument.presentationml.notesSlide+xml"/>
  <Override PartName="/ppt/tags/tag450.xml" ContentType="application/vnd.openxmlformats-officedocument.presentationml.tags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notesSlides/notesSlide42.xml" ContentType="application/vnd.openxmlformats-officedocument.presentationml.notesSlide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slides/slide89.xml" ContentType="application/vnd.openxmlformats-officedocument.presentationml.slide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slides/slide67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notesSlides/notesSlide58.xml" ContentType="application/vnd.openxmlformats-officedocument.presentationml.notesSlid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notesSlides/notesSlide83.xml" ContentType="application/vnd.openxmlformats-officedocument.presentationml.notesSlide+xml"/>
  <Override PartName="/ppt/tags/tag706.xml" ContentType="application/vnd.openxmlformats-officedocument.presentationml.tag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notesSlides/notesSlide61.xml" ContentType="application/vnd.openxmlformats-officedocument.presentationml.notesSlide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notesSlides/notesSlide108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notesSlides/notesSlide99.xml" ContentType="application/vnd.openxmlformats-officedocument.presentationml.notesSlide+xml"/>
  <Override PartName="/ppt/tags/tag671.xml" ContentType="application/vnd.openxmlformats-officedocument.presentationml.tags+xml"/>
  <Override PartName="/ppt/slides/slide39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notesSlides/notesSlide77.xml" ContentType="application/vnd.openxmlformats-officedocument.presentationml.notesSlide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notesSlides/notesSlide55.xml" ContentType="application/vnd.openxmlformats-officedocument.presentationml.notesSlide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notesSlides/notesSlide80.xml" ContentType="application/vnd.openxmlformats-officedocument.presentationml.notesSlide+xml"/>
  <Override PartName="/ppt/tags/tag687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slides/slide8.xml" ContentType="application/vnd.openxmlformats-officedocument.presentationml.slide+xml"/>
  <Override PartName="/ppt/slides/slide106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notesSlides/notesSlide49.xml" ContentType="application/vnd.openxmlformats-officedocument.presentationml.notesSlide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notesSlides/notesSlide96.xml" ContentType="application/vnd.openxmlformats-officedocument.presentationml.notesSlide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notesSlides/notesSlide52.xml" ContentType="application/vnd.openxmlformats-officedocument.presentationml.notesSlide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slides/slide99.xml" ContentType="application/vnd.openxmlformats-officedocument.presentationml.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notesSlides/notesSlide68.xml" ContentType="application/vnd.openxmlformats-officedocument.presentationml.notesSlide+xml"/>
  <Override PartName="/ppt/tags/tag640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notesSlides/notesSlide46.xml" ContentType="application/vnd.openxmlformats-officedocument.presentationml.notesSlide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notesSlides/notesSlide65.xml" ContentType="application/vnd.openxmlformats-officedocument.presentationml.notesSlide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notesSlides/notesSlide59.xml" ContentType="application/vnd.openxmlformats-officedocument.presentationml.notesSlide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notesSlides/notesSlide37.xml" ContentType="application/vnd.openxmlformats-officedocument.presentationml.notesSlide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notesSlides/notesSlide84.xml" ContentType="application/vnd.openxmlformats-officedocument.presentationml.notesSlide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notesSlides/notesSlide62.xml" ContentType="application/vnd.openxmlformats-officedocument.presentationml.notesSlide+xml"/>
  <Override PartName="/ppt/tags/tag669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notesSlides/notesSlide78.xml" ContentType="application/vnd.openxmlformats-officedocument.presentationml.notesSlide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notesSlides/notesSlide56.xml" ContentType="application/vnd.openxmlformats-officedocument.presentationml.notesSlide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notesSlides/notesSlide81.xml" ContentType="application/vnd.openxmlformats-officedocument.presentationml.notesSlide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notesSlides/notesSlide106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notesSlides/notesSlide97.xml" ContentType="application/vnd.openxmlformats-officedocument.presentationml.notesSlide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notesSlides/notesSlide75.xml" ContentType="application/vnd.openxmlformats-officedocument.presentationml.notesSlide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notesSlides/notesSlide53.xml" ContentType="application/vnd.openxmlformats-officedocument.presentationml.notesSlide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Default Extension="vml" ContentType="application/vnd.openxmlformats-officedocument.vmlDrawing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slides/slide78.xml" ContentType="application/vnd.openxmlformats-officedocument.presentationml.slide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notesSlides/notesSlide69.xml" ContentType="application/vnd.openxmlformats-officedocument.presentationml.notesSlide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notesSlides/notesSlide72.xml" ContentType="application/vnd.openxmlformats-officedocument.presentationml.notesSlide+xml"/>
  <Override PartName="/ppt/tags/tag679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notesSlides/notesSlide50.xml" ContentType="application/vnd.openxmlformats-officedocument.presentationml.notesSlide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slides/slide97.xml" ContentType="application/vnd.openxmlformats-officedocument.presentationml.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slides/slide28.xml" ContentType="application/vnd.openxmlformats-officedocument.presentationml.slide+xml"/>
  <Override PartName="/ppt/slides/slide75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notesSlides/notesSlide88.xml" ContentType="application/vnd.openxmlformats-officedocument.presentationml.notesSlide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notesSlides/notesSlide66.xml" ContentType="application/vnd.openxmlformats-officedocument.presentationml.notesSlide+xml"/>
  <Override PartName="/ppt/tags/tag452.xml" ContentType="application/vnd.openxmlformats-officedocument.presentationml.tags+xml"/>
  <Override PartName="/ppt/slides/slide53.xml" ContentType="application/vnd.openxmlformats-officedocument.presentationml.slide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notesSlides/notesSlide100.xml" ContentType="application/vnd.openxmlformats-officedocument.presentationml.notesSlide+xml"/>
  <Default Extension="jpeg" ContentType="image/jpeg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notesSlides/notesSlide44.xml" ContentType="application/vnd.openxmlformats-officedocument.presentationml.notesSlide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notesSlides/notesSlide91.xml" ContentType="application/vnd.openxmlformats-officedocument.presentationml.notesSlide+xml"/>
  <Override PartName="/ppt/tags/tag698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slides/slide69.xml" ContentType="application/vnd.openxmlformats-officedocument.presentationml.slide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notesSlides/notesSlide38.xml" ContentType="application/vnd.openxmlformats-officedocument.presentationml.notesSlide+xml"/>
  <Override PartName="/ppt/tags/tag471.xml" ContentType="application/vnd.openxmlformats-officedocument.presentationml.tags+xml"/>
  <Override PartName="/ppt/slides/slide72.xml" ContentType="application/vnd.openxmlformats-officedocument.presentationml.slide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notesSlides/notesSlide63.xml" ContentType="application/vnd.openxmlformats-officedocument.presentationml.notesSlide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slides/slide88.xml" ContentType="application/vnd.openxmlformats-officedocument.presentationml.slide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notesSlides/notesSlide79.xml" ContentType="application/vnd.openxmlformats-officedocument.presentationml.notesSlide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slides/slide44.xml" ContentType="application/vnd.openxmlformats-officedocument.presentationml.slide+xml"/>
  <Default Extension="emf" ContentType="image/x-emf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notesSlides/notesSlide35.xml" ContentType="application/vnd.openxmlformats-officedocument.presentationml.notesSlide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notesSlides/notesSlide60.xml" ContentType="application/vnd.openxmlformats-officedocument.presentationml.notesSlide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slides/slide108.xml" ContentType="application/vnd.openxmlformats-officedocument.presentationml.slide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notesSlides/notesSlide107.xml" ContentType="application/vnd.openxmlformats-officedocument.presentationml.notesSlide+xml"/>
  <Override PartName="/ppt/slides/slide85.xml" ContentType="application/vnd.openxmlformats-officedocument.presentationml.slide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notesSlides/notesSlide76.xml" ContentType="application/vnd.openxmlformats-officedocument.presentationml.notesSlide+xml"/>
  <Override PartName="/ppt/tags/tag601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notesSlides/notesSlide32.xml" ContentType="application/vnd.openxmlformats-officedocument.presentationml.notesSlide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notesSlides/notesSlide104.xml" ContentType="application/vnd.openxmlformats-officedocument.presentationml.notesSlide+xml"/>
  <Override PartName="/ppt/tags/tag226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notesSlides/notesSlide73.xml" ContentType="application/vnd.openxmlformats-officedocument.presentationml.notesSlide+xml"/>
  <Override PartName="/ppt/tags/tag582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slides/slide98.xml" ContentType="application/vnd.openxmlformats-officedocument.presentationml.slide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317" r:id="rId3"/>
    <p:sldId id="458" r:id="rId4"/>
    <p:sldId id="459" r:id="rId5"/>
    <p:sldId id="462" r:id="rId6"/>
    <p:sldId id="460" r:id="rId7"/>
    <p:sldId id="461" r:id="rId8"/>
    <p:sldId id="469" r:id="rId9"/>
    <p:sldId id="463" r:id="rId10"/>
    <p:sldId id="464" r:id="rId11"/>
    <p:sldId id="465" r:id="rId12"/>
    <p:sldId id="466" r:id="rId13"/>
    <p:sldId id="467" r:id="rId14"/>
    <p:sldId id="468" r:id="rId15"/>
    <p:sldId id="470" r:id="rId16"/>
    <p:sldId id="284" r:id="rId17"/>
    <p:sldId id="471" r:id="rId18"/>
    <p:sldId id="472" r:id="rId19"/>
    <p:sldId id="457" r:id="rId20"/>
    <p:sldId id="289" r:id="rId21"/>
    <p:sldId id="288" r:id="rId22"/>
    <p:sldId id="290" r:id="rId23"/>
    <p:sldId id="291" r:id="rId24"/>
    <p:sldId id="295" r:id="rId25"/>
    <p:sldId id="293" r:id="rId26"/>
    <p:sldId id="294" r:id="rId27"/>
    <p:sldId id="384" r:id="rId28"/>
    <p:sldId id="297" r:id="rId29"/>
    <p:sldId id="298" r:id="rId30"/>
    <p:sldId id="299" r:id="rId31"/>
    <p:sldId id="300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66" r:id="rId42"/>
    <p:sldId id="475" r:id="rId43"/>
    <p:sldId id="387" r:id="rId44"/>
    <p:sldId id="329" r:id="rId45"/>
    <p:sldId id="330" r:id="rId46"/>
    <p:sldId id="391" r:id="rId47"/>
    <p:sldId id="474" r:id="rId48"/>
    <p:sldId id="310" r:id="rId49"/>
    <p:sldId id="331" r:id="rId50"/>
    <p:sldId id="408" r:id="rId51"/>
    <p:sldId id="409" r:id="rId52"/>
    <p:sldId id="410" r:id="rId53"/>
    <p:sldId id="419" r:id="rId54"/>
    <p:sldId id="411" r:id="rId55"/>
    <p:sldId id="367" r:id="rId56"/>
    <p:sldId id="396" r:id="rId57"/>
    <p:sldId id="398" r:id="rId58"/>
    <p:sldId id="399" r:id="rId59"/>
    <p:sldId id="400" r:id="rId60"/>
    <p:sldId id="401" r:id="rId61"/>
    <p:sldId id="402" r:id="rId62"/>
    <p:sldId id="403" r:id="rId63"/>
    <p:sldId id="345" r:id="rId64"/>
    <p:sldId id="404" r:id="rId65"/>
    <p:sldId id="406" r:id="rId66"/>
    <p:sldId id="414" r:id="rId67"/>
    <p:sldId id="415" r:id="rId68"/>
    <p:sldId id="417" r:id="rId69"/>
    <p:sldId id="416" r:id="rId70"/>
    <p:sldId id="418" r:id="rId71"/>
    <p:sldId id="352" r:id="rId72"/>
    <p:sldId id="351" r:id="rId73"/>
    <p:sldId id="355" r:id="rId74"/>
    <p:sldId id="353" r:id="rId75"/>
    <p:sldId id="354" r:id="rId76"/>
    <p:sldId id="420" r:id="rId77"/>
    <p:sldId id="421" r:id="rId78"/>
    <p:sldId id="422" r:id="rId79"/>
    <p:sldId id="423" r:id="rId80"/>
    <p:sldId id="356" r:id="rId81"/>
    <p:sldId id="358" r:id="rId82"/>
    <p:sldId id="360" r:id="rId83"/>
    <p:sldId id="363" r:id="rId84"/>
    <p:sldId id="364" r:id="rId85"/>
    <p:sldId id="365" r:id="rId86"/>
    <p:sldId id="392" r:id="rId87"/>
    <p:sldId id="393" r:id="rId88"/>
    <p:sldId id="394" r:id="rId89"/>
    <p:sldId id="395" r:id="rId90"/>
    <p:sldId id="473" r:id="rId91"/>
    <p:sldId id="316" r:id="rId92"/>
    <p:sldId id="318" r:id="rId93"/>
    <p:sldId id="321" r:id="rId94"/>
    <p:sldId id="334" r:id="rId95"/>
    <p:sldId id="333" r:id="rId96"/>
    <p:sldId id="335" r:id="rId97"/>
    <p:sldId id="320" r:id="rId98"/>
    <p:sldId id="336" r:id="rId99"/>
    <p:sldId id="337" r:id="rId100"/>
    <p:sldId id="338" r:id="rId101"/>
    <p:sldId id="339" r:id="rId102"/>
    <p:sldId id="340" r:id="rId103"/>
    <p:sldId id="341" r:id="rId104"/>
    <p:sldId id="342" r:id="rId105"/>
    <p:sldId id="343" r:id="rId106"/>
    <p:sldId id="344" r:id="rId107"/>
    <p:sldId id="385" r:id="rId108"/>
    <p:sldId id="386" r:id="rId109"/>
  </p:sldIdLst>
  <p:sldSz cx="9144000" cy="6858000" type="screen4x3"/>
  <p:notesSz cx="9601200" cy="7315200"/>
  <p:custDataLst>
    <p:tags r:id="rId1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33CC33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 autoAdjust="0"/>
    <p:restoredTop sz="94030" autoAdjust="0"/>
  </p:normalViewPr>
  <p:slideViewPr>
    <p:cSldViewPr>
      <p:cViewPr varScale="1">
        <p:scale>
          <a:sx n="86" d="100"/>
          <a:sy n="86" d="100"/>
        </p:scale>
        <p:origin x="-678" y="-78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gs" Target="tags/tag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fld id="{CAC7F38B-A955-4D90-93D8-87453A92A6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8C7DE1DF-48D7-46C7-824B-FE387C6C68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DE1DF-48D7-46C7-824B-FE387C6C6885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F01F9-356F-4CFE-A12E-B026C9D56A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1B6ED-18CA-4360-BA2F-6E5F80BDD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8BE9F-B013-4876-929F-9695CD4E1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0C47E-C795-4298-8BBD-E623BBBFA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E7D1E-04C3-4E36-AABB-8C330FB270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42348-A437-4729-8506-789070EA8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1CC17-F398-4821-93C0-CA28CDAF6B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48FE8-F4AB-4458-9167-D598FA3D2C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5874A-AC3A-41F8-AE5C-1AA4379278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A83F3-B3C4-44C1-A4AC-4E1770DBC0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2C799-38BA-4789-971D-6423B9592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431EDE53-1825-460B-A476-B0126C70A7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emf"/><Relationship Id="rId18" Type="http://schemas.openxmlformats.org/officeDocument/2006/relationships/image" Target="../media/image36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tags" Target="../tags/tag69.xml"/><Relationship Id="rId16" Type="http://schemas.openxmlformats.org/officeDocument/2006/relationships/image" Target="../media/image44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8.png"/><Relationship Id="rId5" Type="http://schemas.openxmlformats.org/officeDocument/2006/relationships/tags" Target="../tags/tag72.xml"/><Relationship Id="rId15" Type="http://schemas.openxmlformats.org/officeDocument/2006/relationships/image" Target="../media/image43.png"/><Relationship Id="rId10" Type="http://schemas.openxmlformats.org/officeDocument/2006/relationships/image" Target="../media/image31.wmf"/><Relationship Id="rId4" Type="http://schemas.openxmlformats.org/officeDocument/2006/relationships/tags" Target="../tags/tag71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42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tags" Target="../tags/tag669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668.xml"/><Relationship Id="rId1" Type="http://schemas.openxmlformats.org/officeDocument/2006/relationships/tags" Target="../tags/tag66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6.png"/><Relationship Id="rId5" Type="http://schemas.openxmlformats.org/officeDocument/2006/relationships/tags" Target="../tags/tag671.xml"/><Relationship Id="rId10" Type="http://schemas.openxmlformats.org/officeDocument/2006/relationships/image" Target="../media/image154.png"/><Relationship Id="rId4" Type="http://schemas.openxmlformats.org/officeDocument/2006/relationships/tags" Target="../tags/tag670.xml"/><Relationship Id="rId9" Type="http://schemas.openxmlformats.org/officeDocument/2006/relationships/image" Target="../media/image33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tags" Target="../tags/tag674.xml"/><Relationship Id="rId7" Type="http://schemas.openxmlformats.org/officeDocument/2006/relationships/notesSlide" Target="../notesSlides/notesSlide101.xml"/><Relationship Id="rId12" Type="http://schemas.openxmlformats.org/officeDocument/2006/relationships/image" Target="../media/image330.png"/><Relationship Id="rId2" Type="http://schemas.openxmlformats.org/officeDocument/2006/relationships/tags" Target="../tags/tag673.xml"/><Relationship Id="rId1" Type="http://schemas.openxmlformats.org/officeDocument/2006/relationships/tags" Target="../tags/tag6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4.png"/><Relationship Id="rId5" Type="http://schemas.openxmlformats.org/officeDocument/2006/relationships/tags" Target="../tags/tag676.xml"/><Relationship Id="rId10" Type="http://schemas.openxmlformats.org/officeDocument/2006/relationships/image" Target="../media/image333.png"/><Relationship Id="rId4" Type="http://schemas.openxmlformats.org/officeDocument/2006/relationships/tags" Target="../tags/tag675.xml"/><Relationship Id="rId9" Type="http://schemas.openxmlformats.org/officeDocument/2006/relationships/image" Target="../media/image329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3" Type="http://schemas.openxmlformats.org/officeDocument/2006/relationships/tags" Target="../tags/tag679.xml"/><Relationship Id="rId7" Type="http://schemas.openxmlformats.org/officeDocument/2006/relationships/image" Target="../media/image163.png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6" Type="http://schemas.openxmlformats.org/officeDocument/2006/relationships/notesSlide" Target="../notesSlides/notesSlide10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680.xml"/><Relationship Id="rId9" Type="http://schemas.openxmlformats.org/officeDocument/2006/relationships/image" Target="../media/image31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tags" Target="../tags/tag683.xml"/><Relationship Id="rId7" Type="http://schemas.openxmlformats.org/officeDocument/2006/relationships/image" Target="../media/image329.png"/><Relationship Id="rId2" Type="http://schemas.openxmlformats.org/officeDocument/2006/relationships/tags" Target="../tags/tag682.xml"/><Relationship Id="rId1" Type="http://schemas.openxmlformats.org/officeDocument/2006/relationships/tags" Target="../tags/tag681.xml"/><Relationship Id="rId6" Type="http://schemas.openxmlformats.org/officeDocument/2006/relationships/notesSlide" Target="../notesSlides/notesSlide10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7.png"/><Relationship Id="rId4" Type="http://schemas.openxmlformats.org/officeDocument/2006/relationships/tags" Target="../tags/tag684.xml"/><Relationship Id="rId9" Type="http://schemas.openxmlformats.org/officeDocument/2006/relationships/image" Target="../media/image33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3" Type="http://schemas.openxmlformats.org/officeDocument/2006/relationships/tags" Target="../tags/tag687.xml"/><Relationship Id="rId7" Type="http://schemas.openxmlformats.org/officeDocument/2006/relationships/image" Target="../media/image163.png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notesSlide" Target="../notesSlides/notesSlide10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688.xml"/><Relationship Id="rId9" Type="http://schemas.openxmlformats.org/officeDocument/2006/relationships/image" Target="../media/image317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3" Type="http://schemas.openxmlformats.org/officeDocument/2006/relationships/tags" Target="../tags/tag691.xml"/><Relationship Id="rId7" Type="http://schemas.openxmlformats.org/officeDocument/2006/relationships/notesSlide" Target="../notesSlides/notesSlide105.xml"/><Relationship Id="rId12" Type="http://schemas.openxmlformats.org/officeDocument/2006/relationships/image" Target="../media/image342.png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1.png"/><Relationship Id="rId5" Type="http://schemas.openxmlformats.org/officeDocument/2006/relationships/tags" Target="../tags/tag693.xml"/><Relationship Id="rId10" Type="http://schemas.openxmlformats.org/officeDocument/2006/relationships/image" Target="../media/image340.png"/><Relationship Id="rId4" Type="http://schemas.openxmlformats.org/officeDocument/2006/relationships/tags" Target="../tags/tag692.xml"/><Relationship Id="rId9" Type="http://schemas.openxmlformats.org/officeDocument/2006/relationships/image" Target="../media/image33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6.xml"/><Relationship Id="rId13" Type="http://schemas.openxmlformats.org/officeDocument/2006/relationships/image" Target="../media/image324.png"/><Relationship Id="rId3" Type="http://schemas.openxmlformats.org/officeDocument/2006/relationships/tags" Target="../tags/tag69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5.png"/><Relationship Id="rId2" Type="http://schemas.openxmlformats.org/officeDocument/2006/relationships/tags" Target="../tags/tag695.xml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11" Type="http://schemas.openxmlformats.org/officeDocument/2006/relationships/image" Target="../media/image344.png"/><Relationship Id="rId5" Type="http://schemas.openxmlformats.org/officeDocument/2006/relationships/tags" Target="../tags/tag698.xml"/><Relationship Id="rId10" Type="http://schemas.openxmlformats.org/officeDocument/2006/relationships/image" Target="../media/image343.png"/><Relationship Id="rId4" Type="http://schemas.openxmlformats.org/officeDocument/2006/relationships/tags" Target="../tags/tag697.xml"/><Relationship Id="rId9" Type="http://schemas.openxmlformats.org/officeDocument/2006/relationships/image" Target="../media/image342.png"/><Relationship Id="rId14" Type="http://schemas.openxmlformats.org/officeDocument/2006/relationships/image" Target="../media/image346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4.png"/><Relationship Id="rId3" Type="http://schemas.openxmlformats.org/officeDocument/2006/relationships/tags" Target="../tags/tag702.xml"/><Relationship Id="rId7" Type="http://schemas.openxmlformats.org/officeDocument/2006/relationships/tags" Target="../tags/tag706.xml"/><Relationship Id="rId12" Type="http://schemas.openxmlformats.org/officeDocument/2006/relationships/image" Target="../media/image347.png"/><Relationship Id="rId2" Type="http://schemas.openxmlformats.org/officeDocument/2006/relationships/tags" Target="../tags/tag701.xml"/><Relationship Id="rId16" Type="http://schemas.openxmlformats.org/officeDocument/2006/relationships/image" Target="../media/image316.png"/><Relationship Id="rId1" Type="http://schemas.openxmlformats.org/officeDocument/2006/relationships/tags" Target="../tags/tag700.xml"/><Relationship Id="rId6" Type="http://schemas.openxmlformats.org/officeDocument/2006/relationships/tags" Target="../tags/tag705.xml"/><Relationship Id="rId11" Type="http://schemas.openxmlformats.org/officeDocument/2006/relationships/image" Target="../media/image161.png"/><Relationship Id="rId5" Type="http://schemas.openxmlformats.org/officeDocument/2006/relationships/tags" Target="../tags/tag704.xml"/><Relationship Id="rId15" Type="http://schemas.openxmlformats.org/officeDocument/2006/relationships/image" Target="../media/image307.png"/><Relationship Id="rId10" Type="http://schemas.openxmlformats.org/officeDocument/2006/relationships/image" Target="../media/image308.png"/><Relationship Id="rId4" Type="http://schemas.openxmlformats.org/officeDocument/2006/relationships/tags" Target="../tags/tag703.xml"/><Relationship Id="rId9" Type="http://schemas.openxmlformats.org/officeDocument/2006/relationships/notesSlide" Target="../notesSlides/notesSlide107.xml"/><Relationship Id="rId14" Type="http://schemas.openxmlformats.org/officeDocument/2006/relationships/image" Target="../media/image34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77.xml"/><Relationship Id="rId21" Type="http://schemas.openxmlformats.org/officeDocument/2006/relationships/image" Target="../media/image54.png"/><Relationship Id="rId7" Type="http://schemas.openxmlformats.org/officeDocument/2006/relationships/tags" Target="../tags/tag81.xml"/><Relationship Id="rId12" Type="http://schemas.openxmlformats.org/officeDocument/2006/relationships/image" Target="../media/image8.png"/><Relationship Id="rId17" Type="http://schemas.openxmlformats.org/officeDocument/2006/relationships/image" Target="../media/image50.png"/><Relationship Id="rId2" Type="http://schemas.openxmlformats.org/officeDocument/2006/relationships/tags" Target="../tags/tag76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31.wmf"/><Relationship Id="rId5" Type="http://schemas.openxmlformats.org/officeDocument/2006/relationships/tags" Target="../tags/tag79.xml"/><Relationship Id="rId15" Type="http://schemas.openxmlformats.org/officeDocument/2006/relationships/image" Target="../media/image48.png"/><Relationship Id="rId10" Type="http://schemas.openxmlformats.org/officeDocument/2006/relationships/notesSlide" Target="../notesSlides/notesSlide11.xml"/><Relationship Id="rId19" Type="http://schemas.openxmlformats.org/officeDocument/2006/relationships/image" Target="../media/image52.wmf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5.wmf"/><Relationship Id="rId26" Type="http://schemas.openxmlformats.org/officeDocument/2006/relationships/image" Target="../media/image60.png"/><Relationship Id="rId3" Type="http://schemas.openxmlformats.org/officeDocument/2006/relationships/tags" Target="../tags/tag85.xml"/><Relationship Id="rId21" Type="http://schemas.openxmlformats.org/officeDocument/2006/relationships/image" Target="../media/image50.png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image" Target="../media/image46.png"/><Relationship Id="rId25" Type="http://schemas.openxmlformats.org/officeDocument/2006/relationships/image" Target="../media/image59.png"/><Relationship Id="rId2" Type="http://schemas.openxmlformats.org/officeDocument/2006/relationships/tags" Target="../tags/tag84.xml"/><Relationship Id="rId16" Type="http://schemas.openxmlformats.org/officeDocument/2006/relationships/image" Target="../media/image8.png"/><Relationship Id="rId20" Type="http://schemas.openxmlformats.org/officeDocument/2006/relationships/image" Target="../media/image49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image" Target="../media/image58.png"/><Relationship Id="rId5" Type="http://schemas.openxmlformats.org/officeDocument/2006/relationships/tags" Target="../tags/tag87.xml"/><Relationship Id="rId15" Type="http://schemas.openxmlformats.org/officeDocument/2006/relationships/image" Target="../media/image31.wmf"/><Relationship Id="rId23" Type="http://schemas.openxmlformats.org/officeDocument/2006/relationships/image" Target="../media/image57.png"/><Relationship Id="rId10" Type="http://schemas.openxmlformats.org/officeDocument/2006/relationships/tags" Target="../tags/tag92.xml"/><Relationship Id="rId19" Type="http://schemas.openxmlformats.org/officeDocument/2006/relationships/image" Target="../media/image56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notesSlide" Target="../notesSlides/notesSlide12.xml"/><Relationship Id="rId22" Type="http://schemas.openxmlformats.org/officeDocument/2006/relationships/image" Target="../media/image51.png"/><Relationship Id="rId27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26" Type="http://schemas.openxmlformats.org/officeDocument/2006/relationships/image" Target="../media/image65.png"/><Relationship Id="rId3" Type="http://schemas.openxmlformats.org/officeDocument/2006/relationships/tags" Target="../tags/tag97.xml"/><Relationship Id="rId21" Type="http://schemas.openxmlformats.org/officeDocument/2006/relationships/image" Target="../media/image60.png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image" Target="../media/image55.wmf"/><Relationship Id="rId25" Type="http://schemas.openxmlformats.org/officeDocument/2006/relationships/image" Target="../media/image64.png"/><Relationship Id="rId2" Type="http://schemas.openxmlformats.org/officeDocument/2006/relationships/tags" Target="../tags/tag96.xml"/><Relationship Id="rId16" Type="http://schemas.openxmlformats.org/officeDocument/2006/relationships/image" Target="../media/image8.png"/><Relationship Id="rId20" Type="http://schemas.openxmlformats.org/officeDocument/2006/relationships/image" Target="../media/image61.pn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image" Target="../media/image63.png"/><Relationship Id="rId5" Type="http://schemas.openxmlformats.org/officeDocument/2006/relationships/tags" Target="../tags/tag99.xml"/><Relationship Id="rId15" Type="http://schemas.openxmlformats.org/officeDocument/2006/relationships/image" Target="../media/image31.wmf"/><Relationship Id="rId23" Type="http://schemas.openxmlformats.org/officeDocument/2006/relationships/image" Target="../media/image46.png"/><Relationship Id="rId28" Type="http://schemas.openxmlformats.org/officeDocument/2006/relationships/image" Target="../media/image67.png"/><Relationship Id="rId10" Type="http://schemas.openxmlformats.org/officeDocument/2006/relationships/tags" Target="../tags/tag104.xml"/><Relationship Id="rId19" Type="http://schemas.openxmlformats.org/officeDocument/2006/relationships/image" Target="../media/image59.pn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notesSlide" Target="../notesSlides/notesSlide13.xml"/><Relationship Id="rId22" Type="http://schemas.openxmlformats.org/officeDocument/2006/relationships/image" Target="../media/image62.png"/><Relationship Id="rId27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8.png"/><Relationship Id="rId18" Type="http://schemas.openxmlformats.org/officeDocument/2006/relationships/image" Target="../media/image53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67.png"/><Relationship Id="rId17" Type="http://schemas.openxmlformats.org/officeDocument/2006/relationships/image" Target="../media/image52.wmf"/><Relationship Id="rId2" Type="http://schemas.openxmlformats.org/officeDocument/2006/relationships/tags" Target="../tags/tag108.xml"/><Relationship Id="rId16" Type="http://schemas.openxmlformats.org/officeDocument/2006/relationships/image" Target="../media/image70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8.png"/><Relationship Id="rId5" Type="http://schemas.openxmlformats.org/officeDocument/2006/relationships/tags" Target="../tags/tag111.xml"/><Relationship Id="rId15" Type="http://schemas.openxmlformats.org/officeDocument/2006/relationships/image" Target="../media/image69.png"/><Relationship Id="rId10" Type="http://schemas.openxmlformats.org/officeDocument/2006/relationships/image" Target="../media/image31.wmf"/><Relationship Id="rId19" Type="http://schemas.openxmlformats.org/officeDocument/2006/relationships/image" Target="../media/image54.png"/><Relationship Id="rId4" Type="http://schemas.openxmlformats.org/officeDocument/2006/relationships/tags" Target="../tags/tag110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116.xml"/><Relationship Id="rId7" Type="http://schemas.openxmlformats.org/officeDocument/2006/relationships/image" Target="../media/image71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117.xml"/><Relationship Id="rId9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79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8.png"/><Relationship Id="rId5" Type="http://schemas.openxmlformats.org/officeDocument/2006/relationships/tags" Target="../tags/tag122.xml"/><Relationship Id="rId10" Type="http://schemas.openxmlformats.org/officeDocument/2006/relationships/image" Target="../media/image77.png"/><Relationship Id="rId4" Type="http://schemas.openxmlformats.org/officeDocument/2006/relationships/tags" Target="../tags/tag121.xml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25.xml"/><Relationship Id="rId7" Type="http://schemas.openxmlformats.org/officeDocument/2006/relationships/image" Target="../media/image81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4.png"/><Relationship Id="rId4" Type="http://schemas.openxmlformats.org/officeDocument/2006/relationships/tags" Target="../tags/tag126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76.png"/><Relationship Id="rId18" Type="http://schemas.openxmlformats.org/officeDocument/2006/relationships/image" Target="../media/image3.png"/><Relationship Id="rId3" Type="http://schemas.openxmlformats.org/officeDocument/2006/relationships/tags" Target="../tags/tag129.xml"/><Relationship Id="rId21" Type="http://schemas.openxmlformats.org/officeDocument/2006/relationships/image" Target="../media/image89.png"/><Relationship Id="rId7" Type="http://schemas.openxmlformats.org/officeDocument/2006/relationships/tags" Target="../tags/tag133.xml"/><Relationship Id="rId12" Type="http://schemas.openxmlformats.org/officeDocument/2006/relationships/image" Target="../media/image85.png"/><Relationship Id="rId17" Type="http://schemas.openxmlformats.org/officeDocument/2006/relationships/image" Target="../media/image79.png"/><Relationship Id="rId2" Type="http://schemas.openxmlformats.org/officeDocument/2006/relationships/tags" Target="../tags/tag128.xml"/><Relationship Id="rId16" Type="http://schemas.openxmlformats.org/officeDocument/2006/relationships/image" Target="../media/image80.png"/><Relationship Id="rId20" Type="http://schemas.openxmlformats.org/officeDocument/2006/relationships/image" Target="../media/image88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131.xml"/><Relationship Id="rId15" Type="http://schemas.openxmlformats.org/officeDocument/2006/relationships/image" Target="../media/image86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7.png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6.emf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77.png"/><Relationship Id="rId17" Type="http://schemas.openxmlformats.org/officeDocument/2006/relationships/image" Target="../media/image10.png"/><Relationship Id="rId2" Type="http://schemas.openxmlformats.org/officeDocument/2006/relationships/tags" Target="../tags/tag137.xml"/><Relationship Id="rId16" Type="http://schemas.openxmlformats.org/officeDocument/2006/relationships/image" Target="../media/image3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76.png"/><Relationship Id="rId5" Type="http://schemas.openxmlformats.org/officeDocument/2006/relationships/tags" Target="../tags/tag140.xml"/><Relationship Id="rId15" Type="http://schemas.openxmlformats.org/officeDocument/2006/relationships/image" Target="../media/image79.png"/><Relationship Id="rId10" Type="http://schemas.openxmlformats.org/officeDocument/2006/relationships/image" Target="../media/image85.png"/><Relationship Id="rId4" Type="http://schemas.openxmlformats.org/officeDocument/2006/relationships/tags" Target="../tags/tag139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45.xml"/><Relationship Id="rId7" Type="http://schemas.openxmlformats.org/officeDocument/2006/relationships/image" Target="../media/image90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46.xml"/><Relationship Id="rId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49.xml"/><Relationship Id="rId7" Type="http://schemas.openxmlformats.org/officeDocument/2006/relationships/image" Target="../media/image94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png"/><Relationship Id="rId4" Type="http://schemas.openxmlformats.org/officeDocument/2006/relationships/tags" Target="../tags/tag150.xml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tags" Target="../tags/tag153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10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155.xml"/><Relationship Id="rId10" Type="http://schemas.openxmlformats.org/officeDocument/2006/relationships/image" Target="../media/image99.png"/><Relationship Id="rId4" Type="http://schemas.openxmlformats.org/officeDocument/2006/relationships/tags" Target="../tags/tag154.xml"/><Relationship Id="rId9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png"/><Relationship Id="rId3" Type="http://schemas.openxmlformats.org/officeDocument/2006/relationships/tags" Target="../tags/tag158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106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5.png"/><Relationship Id="rId5" Type="http://schemas.openxmlformats.org/officeDocument/2006/relationships/tags" Target="../tags/tag160.xml"/><Relationship Id="rId10" Type="http://schemas.openxmlformats.org/officeDocument/2006/relationships/image" Target="../media/image104.png"/><Relationship Id="rId4" Type="http://schemas.openxmlformats.org/officeDocument/2006/relationships/tags" Target="../tags/tag159.xml"/><Relationship Id="rId9" Type="http://schemas.openxmlformats.org/officeDocument/2006/relationships/image" Target="../media/image103.png"/><Relationship Id="rId14" Type="http://schemas.openxmlformats.org/officeDocument/2006/relationships/image" Target="../media/image10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163.xml"/><Relationship Id="rId7" Type="http://schemas.openxmlformats.org/officeDocument/2006/relationships/image" Target="../media/image103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109.wmf"/><Relationship Id="rId5" Type="http://schemas.openxmlformats.org/officeDocument/2006/relationships/notesSlide" Target="../notesSlides/notesSlide24.xml"/><Relationship Id="rId10" Type="http://schemas.openxmlformats.org/officeDocument/2006/relationships/image" Target="../media/image108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13" Type="http://schemas.openxmlformats.org/officeDocument/2006/relationships/image" Target="../media/image116.png"/><Relationship Id="rId3" Type="http://schemas.openxmlformats.org/officeDocument/2006/relationships/tags" Target="../tags/tag16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5.emf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114.png"/><Relationship Id="rId5" Type="http://schemas.openxmlformats.org/officeDocument/2006/relationships/tags" Target="../tags/tag168.xml"/><Relationship Id="rId15" Type="http://schemas.openxmlformats.org/officeDocument/2006/relationships/image" Target="../media/image10.png"/><Relationship Id="rId10" Type="http://schemas.openxmlformats.org/officeDocument/2006/relationships/image" Target="../media/image113.png"/><Relationship Id="rId4" Type="http://schemas.openxmlformats.org/officeDocument/2006/relationships/tags" Target="../tags/tag167.xml"/><Relationship Id="rId9" Type="http://schemas.openxmlformats.org/officeDocument/2006/relationships/image" Target="../media/image112.png"/><Relationship Id="rId1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4.png"/><Relationship Id="rId18" Type="http://schemas.openxmlformats.org/officeDocument/2006/relationships/image" Target="../media/image10.pn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102.wmf"/><Relationship Id="rId17" Type="http://schemas.openxmlformats.org/officeDocument/2006/relationships/image" Target="../media/image3.png"/><Relationship Id="rId2" Type="http://schemas.openxmlformats.org/officeDocument/2006/relationships/tags" Target="../tags/tag171.xml"/><Relationship Id="rId16" Type="http://schemas.openxmlformats.org/officeDocument/2006/relationships/image" Target="../media/image115.emf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118.png"/><Relationship Id="rId5" Type="http://schemas.openxmlformats.org/officeDocument/2006/relationships/tags" Target="../tags/tag174.xml"/><Relationship Id="rId15" Type="http://schemas.openxmlformats.org/officeDocument/2006/relationships/image" Target="../media/image107.png"/><Relationship Id="rId10" Type="http://schemas.openxmlformats.org/officeDocument/2006/relationships/image" Target="../media/image117.png"/><Relationship Id="rId4" Type="http://schemas.openxmlformats.org/officeDocument/2006/relationships/tags" Target="../tags/tag173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13" Type="http://schemas.openxmlformats.org/officeDocument/2006/relationships/image" Target="../media/image106.png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5.png"/><Relationship Id="rId2" Type="http://schemas.openxmlformats.org/officeDocument/2006/relationships/tags" Target="../tags/tag178.xml"/><Relationship Id="rId16" Type="http://schemas.openxmlformats.org/officeDocument/2006/relationships/image" Target="../media/image10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104.png"/><Relationship Id="rId5" Type="http://schemas.openxmlformats.org/officeDocument/2006/relationships/tags" Target="../tags/tag181.xml"/><Relationship Id="rId15" Type="http://schemas.openxmlformats.org/officeDocument/2006/relationships/image" Target="../media/image108.emf"/><Relationship Id="rId10" Type="http://schemas.openxmlformats.org/officeDocument/2006/relationships/image" Target="../media/image103.png"/><Relationship Id="rId4" Type="http://schemas.openxmlformats.org/officeDocument/2006/relationships/tags" Target="../tags/tag180.xml"/><Relationship Id="rId9" Type="http://schemas.openxmlformats.org/officeDocument/2006/relationships/image" Target="../media/image102.wmf"/><Relationship Id="rId14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185.xml"/><Relationship Id="rId7" Type="http://schemas.openxmlformats.org/officeDocument/2006/relationships/image" Target="../media/image120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119.wmf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88.xml"/><Relationship Id="rId7" Type="http://schemas.openxmlformats.org/officeDocument/2006/relationships/image" Target="../media/image123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189.xml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3.xml"/><Relationship Id="rId18" Type="http://schemas.openxmlformats.org/officeDocument/2006/relationships/image" Target="../media/image5.png"/><Relationship Id="rId3" Type="http://schemas.openxmlformats.org/officeDocument/2006/relationships/tags" Target="../tags/tag4.xml"/><Relationship Id="rId21" Type="http://schemas.openxmlformats.org/officeDocument/2006/relationships/image" Target="../media/image8.png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1.png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.wmf"/><Relationship Id="rId2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92.xml"/><Relationship Id="rId7" Type="http://schemas.openxmlformats.org/officeDocument/2006/relationships/image" Target="../media/image81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4.png"/><Relationship Id="rId4" Type="http://schemas.openxmlformats.org/officeDocument/2006/relationships/tags" Target="../tags/tag193.xml"/><Relationship Id="rId9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image" Target="../media/image125.png"/><Relationship Id="rId18" Type="http://schemas.openxmlformats.org/officeDocument/2006/relationships/image" Target="../media/image129.png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24.png"/><Relationship Id="rId17" Type="http://schemas.openxmlformats.org/officeDocument/2006/relationships/image" Target="../media/image128.png"/><Relationship Id="rId2" Type="http://schemas.openxmlformats.org/officeDocument/2006/relationships/tags" Target="../tags/tag195.xml"/><Relationship Id="rId16" Type="http://schemas.openxmlformats.org/officeDocument/2006/relationships/image" Target="../media/image10.png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notesSlide" Target="../notesSlides/notesSlide31.xml"/><Relationship Id="rId5" Type="http://schemas.openxmlformats.org/officeDocument/2006/relationships/tags" Target="../tags/tag198.xml"/><Relationship Id="rId15" Type="http://schemas.openxmlformats.org/officeDocument/2006/relationships/image" Target="../media/image127.w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0.png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205.xml"/><Relationship Id="rId7" Type="http://schemas.openxmlformats.org/officeDocument/2006/relationships/image" Target="../media/image124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1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6.png"/><Relationship Id="rId4" Type="http://schemas.openxmlformats.org/officeDocument/2006/relationships/tags" Target="../tags/tag206.xml"/><Relationship Id="rId9" Type="http://schemas.openxmlformats.org/officeDocument/2006/relationships/image" Target="../media/image13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138.png"/><Relationship Id="rId3" Type="http://schemas.openxmlformats.org/officeDocument/2006/relationships/tags" Target="../tags/tag2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7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136.png"/><Relationship Id="rId5" Type="http://schemas.openxmlformats.org/officeDocument/2006/relationships/tags" Target="../tags/tag211.xml"/><Relationship Id="rId10" Type="http://schemas.openxmlformats.org/officeDocument/2006/relationships/image" Target="../media/image135.png"/><Relationship Id="rId4" Type="http://schemas.openxmlformats.org/officeDocument/2006/relationships/tags" Target="../tags/tag210.xml"/><Relationship Id="rId9" Type="http://schemas.openxmlformats.org/officeDocument/2006/relationships/image" Target="../media/image13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13" Type="http://schemas.openxmlformats.org/officeDocument/2006/relationships/image" Target="../media/image112.png"/><Relationship Id="rId3" Type="http://schemas.openxmlformats.org/officeDocument/2006/relationships/tags" Target="../tags/tag2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0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39.png"/><Relationship Id="rId5" Type="http://schemas.openxmlformats.org/officeDocument/2006/relationships/tags" Target="../tags/tag217.xml"/><Relationship Id="rId15" Type="http://schemas.openxmlformats.org/officeDocument/2006/relationships/image" Target="../media/image117.png"/><Relationship Id="rId10" Type="http://schemas.openxmlformats.org/officeDocument/2006/relationships/image" Target="../media/image120.png"/><Relationship Id="rId4" Type="http://schemas.openxmlformats.org/officeDocument/2006/relationships/tags" Target="../tags/tag216.xml"/><Relationship Id="rId9" Type="http://schemas.openxmlformats.org/officeDocument/2006/relationships/image" Target="../media/image119.wmf"/><Relationship Id="rId1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221.xml"/><Relationship Id="rId7" Type="http://schemas.openxmlformats.org/officeDocument/2006/relationships/image" Target="../media/image91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4" Type="http://schemas.openxmlformats.org/officeDocument/2006/relationships/tags" Target="../tags/tag222.xml"/><Relationship Id="rId9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image" Target="../media/image117.png"/><Relationship Id="rId18" Type="http://schemas.openxmlformats.org/officeDocument/2006/relationships/image" Target="../media/image137.png"/><Relationship Id="rId3" Type="http://schemas.openxmlformats.org/officeDocument/2006/relationships/tags" Target="../tags/tag225.xml"/><Relationship Id="rId21" Type="http://schemas.openxmlformats.org/officeDocument/2006/relationships/image" Target="../media/image146.png"/><Relationship Id="rId7" Type="http://schemas.openxmlformats.org/officeDocument/2006/relationships/tags" Target="../tags/tag229.xml"/><Relationship Id="rId12" Type="http://schemas.openxmlformats.org/officeDocument/2006/relationships/image" Target="../media/image141.wmf"/><Relationship Id="rId17" Type="http://schemas.openxmlformats.org/officeDocument/2006/relationships/image" Target="../media/image144.png"/><Relationship Id="rId2" Type="http://schemas.openxmlformats.org/officeDocument/2006/relationships/tags" Target="../tags/tag224.xml"/><Relationship Id="rId16" Type="http://schemas.openxmlformats.org/officeDocument/2006/relationships/image" Target="../media/image143.png"/><Relationship Id="rId20" Type="http://schemas.openxmlformats.org/officeDocument/2006/relationships/image" Target="../media/image145.png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notesSlide" Target="../notesSlides/notesSlide36.xml"/><Relationship Id="rId5" Type="http://schemas.openxmlformats.org/officeDocument/2006/relationships/tags" Target="../tags/tag227.xml"/><Relationship Id="rId15" Type="http://schemas.openxmlformats.org/officeDocument/2006/relationships/image" Target="../media/image14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8.png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png"/><Relationship Id="rId3" Type="http://schemas.openxmlformats.org/officeDocument/2006/relationships/tags" Target="../tags/tag234.xml"/><Relationship Id="rId7" Type="http://schemas.openxmlformats.org/officeDocument/2006/relationships/notesSlide" Target="../notesSlides/notesSlide37.xml"/><Relationship Id="rId12" Type="http://schemas.openxmlformats.org/officeDocument/2006/relationships/image" Target="../media/image106.png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5.png"/><Relationship Id="rId5" Type="http://schemas.openxmlformats.org/officeDocument/2006/relationships/tags" Target="../tags/tag236.xml"/><Relationship Id="rId10" Type="http://schemas.openxmlformats.org/officeDocument/2006/relationships/image" Target="../media/image104.png"/><Relationship Id="rId4" Type="http://schemas.openxmlformats.org/officeDocument/2006/relationships/tags" Target="../tags/tag235.xml"/><Relationship Id="rId9" Type="http://schemas.openxmlformats.org/officeDocument/2006/relationships/image" Target="../media/image103.png"/><Relationship Id="rId14" Type="http://schemas.openxmlformats.org/officeDocument/2006/relationships/image" Target="../media/image10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image" Target="../media/image102.wmf"/><Relationship Id="rId18" Type="http://schemas.openxmlformats.org/officeDocument/2006/relationships/image" Target="../media/image115.emf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image" Target="../media/image118.png"/><Relationship Id="rId17" Type="http://schemas.openxmlformats.org/officeDocument/2006/relationships/image" Target="../media/image114.png"/><Relationship Id="rId2" Type="http://schemas.openxmlformats.org/officeDocument/2006/relationships/tags" Target="../tags/tag238.xml"/><Relationship Id="rId16" Type="http://schemas.openxmlformats.org/officeDocument/2006/relationships/image" Target="../media/image107.png"/><Relationship Id="rId20" Type="http://schemas.openxmlformats.org/officeDocument/2006/relationships/image" Target="../media/image10.png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17.png"/><Relationship Id="rId5" Type="http://schemas.openxmlformats.org/officeDocument/2006/relationships/tags" Target="../tags/tag241.xml"/><Relationship Id="rId15" Type="http://schemas.openxmlformats.org/officeDocument/2006/relationships/image" Target="../media/image106.png"/><Relationship Id="rId10" Type="http://schemas.openxmlformats.org/officeDocument/2006/relationships/notesSlide" Target="../notesSlides/notesSlide38.xml"/><Relationship Id="rId19" Type="http://schemas.openxmlformats.org/officeDocument/2006/relationships/image" Target="../media/image137.png"/><Relationship Id="rId4" Type="http://schemas.openxmlformats.org/officeDocument/2006/relationships/tags" Target="../tags/tag24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13.png"/><Relationship Id="rId26" Type="http://schemas.openxmlformats.org/officeDocument/2006/relationships/image" Target="../media/image10.png"/><Relationship Id="rId3" Type="http://schemas.openxmlformats.org/officeDocument/2006/relationships/tags" Target="../tags/tag15.xml"/><Relationship Id="rId21" Type="http://schemas.openxmlformats.org/officeDocument/2006/relationships/image" Target="../media/image5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1.wmf"/><Relationship Id="rId25" Type="http://schemas.openxmlformats.org/officeDocument/2006/relationships/image" Target="../media/image9.png"/><Relationship Id="rId2" Type="http://schemas.openxmlformats.org/officeDocument/2006/relationships/tags" Target="../tags/tag14.xml"/><Relationship Id="rId16" Type="http://schemas.openxmlformats.org/officeDocument/2006/relationships/notesSlide" Target="../notesSlides/notesSlide4.xml"/><Relationship Id="rId20" Type="http://schemas.openxmlformats.org/officeDocument/2006/relationships/image" Target="../media/image4.png"/><Relationship Id="rId29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8.png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7.png"/><Relationship Id="rId28" Type="http://schemas.openxmlformats.org/officeDocument/2006/relationships/image" Target="../media/image15.png"/><Relationship Id="rId10" Type="http://schemas.openxmlformats.org/officeDocument/2006/relationships/tags" Target="../tags/tag22.xml"/><Relationship Id="rId19" Type="http://schemas.openxmlformats.org/officeDocument/2006/relationships/image" Target="../media/image3.png"/><Relationship Id="rId31" Type="http://schemas.openxmlformats.org/officeDocument/2006/relationships/image" Target="../media/image12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6.png"/><Relationship Id="rId27" Type="http://schemas.openxmlformats.org/officeDocument/2006/relationships/image" Target="../media/image14.png"/><Relationship Id="rId3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image" Target="../media/image125.png"/><Relationship Id="rId18" Type="http://schemas.openxmlformats.org/officeDocument/2006/relationships/image" Target="../media/image129.png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image" Target="../media/image124.png"/><Relationship Id="rId17" Type="http://schemas.openxmlformats.org/officeDocument/2006/relationships/image" Target="../media/image128.png"/><Relationship Id="rId2" Type="http://schemas.openxmlformats.org/officeDocument/2006/relationships/tags" Target="../tags/tag246.xml"/><Relationship Id="rId16" Type="http://schemas.openxmlformats.org/officeDocument/2006/relationships/image" Target="../media/image10.png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notesSlide" Target="../notesSlides/notesSlide42.xml"/><Relationship Id="rId5" Type="http://schemas.openxmlformats.org/officeDocument/2006/relationships/tags" Target="../tags/tag249.xml"/><Relationship Id="rId15" Type="http://schemas.openxmlformats.org/officeDocument/2006/relationships/image" Target="../media/image127.w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0.png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image" Target="../media/image136.png"/><Relationship Id="rId18" Type="http://schemas.openxmlformats.org/officeDocument/2006/relationships/image" Target="../media/image151.png"/><Relationship Id="rId3" Type="http://schemas.openxmlformats.org/officeDocument/2006/relationships/tags" Target="../tags/tag256.xml"/><Relationship Id="rId21" Type="http://schemas.openxmlformats.org/officeDocument/2006/relationships/image" Target="../media/image10.png"/><Relationship Id="rId7" Type="http://schemas.openxmlformats.org/officeDocument/2006/relationships/tags" Target="../tags/tag260.xml"/><Relationship Id="rId12" Type="http://schemas.openxmlformats.org/officeDocument/2006/relationships/image" Target="../media/image147.emf"/><Relationship Id="rId17" Type="http://schemas.openxmlformats.org/officeDocument/2006/relationships/image" Target="../media/image150.png"/><Relationship Id="rId2" Type="http://schemas.openxmlformats.org/officeDocument/2006/relationships/tags" Target="../tags/tag255.xml"/><Relationship Id="rId16" Type="http://schemas.openxmlformats.org/officeDocument/2006/relationships/image" Target="../media/image149.png"/><Relationship Id="rId20" Type="http://schemas.openxmlformats.org/officeDocument/2006/relationships/image" Target="../media/image9.png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notesSlide" Target="../notesSlides/notesSlide43.xml"/><Relationship Id="rId5" Type="http://schemas.openxmlformats.org/officeDocument/2006/relationships/tags" Target="../tags/tag258.xml"/><Relationship Id="rId15" Type="http://schemas.openxmlformats.org/officeDocument/2006/relationships/image" Target="../media/image14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2.png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image" Target="../media/image1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image" Target="../media/image155.png"/><Relationship Id="rId18" Type="http://schemas.openxmlformats.org/officeDocument/2006/relationships/image" Target="../media/image159.png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image" Target="../media/image154.png"/><Relationship Id="rId17" Type="http://schemas.openxmlformats.org/officeDocument/2006/relationships/image" Target="../media/image158.png"/><Relationship Id="rId2" Type="http://schemas.openxmlformats.org/officeDocument/2006/relationships/tags" Target="../tags/tag264.xml"/><Relationship Id="rId16" Type="http://schemas.openxmlformats.org/officeDocument/2006/relationships/image" Target="../media/image124.png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image" Target="../media/image153.png"/><Relationship Id="rId5" Type="http://schemas.openxmlformats.org/officeDocument/2006/relationships/tags" Target="../tags/tag267.xml"/><Relationship Id="rId15" Type="http://schemas.openxmlformats.org/officeDocument/2006/relationships/image" Target="../media/image157.png"/><Relationship Id="rId10" Type="http://schemas.openxmlformats.org/officeDocument/2006/relationships/notesSlide" Target="../notesSlides/notesSlide44.xml"/><Relationship Id="rId4" Type="http://schemas.openxmlformats.org/officeDocument/2006/relationships/tags" Target="../tags/tag26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7.png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144.png"/><Relationship Id="rId2" Type="http://schemas.openxmlformats.org/officeDocument/2006/relationships/tags" Target="../tags/tag272.xml"/><Relationship Id="rId16" Type="http://schemas.openxmlformats.org/officeDocument/2006/relationships/image" Target="../media/image162.png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image" Target="../media/image143.png"/><Relationship Id="rId5" Type="http://schemas.openxmlformats.org/officeDocument/2006/relationships/tags" Target="../tags/tag275.xml"/><Relationship Id="rId15" Type="http://schemas.openxmlformats.org/officeDocument/2006/relationships/image" Target="../media/image161.png"/><Relationship Id="rId10" Type="http://schemas.openxmlformats.org/officeDocument/2006/relationships/image" Target="../media/image142.png"/><Relationship Id="rId4" Type="http://schemas.openxmlformats.org/officeDocument/2006/relationships/tags" Target="../tags/tag274.xml"/><Relationship Id="rId9" Type="http://schemas.openxmlformats.org/officeDocument/2006/relationships/notesSlide" Target="../notesSlides/notesSlide45.xml"/><Relationship Id="rId1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13" Type="http://schemas.openxmlformats.org/officeDocument/2006/relationships/image" Target="../media/image165.png"/><Relationship Id="rId3" Type="http://schemas.openxmlformats.org/officeDocument/2006/relationships/tags" Target="../tags/tag28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image" Target="../media/image164.png"/><Relationship Id="rId5" Type="http://schemas.openxmlformats.org/officeDocument/2006/relationships/tags" Target="../tags/tag282.xml"/><Relationship Id="rId10" Type="http://schemas.openxmlformats.org/officeDocument/2006/relationships/image" Target="../media/image163.png"/><Relationship Id="rId4" Type="http://schemas.openxmlformats.org/officeDocument/2006/relationships/tags" Target="../tags/tag281.xml"/><Relationship Id="rId9" Type="http://schemas.openxmlformats.org/officeDocument/2006/relationships/image" Target="../media/image156.png"/><Relationship Id="rId14" Type="http://schemas.openxmlformats.org/officeDocument/2006/relationships/image" Target="../media/image1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image" Target="../media/image147.emf"/><Relationship Id="rId26" Type="http://schemas.openxmlformats.org/officeDocument/2006/relationships/image" Target="../media/image9.png"/><Relationship Id="rId3" Type="http://schemas.openxmlformats.org/officeDocument/2006/relationships/tags" Target="../tags/tag286.xml"/><Relationship Id="rId21" Type="http://schemas.openxmlformats.org/officeDocument/2006/relationships/image" Target="../media/image148.png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notesSlide" Target="../notesSlides/notesSlide47.xml"/><Relationship Id="rId25" Type="http://schemas.openxmlformats.org/officeDocument/2006/relationships/image" Target="../media/image166.png"/><Relationship Id="rId2" Type="http://schemas.openxmlformats.org/officeDocument/2006/relationships/tags" Target="../tags/tag28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37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24" Type="http://schemas.openxmlformats.org/officeDocument/2006/relationships/image" Target="../media/image163.png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23" Type="http://schemas.openxmlformats.org/officeDocument/2006/relationships/image" Target="../media/image150.png"/><Relationship Id="rId10" Type="http://schemas.openxmlformats.org/officeDocument/2006/relationships/tags" Target="../tags/tag293.xml"/><Relationship Id="rId19" Type="http://schemas.openxmlformats.org/officeDocument/2006/relationships/image" Target="../media/image136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image" Target="../media/image149.png"/><Relationship Id="rId27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image" Target="../media/image126.png"/><Relationship Id="rId18" Type="http://schemas.openxmlformats.org/officeDocument/2006/relationships/image" Target="../media/image163.png"/><Relationship Id="rId3" Type="http://schemas.openxmlformats.org/officeDocument/2006/relationships/tags" Target="../tags/tag301.xml"/><Relationship Id="rId21" Type="http://schemas.openxmlformats.org/officeDocument/2006/relationships/image" Target="../media/image137.png"/><Relationship Id="rId7" Type="http://schemas.openxmlformats.org/officeDocument/2006/relationships/tags" Target="../tags/tag305.xml"/><Relationship Id="rId12" Type="http://schemas.openxmlformats.org/officeDocument/2006/relationships/image" Target="../media/image132.emf"/><Relationship Id="rId17" Type="http://schemas.openxmlformats.org/officeDocument/2006/relationships/image" Target="../media/image168.png"/><Relationship Id="rId2" Type="http://schemas.openxmlformats.org/officeDocument/2006/relationships/tags" Target="../tags/tag300.xml"/><Relationship Id="rId16" Type="http://schemas.openxmlformats.org/officeDocument/2006/relationships/image" Target="../media/image167.png"/><Relationship Id="rId20" Type="http://schemas.openxmlformats.org/officeDocument/2006/relationships/image" Target="../media/image10.png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notesSlide" Target="../notesSlides/notesSlide48.xml"/><Relationship Id="rId5" Type="http://schemas.openxmlformats.org/officeDocument/2006/relationships/tags" Target="../tags/tag303.xml"/><Relationship Id="rId15" Type="http://schemas.openxmlformats.org/officeDocument/2006/relationships/image" Target="../media/image115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9.png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image" Target="../media/image13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0.xml"/><Relationship Id="rId7" Type="http://schemas.openxmlformats.org/officeDocument/2006/relationships/image" Target="../media/image115.emf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image" Target="../media/image160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tags" Target="../tags/tag29.xml"/><Relationship Id="rId21" Type="http://schemas.openxmlformats.org/officeDocument/2006/relationships/image" Target="../media/image20.png"/><Relationship Id="rId7" Type="http://schemas.openxmlformats.org/officeDocument/2006/relationships/tags" Target="../tags/tag33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12.png"/><Relationship Id="rId2" Type="http://schemas.openxmlformats.org/officeDocument/2006/relationships/tags" Target="../tags/tag28.xml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5" Type="http://schemas.openxmlformats.org/officeDocument/2006/relationships/image" Target="../media/image16.png"/><Relationship Id="rId10" Type="http://schemas.openxmlformats.org/officeDocument/2006/relationships/tags" Target="../tags/tag36.xml"/><Relationship Id="rId19" Type="http://schemas.openxmlformats.org/officeDocument/2006/relationships/image" Target="../media/image18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71.png"/><Relationship Id="rId3" Type="http://schemas.openxmlformats.org/officeDocument/2006/relationships/tags" Target="../tags/tag313.xml"/><Relationship Id="rId7" Type="http://schemas.openxmlformats.org/officeDocument/2006/relationships/notesSlide" Target="../notesSlides/notesSlide50.xml"/><Relationship Id="rId12" Type="http://schemas.openxmlformats.org/officeDocument/2006/relationships/image" Target="../media/image170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0.png"/><Relationship Id="rId5" Type="http://schemas.openxmlformats.org/officeDocument/2006/relationships/tags" Target="../tags/tag315.xml"/><Relationship Id="rId10" Type="http://schemas.openxmlformats.org/officeDocument/2006/relationships/image" Target="../media/image139.png"/><Relationship Id="rId4" Type="http://schemas.openxmlformats.org/officeDocument/2006/relationships/tags" Target="../tags/tag314.xml"/><Relationship Id="rId9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image" Target="../media/image102.wmf"/><Relationship Id="rId18" Type="http://schemas.openxmlformats.org/officeDocument/2006/relationships/image" Target="../media/image172.png"/><Relationship Id="rId3" Type="http://schemas.openxmlformats.org/officeDocument/2006/relationships/tags" Target="../tags/tag318.xml"/><Relationship Id="rId21" Type="http://schemas.openxmlformats.org/officeDocument/2006/relationships/image" Target="../media/image10.png"/><Relationship Id="rId7" Type="http://schemas.openxmlformats.org/officeDocument/2006/relationships/tags" Target="../tags/tag322.xml"/><Relationship Id="rId12" Type="http://schemas.openxmlformats.org/officeDocument/2006/relationships/image" Target="../media/image117.png"/><Relationship Id="rId17" Type="http://schemas.openxmlformats.org/officeDocument/2006/relationships/image" Target="../media/image114.png"/><Relationship Id="rId2" Type="http://schemas.openxmlformats.org/officeDocument/2006/relationships/tags" Target="../tags/tag317.xml"/><Relationship Id="rId16" Type="http://schemas.openxmlformats.org/officeDocument/2006/relationships/image" Target="../media/image112.png"/><Relationship Id="rId20" Type="http://schemas.openxmlformats.org/officeDocument/2006/relationships/image" Target="../media/image173.png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notesSlide" Target="../notesSlides/notesSlide51.xml"/><Relationship Id="rId5" Type="http://schemas.openxmlformats.org/officeDocument/2006/relationships/tags" Target="../tags/tag320.xml"/><Relationship Id="rId15" Type="http://schemas.openxmlformats.org/officeDocument/2006/relationships/image" Target="../media/image10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5.emf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image" Target="../media/image104.png"/><Relationship Id="rId22" Type="http://schemas.openxmlformats.org/officeDocument/2006/relationships/image" Target="../media/image1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13" Type="http://schemas.openxmlformats.org/officeDocument/2006/relationships/image" Target="../media/image174.png"/><Relationship Id="rId3" Type="http://schemas.openxmlformats.org/officeDocument/2006/relationships/tags" Target="../tags/tag32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5.png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image" Target="../media/image153.png"/><Relationship Id="rId5" Type="http://schemas.openxmlformats.org/officeDocument/2006/relationships/tags" Target="../tags/tag329.xml"/><Relationship Id="rId10" Type="http://schemas.openxmlformats.org/officeDocument/2006/relationships/image" Target="../media/image165.png"/><Relationship Id="rId4" Type="http://schemas.openxmlformats.org/officeDocument/2006/relationships/tags" Target="../tags/tag328.xml"/><Relationship Id="rId9" Type="http://schemas.openxmlformats.org/officeDocument/2006/relationships/image" Target="../media/image154.png"/><Relationship Id="rId14" Type="http://schemas.openxmlformats.org/officeDocument/2006/relationships/image" Target="../media/image17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image" Target="../media/image133.png"/><Relationship Id="rId18" Type="http://schemas.openxmlformats.org/officeDocument/2006/relationships/image" Target="../media/image169.png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image" Target="../media/image126.png"/><Relationship Id="rId17" Type="http://schemas.openxmlformats.org/officeDocument/2006/relationships/image" Target="../media/image163.png"/><Relationship Id="rId2" Type="http://schemas.openxmlformats.org/officeDocument/2006/relationships/tags" Target="../tags/tag332.xml"/><Relationship Id="rId16" Type="http://schemas.openxmlformats.org/officeDocument/2006/relationships/image" Target="../media/image168.png"/><Relationship Id="rId20" Type="http://schemas.openxmlformats.org/officeDocument/2006/relationships/image" Target="../media/image137.png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image" Target="../media/image132.emf"/><Relationship Id="rId5" Type="http://schemas.openxmlformats.org/officeDocument/2006/relationships/tags" Target="../tags/tag335.xml"/><Relationship Id="rId15" Type="http://schemas.openxmlformats.org/officeDocument/2006/relationships/image" Target="../media/image167.png"/><Relationship Id="rId10" Type="http://schemas.openxmlformats.org/officeDocument/2006/relationships/notesSlide" Target="../notesSlides/notesSlide53.xml"/><Relationship Id="rId19" Type="http://schemas.openxmlformats.org/officeDocument/2006/relationships/image" Target="../media/image10.png"/><Relationship Id="rId4" Type="http://schemas.openxmlformats.org/officeDocument/2006/relationships/tags" Target="../tags/tag33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5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image" Target="../media/image177.png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image" Target="../media/image176.wmf"/><Relationship Id="rId17" Type="http://schemas.openxmlformats.org/officeDocument/2006/relationships/image" Target="../media/image181.png"/><Relationship Id="rId2" Type="http://schemas.openxmlformats.org/officeDocument/2006/relationships/tags" Target="../tags/tag340.xml"/><Relationship Id="rId16" Type="http://schemas.openxmlformats.org/officeDocument/2006/relationships/image" Target="../media/image180.png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notesSlide" Target="../notesSlides/notesSlide54.xml"/><Relationship Id="rId5" Type="http://schemas.openxmlformats.org/officeDocument/2006/relationships/tags" Target="../tags/tag343.xml"/><Relationship Id="rId15" Type="http://schemas.openxmlformats.org/officeDocument/2006/relationships/image" Target="../media/image179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image" Target="../media/image17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13" Type="http://schemas.openxmlformats.org/officeDocument/2006/relationships/image" Target="../media/image184.png"/><Relationship Id="rId3" Type="http://schemas.openxmlformats.org/officeDocument/2006/relationships/tags" Target="../tags/tag35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3.png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image" Target="../media/image115.emf"/><Relationship Id="rId5" Type="http://schemas.openxmlformats.org/officeDocument/2006/relationships/tags" Target="../tags/tag352.xml"/><Relationship Id="rId15" Type="http://schemas.openxmlformats.org/officeDocument/2006/relationships/image" Target="../media/image137.png"/><Relationship Id="rId10" Type="http://schemas.openxmlformats.org/officeDocument/2006/relationships/image" Target="../media/image182.png"/><Relationship Id="rId4" Type="http://schemas.openxmlformats.org/officeDocument/2006/relationships/tags" Target="../tags/tag351.xml"/><Relationship Id="rId9" Type="http://schemas.openxmlformats.org/officeDocument/2006/relationships/image" Target="../media/image160.png"/><Relationship Id="rId1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7.png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12" Type="http://schemas.openxmlformats.org/officeDocument/2006/relationships/image" Target="../media/image186.png"/><Relationship Id="rId17" Type="http://schemas.openxmlformats.org/officeDocument/2006/relationships/image" Target="../media/image10.png"/><Relationship Id="rId2" Type="http://schemas.openxmlformats.org/officeDocument/2006/relationships/tags" Target="../tags/tag355.xml"/><Relationship Id="rId16" Type="http://schemas.openxmlformats.org/officeDocument/2006/relationships/image" Target="../media/image182.png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image" Target="../media/image185.png"/><Relationship Id="rId5" Type="http://schemas.openxmlformats.org/officeDocument/2006/relationships/tags" Target="../tags/tag358.xml"/><Relationship Id="rId15" Type="http://schemas.openxmlformats.org/officeDocument/2006/relationships/image" Target="../media/image189.png"/><Relationship Id="rId10" Type="http://schemas.openxmlformats.org/officeDocument/2006/relationships/image" Target="../media/image115.emf"/><Relationship Id="rId4" Type="http://schemas.openxmlformats.org/officeDocument/2006/relationships/tags" Target="../tags/tag357.xml"/><Relationship Id="rId9" Type="http://schemas.openxmlformats.org/officeDocument/2006/relationships/notesSlide" Target="../notesSlides/notesSlide56.xml"/><Relationship Id="rId14" Type="http://schemas.openxmlformats.org/officeDocument/2006/relationships/image" Target="../media/image18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3.png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image" Target="../media/image192.png"/><Relationship Id="rId17" Type="http://schemas.openxmlformats.org/officeDocument/2006/relationships/image" Target="../media/image196.png"/><Relationship Id="rId2" Type="http://schemas.openxmlformats.org/officeDocument/2006/relationships/tags" Target="../tags/tag362.xml"/><Relationship Id="rId16" Type="http://schemas.openxmlformats.org/officeDocument/2006/relationships/image" Target="../media/image119.wmf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image" Target="../media/image191.png"/><Relationship Id="rId5" Type="http://schemas.openxmlformats.org/officeDocument/2006/relationships/tags" Target="../tags/tag365.xml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4" Type="http://schemas.openxmlformats.org/officeDocument/2006/relationships/tags" Target="../tags/tag364.xml"/><Relationship Id="rId9" Type="http://schemas.openxmlformats.org/officeDocument/2006/relationships/notesSlide" Target="../notesSlides/notesSlide57.xml"/><Relationship Id="rId14" Type="http://schemas.openxmlformats.org/officeDocument/2006/relationships/image" Target="../media/image19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375.xml"/><Relationship Id="rId13" Type="http://schemas.openxmlformats.org/officeDocument/2006/relationships/image" Target="../media/image115.emf"/><Relationship Id="rId18" Type="http://schemas.openxmlformats.org/officeDocument/2006/relationships/image" Target="../media/image10.png"/><Relationship Id="rId3" Type="http://schemas.openxmlformats.org/officeDocument/2006/relationships/tags" Target="../tags/tag370.xml"/><Relationship Id="rId7" Type="http://schemas.openxmlformats.org/officeDocument/2006/relationships/tags" Target="../tags/tag374.xml"/><Relationship Id="rId12" Type="http://schemas.openxmlformats.org/officeDocument/2006/relationships/image" Target="../media/image191.png"/><Relationship Id="rId17" Type="http://schemas.openxmlformats.org/officeDocument/2006/relationships/image" Target="../media/image182.png"/><Relationship Id="rId2" Type="http://schemas.openxmlformats.org/officeDocument/2006/relationships/tags" Target="../tags/tag369.xml"/><Relationship Id="rId16" Type="http://schemas.openxmlformats.org/officeDocument/2006/relationships/image" Target="../media/image199.png"/><Relationship Id="rId1" Type="http://schemas.openxmlformats.org/officeDocument/2006/relationships/tags" Target="../tags/tag368.xml"/><Relationship Id="rId6" Type="http://schemas.openxmlformats.org/officeDocument/2006/relationships/tags" Target="../tags/tag373.xml"/><Relationship Id="rId11" Type="http://schemas.openxmlformats.org/officeDocument/2006/relationships/image" Target="../media/image190.png"/><Relationship Id="rId5" Type="http://schemas.openxmlformats.org/officeDocument/2006/relationships/tags" Target="../tags/tag372.xml"/><Relationship Id="rId15" Type="http://schemas.openxmlformats.org/officeDocument/2006/relationships/image" Target="../media/image198.png"/><Relationship Id="rId10" Type="http://schemas.openxmlformats.org/officeDocument/2006/relationships/notesSlide" Target="../notesSlides/notesSlide58.xml"/><Relationship Id="rId19" Type="http://schemas.openxmlformats.org/officeDocument/2006/relationships/image" Target="../media/image137.png"/><Relationship Id="rId4" Type="http://schemas.openxmlformats.org/officeDocument/2006/relationships/tags" Target="../tags/tag37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2.png"/><Relationship Id="rId3" Type="http://schemas.openxmlformats.org/officeDocument/2006/relationships/tags" Target="../tags/tag378.xml"/><Relationship Id="rId7" Type="http://schemas.openxmlformats.org/officeDocument/2006/relationships/tags" Target="../tags/tag382.xml"/><Relationship Id="rId12" Type="http://schemas.openxmlformats.org/officeDocument/2006/relationships/image" Target="../media/image201.png"/><Relationship Id="rId17" Type="http://schemas.openxmlformats.org/officeDocument/2006/relationships/image" Target="../media/image137.png"/><Relationship Id="rId2" Type="http://schemas.openxmlformats.org/officeDocument/2006/relationships/tags" Target="../tags/tag377.xml"/><Relationship Id="rId16" Type="http://schemas.openxmlformats.org/officeDocument/2006/relationships/image" Target="../media/image10.png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image" Target="../media/image200.png"/><Relationship Id="rId5" Type="http://schemas.openxmlformats.org/officeDocument/2006/relationships/tags" Target="../tags/tag380.xml"/><Relationship Id="rId15" Type="http://schemas.openxmlformats.org/officeDocument/2006/relationships/image" Target="../media/image182.png"/><Relationship Id="rId10" Type="http://schemas.openxmlformats.org/officeDocument/2006/relationships/image" Target="../media/image115.emf"/><Relationship Id="rId4" Type="http://schemas.openxmlformats.org/officeDocument/2006/relationships/tags" Target="../tags/tag379.xml"/><Relationship Id="rId9" Type="http://schemas.openxmlformats.org/officeDocument/2006/relationships/notesSlide" Target="../notesSlides/notesSlide59.xml"/><Relationship Id="rId14" Type="http://schemas.openxmlformats.org/officeDocument/2006/relationships/image" Target="../media/image1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14.png"/><Relationship Id="rId18" Type="http://schemas.openxmlformats.org/officeDocument/2006/relationships/image" Target="../media/image24.png"/><Relationship Id="rId3" Type="http://schemas.openxmlformats.org/officeDocument/2006/relationships/tags" Target="../tags/tag39.xml"/><Relationship Id="rId21" Type="http://schemas.openxmlformats.org/officeDocument/2006/relationships/image" Target="../media/image11.png"/><Relationship Id="rId7" Type="http://schemas.openxmlformats.org/officeDocument/2006/relationships/tags" Target="../tags/tag43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23.png"/><Relationship Id="rId2" Type="http://schemas.openxmlformats.org/officeDocument/2006/relationships/tags" Target="../tags/tag38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15" Type="http://schemas.openxmlformats.org/officeDocument/2006/relationships/image" Target="../media/image16.png"/><Relationship Id="rId10" Type="http://schemas.openxmlformats.org/officeDocument/2006/relationships/tags" Target="../tags/tag46.xml"/><Relationship Id="rId19" Type="http://schemas.openxmlformats.org/officeDocument/2006/relationships/image" Target="../media/image25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15.png"/><Relationship Id="rId22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13" Type="http://schemas.openxmlformats.org/officeDocument/2006/relationships/image" Target="../media/image198.png"/><Relationship Id="rId18" Type="http://schemas.openxmlformats.org/officeDocument/2006/relationships/image" Target="../media/image182.png"/><Relationship Id="rId3" Type="http://schemas.openxmlformats.org/officeDocument/2006/relationships/tags" Target="../tags/tag385.xml"/><Relationship Id="rId21" Type="http://schemas.openxmlformats.org/officeDocument/2006/relationships/image" Target="../media/image137.png"/><Relationship Id="rId7" Type="http://schemas.openxmlformats.org/officeDocument/2006/relationships/tags" Target="../tags/tag389.xml"/><Relationship Id="rId12" Type="http://schemas.openxmlformats.org/officeDocument/2006/relationships/image" Target="../media/image115.emf"/><Relationship Id="rId17" Type="http://schemas.openxmlformats.org/officeDocument/2006/relationships/image" Target="../media/image206.png"/><Relationship Id="rId2" Type="http://schemas.openxmlformats.org/officeDocument/2006/relationships/tags" Target="../tags/tag384.xml"/><Relationship Id="rId16" Type="http://schemas.openxmlformats.org/officeDocument/2006/relationships/image" Target="../media/image205.png"/><Relationship Id="rId20" Type="http://schemas.openxmlformats.org/officeDocument/2006/relationships/image" Target="../media/image10.png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11" Type="http://schemas.openxmlformats.org/officeDocument/2006/relationships/notesSlide" Target="../notesSlides/notesSlide60.xml"/><Relationship Id="rId5" Type="http://schemas.openxmlformats.org/officeDocument/2006/relationships/tags" Target="../tags/tag387.xml"/><Relationship Id="rId15" Type="http://schemas.openxmlformats.org/officeDocument/2006/relationships/image" Target="../media/image20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02.png"/><Relationship Id="rId4" Type="http://schemas.openxmlformats.org/officeDocument/2006/relationships/tags" Target="../tags/tag386.xml"/><Relationship Id="rId9" Type="http://schemas.openxmlformats.org/officeDocument/2006/relationships/tags" Target="../tags/tag391.xml"/><Relationship Id="rId14" Type="http://schemas.openxmlformats.org/officeDocument/2006/relationships/image" Target="../media/image20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399.xml"/><Relationship Id="rId13" Type="http://schemas.openxmlformats.org/officeDocument/2006/relationships/image" Target="../media/image198.png"/><Relationship Id="rId18" Type="http://schemas.openxmlformats.org/officeDocument/2006/relationships/image" Target="../media/image202.png"/><Relationship Id="rId3" Type="http://schemas.openxmlformats.org/officeDocument/2006/relationships/tags" Target="../tags/tag394.xml"/><Relationship Id="rId21" Type="http://schemas.openxmlformats.org/officeDocument/2006/relationships/image" Target="../media/image137.png"/><Relationship Id="rId7" Type="http://schemas.openxmlformats.org/officeDocument/2006/relationships/tags" Target="../tags/tag398.xml"/><Relationship Id="rId12" Type="http://schemas.openxmlformats.org/officeDocument/2006/relationships/image" Target="../media/image115.emf"/><Relationship Id="rId17" Type="http://schemas.openxmlformats.org/officeDocument/2006/relationships/image" Target="../media/image210.png"/><Relationship Id="rId2" Type="http://schemas.openxmlformats.org/officeDocument/2006/relationships/tags" Target="../tags/tag393.xml"/><Relationship Id="rId16" Type="http://schemas.openxmlformats.org/officeDocument/2006/relationships/image" Target="../media/image209.png"/><Relationship Id="rId20" Type="http://schemas.openxmlformats.org/officeDocument/2006/relationships/image" Target="../media/image10.png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11" Type="http://schemas.openxmlformats.org/officeDocument/2006/relationships/notesSlide" Target="../notesSlides/notesSlide61.xml"/><Relationship Id="rId5" Type="http://schemas.openxmlformats.org/officeDocument/2006/relationships/tags" Target="../tags/tag396.xml"/><Relationship Id="rId15" Type="http://schemas.openxmlformats.org/officeDocument/2006/relationships/image" Target="../media/image20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82.png"/><Relationship Id="rId4" Type="http://schemas.openxmlformats.org/officeDocument/2006/relationships/tags" Target="../tags/tag395.xml"/><Relationship Id="rId9" Type="http://schemas.openxmlformats.org/officeDocument/2006/relationships/tags" Target="../tags/tag400.xml"/><Relationship Id="rId14" Type="http://schemas.openxmlformats.org/officeDocument/2006/relationships/image" Target="../media/image20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13" Type="http://schemas.openxmlformats.org/officeDocument/2006/relationships/image" Target="../media/image211.png"/><Relationship Id="rId18" Type="http://schemas.openxmlformats.org/officeDocument/2006/relationships/image" Target="../media/image10.png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12" Type="http://schemas.openxmlformats.org/officeDocument/2006/relationships/image" Target="../media/image198.png"/><Relationship Id="rId17" Type="http://schemas.openxmlformats.org/officeDocument/2006/relationships/image" Target="../media/image182.png"/><Relationship Id="rId2" Type="http://schemas.openxmlformats.org/officeDocument/2006/relationships/tags" Target="../tags/tag402.xml"/><Relationship Id="rId16" Type="http://schemas.openxmlformats.org/officeDocument/2006/relationships/image" Target="../media/image202.png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image" Target="../media/image115.emf"/><Relationship Id="rId5" Type="http://schemas.openxmlformats.org/officeDocument/2006/relationships/tags" Target="../tags/tag405.xml"/><Relationship Id="rId15" Type="http://schemas.openxmlformats.org/officeDocument/2006/relationships/image" Target="../media/image213.png"/><Relationship Id="rId10" Type="http://schemas.openxmlformats.org/officeDocument/2006/relationships/notesSlide" Target="../notesSlides/notesSlide62.xml"/><Relationship Id="rId19" Type="http://schemas.openxmlformats.org/officeDocument/2006/relationships/image" Target="../media/image137.png"/><Relationship Id="rId4" Type="http://schemas.openxmlformats.org/officeDocument/2006/relationships/tags" Target="../tags/tag40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16.png"/><Relationship Id="rId26" Type="http://schemas.openxmlformats.org/officeDocument/2006/relationships/image" Target="../media/image10.png"/><Relationship Id="rId3" Type="http://schemas.openxmlformats.org/officeDocument/2006/relationships/tags" Target="../tags/tag411.xml"/><Relationship Id="rId21" Type="http://schemas.openxmlformats.org/officeDocument/2006/relationships/image" Target="../media/image190.png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image" Target="../media/image115.emf"/><Relationship Id="rId25" Type="http://schemas.openxmlformats.org/officeDocument/2006/relationships/image" Target="../media/image182.png"/><Relationship Id="rId2" Type="http://schemas.openxmlformats.org/officeDocument/2006/relationships/tags" Target="../tags/tag410.xml"/><Relationship Id="rId16" Type="http://schemas.openxmlformats.org/officeDocument/2006/relationships/image" Target="../media/image215.png"/><Relationship Id="rId20" Type="http://schemas.openxmlformats.org/officeDocument/2006/relationships/image" Target="../media/image195.png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24" Type="http://schemas.openxmlformats.org/officeDocument/2006/relationships/image" Target="../media/image217.png"/><Relationship Id="rId5" Type="http://schemas.openxmlformats.org/officeDocument/2006/relationships/tags" Target="../tags/tag413.xml"/><Relationship Id="rId15" Type="http://schemas.openxmlformats.org/officeDocument/2006/relationships/image" Target="../media/image214.png"/><Relationship Id="rId23" Type="http://schemas.openxmlformats.org/officeDocument/2006/relationships/image" Target="../media/image198.png"/><Relationship Id="rId10" Type="http://schemas.openxmlformats.org/officeDocument/2006/relationships/tags" Target="../tags/tag418.xml"/><Relationship Id="rId19" Type="http://schemas.openxmlformats.org/officeDocument/2006/relationships/image" Target="../media/image194.png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notesSlide" Target="../notesSlides/notesSlide63.xml"/><Relationship Id="rId22" Type="http://schemas.openxmlformats.org/officeDocument/2006/relationships/image" Target="../media/image191.png"/><Relationship Id="rId27" Type="http://schemas.openxmlformats.org/officeDocument/2006/relationships/image" Target="../media/image1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13" Type="http://schemas.openxmlformats.org/officeDocument/2006/relationships/image" Target="../media/image219.png"/><Relationship Id="rId18" Type="http://schemas.openxmlformats.org/officeDocument/2006/relationships/image" Target="../media/image223.png"/><Relationship Id="rId3" Type="http://schemas.openxmlformats.org/officeDocument/2006/relationships/tags" Target="../tags/tag423.xml"/><Relationship Id="rId7" Type="http://schemas.openxmlformats.org/officeDocument/2006/relationships/tags" Target="../tags/tag427.xml"/><Relationship Id="rId12" Type="http://schemas.openxmlformats.org/officeDocument/2006/relationships/image" Target="../media/image218.png"/><Relationship Id="rId17" Type="http://schemas.openxmlformats.org/officeDocument/2006/relationships/image" Target="../media/image222.png"/><Relationship Id="rId2" Type="http://schemas.openxmlformats.org/officeDocument/2006/relationships/tags" Target="../tags/tag422.xml"/><Relationship Id="rId16" Type="http://schemas.openxmlformats.org/officeDocument/2006/relationships/image" Target="../media/image221.png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11" Type="http://schemas.openxmlformats.org/officeDocument/2006/relationships/notesSlide" Target="../notesSlides/notesSlide64.xml"/><Relationship Id="rId5" Type="http://schemas.openxmlformats.org/officeDocument/2006/relationships/tags" Target="../tags/tag425.xml"/><Relationship Id="rId15" Type="http://schemas.openxmlformats.org/officeDocument/2006/relationships/image" Target="../media/image13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24.png"/><Relationship Id="rId4" Type="http://schemas.openxmlformats.org/officeDocument/2006/relationships/tags" Target="../tags/tag424.xml"/><Relationship Id="rId9" Type="http://schemas.openxmlformats.org/officeDocument/2006/relationships/tags" Target="../tags/tag429.xml"/><Relationship Id="rId14" Type="http://schemas.openxmlformats.org/officeDocument/2006/relationships/image" Target="../media/image22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26.png"/><Relationship Id="rId18" Type="http://schemas.openxmlformats.org/officeDocument/2006/relationships/image" Target="../media/image137.png"/><Relationship Id="rId3" Type="http://schemas.openxmlformats.org/officeDocument/2006/relationships/tags" Target="../tags/tag432.xml"/><Relationship Id="rId7" Type="http://schemas.openxmlformats.org/officeDocument/2006/relationships/tags" Target="../tags/tag436.xml"/><Relationship Id="rId12" Type="http://schemas.openxmlformats.org/officeDocument/2006/relationships/image" Target="../media/image225.png"/><Relationship Id="rId17" Type="http://schemas.openxmlformats.org/officeDocument/2006/relationships/image" Target="../media/image10.png"/><Relationship Id="rId2" Type="http://schemas.openxmlformats.org/officeDocument/2006/relationships/tags" Target="../tags/tag431.xml"/><Relationship Id="rId16" Type="http://schemas.openxmlformats.org/officeDocument/2006/relationships/image" Target="../media/image229.png"/><Relationship Id="rId1" Type="http://schemas.openxmlformats.org/officeDocument/2006/relationships/tags" Target="../tags/tag430.xml"/><Relationship Id="rId6" Type="http://schemas.openxmlformats.org/officeDocument/2006/relationships/tags" Target="../tags/tag435.xml"/><Relationship Id="rId11" Type="http://schemas.openxmlformats.org/officeDocument/2006/relationships/image" Target="../media/image198.png"/><Relationship Id="rId5" Type="http://schemas.openxmlformats.org/officeDocument/2006/relationships/tags" Target="../tags/tag434.xml"/><Relationship Id="rId15" Type="http://schemas.openxmlformats.org/officeDocument/2006/relationships/image" Target="../media/image228.png"/><Relationship Id="rId10" Type="http://schemas.openxmlformats.org/officeDocument/2006/relationships/image" Target="../media/image115.emf"/><Relationship Id="rId4" Type="http://schemas.openxmlformats.org/officeDocument/2006/relationships/tags" Target="../tags/tag433.xml"/><Relationship Id="rId9" Type="http://schemas.openxmlformats.org/officeDocument/2006/relationships/notesSlide" Target="../notesSlides/notesSlide65.xml"/><Relationship Id="rId1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0.png"/><Relationship Id="rId3" Type="http://schemas.openxmlformats.org/officeDocument/2006/relationships/tags" Target="../tags/tag439.xml"/><Relationship Id="rId7" Type="http://schemas.openxmlformats.org/officeDocument/2006/relationships/notesSlide" Target="../notesSlides/notesSlide66.xml"/><Relationship Id="rId12" Type="http://schemas.openxmlformats.org/officeDocument/2006/relationships/image" Target="../media/image231.png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0.emf"/><Relationship Id="rId5" Type="http://schemas.openxmlformats.org/officeDocument/2006/relationships/tags" Target="../tags/tag441.xml"/><Relationship Id="rId10" Type="http://schemas.openxmlformats.org/officeDocument/2006/relationships/image" Target="../media/image225.png"/><Relationship Id="rId4" Type="http://schemas.openxmlformats.org/officeDocument/2006/relationships/tags" Target="../tags/tag440.xml"/><Relationship Id="rId9" Type="http://schemas.openxmlformats.org/officeDocument/2006/relationships/image" Target="../media/image198.png"/><Relationship Id="rId14" Type="http://schemas.openxmlformats.org/officeDocument/2006/relationships/image" Target="../media/image13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image" Target="../media/image231.png"/><Relationship Id="rId18" Type="http://schemas.openxmlformats.org/officeDocument/2006/relationships/image" Target="../media/image237.png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image" Target="../media/image115.emf"/><Relationship Id="rId17" Type="http://schemas.openxmlformats.org/officeDocument/2006/relationships/image" Target="../media/image236.png"/><Relationship Id="rId2" Type="http://schemas.openxmlformats.org/officeDocument/2006/relationships/tags" Target="../tags/tag443.xml"/><Relationship Id="rId16" Type="http://schemas.openxmlformats.org/officeDocument/2006/relationships/image" Target="../media/image235.png"/><Relationship Id="rId20" Type="http://schemas.openxmlformats.org/officeDocument/2006/relationships/image" Target="../media/image137.png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image" Target="../media/image232.emf"/><Relationship Id="rId5" Type="http://schemas.openxmlformats.org/officeDocument/2006/relationships/tags" Target="../tags/tag446.xml"/><Relationship Id="rId15" Type="http://schemas.openxmlformats.org/officeDocument/2006/relationships/image" Target="../media/image234.png"/><Relationship Id="rId10" Type="http://schemas.openxmlformats.org/officeDocument/2006/relationships/notesSlide" Target="../notesSlides/notesSlide67.xml"/><Relationship Id="rId19" Type="http://schemas.openxmlformats.org/officeDocument/2006/relationships/image" Target="../media/image10.png"/><Relationship Id="rId4" Type="http://schemas.openxmlformats.org/officeDocument/2006/relationships/tags" Target="../tags/tag44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457.xml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3" Type="http://schemas.openxmlformats.org/officeDocument/2006/relationships/tags" Target="../tags/tag452.xml"/><Relationship Id="rId7" Type="http://schemas.openxmlformats.org/officeDocument/2006/relationships/tags" Target="../tags/tag456.xml"/><Relationship Id="rId12" Type="http://schemas.openxmlformats.org/officeDocument/2006/relationships/image" Target="../media/image115.emf"/><Relationship Id="rId17" Type="http://schemas.openxmlformats.org/officeDocument/2006/relationships/image" Target="../media/image204.png"/><Relationship Id="rId2" Type="http://schemas.openxmlformats.org/officeDocument/2006/relationships/tags" Target="../tags/tag451.xml"/><Relationship Id="rId16" Type="http://schemas.openxmlformats.org/officeDocument/2006/relationships/image" Target="../media/image203.png"/><Relationship Id="rId20" Type="http://schemas.openxmlformats.org/officeDocument/2006/relationships/image" Target="../media/image137.png"/><Relationship Id="rId1" Type="http://schemas.openxmlformats.org/officeDocument/2006/relationships/tags" Target="../tags/tag450.xml"/><Relationship Id="rId6" Type="http://schemas.openxmlformats.org/officeDocument/2006/relationships/tags" Target="../tags/tag455.xml"/><Relationship Id="rId11" Type="http://schemas.openxmlformats.org/officeDocument/2006/relationships/image" Target="../media/image232.emf"/><Relationship Id="rId5" Type="http://schemas.openxmlformats.org/officeDocument/2006/relationships/tags" Target="../tags/tag454.xml"/><Relationship Id="rId15" Type="http://schemas.openxmlformats.org/officeDocument/2006/relationships/image" Target="../media/image237.png"/><Relationship Id="rId10" Type="http://schemas.openxmlformats.org/officeDocument/2006/relationships/notesSlide" Target="../notesSlides/notesSlide68.xml"/><Relationship Id="rId19" Type="http://schemas.openxmlformats.org/officeDocument/2006/relationships/image" Target="../media/image10.png"/><Relationship Id="rId4" Type="http://schemas.openxmlformats.org/officeDocument/2006/relationships/tags" Target="../tags/tag45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image" Target="../media/image115.emf"/><Relationship Id="rId17" Type="http://schemas.openxmlformats.org/officeDocument/2006/relationships/image" Target="../media/image210.png"/><Relationship Id="rId2" Type="http://schemas.openxmlformats.org/officeDocument/2006/relationships/tags" Target="../tags/tag459.xml"/><Relationship Id="rId16" Type="http://schemas.openxmlformats.org/officeDocument/2006/relationships/image" Target="../media/image207.png"/><Relationship Id="rId20" Type="http://schemas.openxmlformats.org/officeDocument/2006/relationships/image" Target="../media/image137.png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image" Target="../media/image232.emf"/><Relationship Id="rId5" Type="http://schemas.openxmlformats.org/officeDocument/2006/relationships/tags" Target="../tags/tag462.xml"/><Relationship Id="rId15" Type="http://schemas.openxmlformats.org/officeDocument/2006/relationships/image" Target="../media/image237.png"/><Relationship Id="rId10" Type="http://schemas.openxmlformats.org/officeDocument/2006/relationships/notesSlide" Target="../notesSlides/notesSlide69.xml"/><Relationship Id="rId19" Type="http://schemas.openxmlformats.org/officeDocument/2006/relationships/image" Target="../media/image10.png"/><Relationship Id="rId4" Type="http://schemas.openxmlformats.org/officeDocument/2006/relationships/tags" Target="../tags/tag4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12.png"/><Relationship Id="rId18" Type="http://schemas.openxmlformats.org/officeDocument/2006/relationships/image" Target="../media/image29.emf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15.png"/><Relationship Id="rId17" Type="http://schemas.openxmlformats.org/officeDocument/2006/relationships/image" Target="../media/image28.png"/><Relationship Id="rId2" Type="http://schemas.openxmlformats.org/officeDocument/2006/relationships/tags" Target="../tags/tag48.xml"/><Relationship Id="rId16" Type="http://schemas.openxmlformats.org/officeDocument/2006/relationships/image" Target="../media/image27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4.png"/><Relationship Id="rId5" Type="http://schemas.openxmlformats.org/officeDocument/2006/relationships/tags" Target="../tags/tag51.xml"/><Relationship Id="rId15" Type="http://schemas.openxmlformats.org/officeDocument/2006/relationships/image" Target="../media/image26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30.png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473.xml"/><Relationship Id="rId13" Type="http://schemas.openxmlformats.org/officeDocument/2006/relationships/image" Target="../media/image115.emf"/><Relationship Id="rId18" Type="http://schemas.openxmlformats.org/officeDocument/2006/relationships/image" Target="../media/image211.png"/><Relationship Id="rId3" Type="http://schemas.openxmlformats.org/officeDocument/2006/relationships/tags" Target="../tags/tag468.xml"/><Relationship Id="rId21" Type="http://schemas.openxmlformats.org/officeDocument/2006/relationships/image" Target="../media/image10.png"/><Relationship Id="rId7" Type="http://schemas.openxmlformats.org/officeDocument/2006/relationships/tags" Target="../tags/tag472.xml"/><Relationship Id="rId12" Type="http://schemas.openxmlformats.org/officeDocument/2006/relationships/image" Target="../media/image238.emf"/><Relationship Id="rId17" Type="http://schemas.openxmlformats.org/officeDocument/2006/relationships/image" Target="../media/image237.png"/><Relationship Id="rId2" Type="http://schemas.openxmlformats.org/officeDocument/2006/relationships/tags" Target="../tags/tag467.xml"/><Relationship Id="rId16" Type="http://schemas.openxmlformats.org/officeDocument/2006/relationships/image" Target="../media/image240.png"/><Relationship Id="rId20" Type="http://schemas.openxmlformats.org/officeDocument/2006/relationships/image" Target="../media/image199.png"/><Relationship Id="rId1" Type="http://schemas.openxmlformats.org/officeDocument/2006/relationships/tags" Target="../tags/tag466.xml"/><Relationship Id="rId6" Type="http://schemas.openxmlformats.org/officeDocument/2006/relationships/tags" Target="../tags/tag471.xml"/><Relationship Id="rId11" Type="http://schemas.openxmlformats.org/officeDocument/2006/relationships/notesSlide" Target="../notesSlides/notesSlide70.xml"/><Relationship Id="rId5" Type="http://schemas.openxmlformats.org/officeDocument/2006/relationships/tags" Target="../tags/tag470.xml"/><Relationship Id="rId15" Type="http://schemas.openxmlformats.org/officeDocument/2006/relationships/image" Target="../media/image2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12.png"/><Relationship Id="rId4" Type="http://schemas.openxmlformats.org/officeDocument/2006/relationships/tags" Target="../tags/tag469.xml"/><Relationship Id="rId9" Type="http://schemas.openxmlformats.org/officeDocument/2006/relationships/tags" Target="../tags/tag474.xml"/><Relationship Id="rId14" Type="http://schemas.openxmlformats.org/officeDocument/2006/relationships/image" Target="../media/image231.png"/><Relationship Id="rId22" Type="http://schemas.openxmlformats.org/officeDocument/2006/relationships/image" Target="../media/image13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242.png"/><Relationship Id="rId3" Type="http://schemas.openxmlformats.org/officeDocument/2006/relationships/tags" Target="../tags/tag477.xml"/><Relationship Id="rId7" Type="http://schemas.openxmlformats.org/officeDocument/2006/relationships/notesSlide" Target="../notesSlides/notesSlide71.xml"/><Relationship Id="rId12" Type="http://schemas.openxmlformats.org/officeDocument/2006/relationships/image" Target="../media/image241.png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5" Type="http://schemas.openxmlformats.org/officeDocument/2006/relationships/tags" Target="../tags/tag479.xml"/><Relationship Id="rId10" Type="http://schemas.openxmlformats.org/officeDocument/2006/relationships/image" Target="../media/image140.png"/><Relationship Id="rId4" Type="http://schemas.openxmlformats.org/officeDocument/2006/relationships/tags" Target="../tags/tag478.xml"/><Relationship Id="rId9" Type="http://schemas.openxmlformats.org/officeDocument/2006/relationships/image" Target="../media/image120.png"/><Relationship Id="rId14" Type="http://schemas.openxmlformats.org/officeDocument/2006/relationships/image" Target="../media/image243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482.xml"/><Relationship Id="rId7" Type="http://schemas.openxmlformats.org/officeDocument/2006/relationships/image" Target="../media/image119.wmf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notesSlide" Target="../notesSlides/notesSlide72.xml"/><Relationship Id="rId11" Type="http://schemas.openxmlformats.org/officeDocument/2006/relationships/image" Target="../media/image24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5.png"/><Relationship Id="rId4" Type="http://schemas.openxmlformats.org/officeDocument/2006/relationships/tags" Target="../tags/tag483.xml"/><Relationship Id="rId9" Type="http://schemas.openxmlformats.org/officeDocument/2006/relationships/image" Target="../media/image24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" Type="http://schemas.openxmlformats.org/officeDocument/2006/relationships/tags" Target="../tags/tag486.xml"/><Relationship Id="rId7" Type="http://schemas.openxmlformats.org/officeDocument/2006/relationships/tags" Target="../tags/tag490.xml"/><Relationship Id="rId12" Type="http://schemas.openxmlformats.org/officeDocument/2006/relationships/image" Target="../media/image120.png"/><Relationship Id="rId17" Type="http://schemas.openxmlformats.org/officeDocument/2006/relationships/image" Target="../media/image248.png"/><Relationship Id="rId2" Type="http://schemas.openxmlformats.org/officeDocument/2006/relationships/tags" Target="../tags/tag485.xml"/><Relationship Id="rId16" Type="http://schemas.openxmlformats.org/officeDocument/2006/relationships/image" Target="../media/image247.pn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image" Target="../media/image119.wmf"/><Relationship Id="rId5" Type="http://schemas.openxmlformats.org/officeDocument/2006/relationships/tags" Target="../tags/tag488.xml"/><Relationship Id="rId15" Type="http://schemas.openxmlformats.org/officeDocument/2006/relationships/image" Target="../media/image246.png"/><Relationship Id="rId10" Type="http://schemas.openxmlformats.org/officeDocument/2006/relationships/notesSlide" Target="../notesSlides/notesSlide73.xml"/><Relationship Id="rId19" Type="http://schemas.openxmlformats.org/officeDocument/2006/relationships/image" Target="../media/image250.png"/><Relationship Id="rId4" Type="http://schemas.openxmlformats.org/officeDocument/2006/relationships/tags" Target="../tags/tag4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499.xml"/><Relationship Id="rId13" Type="http://schemas.openxmlformats.org/officeDocument/2006/relationships/image" Target="../media/image251.png"/><Relationship Id="rId18" Type="http://schemas.openxmlformats.org/officeDocument/2006/relationships/image" Target="../media/image254.png"/><Relationship Id="rId3" Type="http://schemas.openxmlformats.org/officeDocument/2006/relationships/tags" Target="../tags/tag494.xml"/><Relationship Id="rId7" Type="http://schemas.openxmlformats.org/officeDocument/2006/relationships/tags" Target="../tags/tag498.xml"/><Relationship Id="rId12" Type="http://schemas.openxmlformats.org/officeDocument/2006/relationships/notesSlide" Target="../notesSlides/notesSlide74.xml"/><Relationship Id="rId17" Type="http://schemas.openxmlformats.org/officeDocument/2006/relationships/image" Target="../media/image120.png"/><Relationship Id="rId2" Type="http://schemas.openxmlformats.org/officeDocument/2006/relationships/tags" Target="../tags/tag493.xml"/><Relationship Id="rId16" Type="http://schemas.openxmlformats.org/officeDocument/2006/relationships/image" Target="../media/image119.wmf"/><Relationship Id="rId20" Type="http://schemas.openxmlformats.org/officeDocument/2006/relationships/image" Target="../media/image250.png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6.xml"/><Relationship Id="rId15" Type="http://schemas.openxmlformats.org/officeDocument/2006/relationships/image" Target="../media/image253.png"/><Relationship Id="rId10" Type="http://schemas.openxmlformats.org/officeDocument/2006/relationships/tags" Target="../tags/tag501.xml"/><Relationship Id="rId19" Type="http://schemas.openxmlformats.org/officeDocument/2006/relationships/image" Target="../media/image255.png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image" Target="../media/image25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03.png"/><Relationship Id="rId3" Type="http://schemas.openxmlformats.org/officeDocument/2006/relationships/tags" Target="../tags/tag504.xml"/><Relationship Id="rId7" Type="http://schemas.openxmlformats.org/officeDocument/2006/relationships/notesSlide" Target="../notesSlides/notesSlide75.xml"/><Relationship Id="rId12" Type="http://schemas.openxmlformats.org/officeDocument/2006/relationships/image" Target="../media/image204.png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9.png"/><Relationship Id="rId5" Type="http://schemas.openxmlformats.org/officeDocument/2006/relationships/tags" Target="../tags/tag506.xml"/><Relationship Id="rId10" Type="http://schemas.openxmlformats.org/officeDocument/2006/relationships/image" Target="../media/image258.png"/><Relationship Id="rId4" Type="http://schemas.openxmlformats.org/officeDocument/2006/relationships/tags" Target="../tags/tag505.xml"/><Relationship Id="rId9" Type="http://schemas.openxmlformats.org/officeDocument/2006/relationships/image" Target="../media/image25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63.emf"/><Relationship Id="rId3" Type="http://schemas.openxmlformats.org/officeDocument/2006/relationships/tags" Target="../tags/tag509.xml"/><Relationship Id="rId7" Type="http://schemas.openxmlformats.org/officeDocument/2006/relationships/notesSlide" Target="../notesSlides/notesSlide76.xml"/><Relationship Id="rId12" Type="http://schemas.openxmlformats.org/officeDocument/2006/relationships/image" Target="../media/image262.png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1.png"/><Relationship Id="rId5" Type="http://schemas.openxmlformats.org/officeDocument/2006/relationships/tags" Target="../tags/tag511.xml"/><Relationship Id="rId10" Type="http://schemas.openxmlformats.org/officeDocument/2006/relationships/image" Target="../media/image260.png"/><Relationship Id="rId4" Type="http://schemas.openxmlformats.org/officeDocument/2006/relationships/tags" Target="../tags/tag510.xml"/><Relationship Id="rId9" Type="http://schemas.openxmlformats.org/officeDocument/2006/relationships/image" Target="../media/image257.png"/><Relationship Id="rId14" Type="http://schemas.openxmlformats.org/officeDocument/2006/relationships/image" Target="../media/image23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51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95.png"/><Relationship Id="rId26" Type="http://schemas.openxmlformats.org/officeDocument/2006/relationships/image" Target="../media/image268.png"/><Relationship Id="rId3" Type="http://schemas.openxmlformats.org/officeDocument/2006/relationships/tags" Target="../tags/tag514.xml"/><Relationship Id="rId21" Type="http://schemas.openxmlformats.org/officeDocument/2006/relationships/image" Target="../media/image235.png"/><Relationship Id="rId7" Type="http://schemas.openxmlformats.org/officeDocument/2006/relationships/tags" Target="../tags/tag518.xml"/><Relationship Id="rId12" Type="http://schemas.openxmlformats.org/officeDocument/2006/relationships/tags" Target="../tags/tag523.xml"/><Relationship Id="rId17" Type="http://schemas.openxmlformats.org/officeDocument/2006/relationships/image" Target="../media/image194.png"/><Relationship Id="rId25" Type="http://schemas.openxmlformats.org/officeDocument/2006/relationships/image" Target="../media/image267.png"/><Relationship Id="rId2" Type="http://schemas.openxmlformats.org/officeDocument/2006/relationships/tags" Target="../tags/tag513.xml"/><Relationship Id="rId16" Type="http://schemas.openxmlformats.org/officeDocument/2006/relationships/image" Target="../media/image262.png"/><Relationship Id="rId20" Type="http://schemas.openxmlformats.org/officeDocument/2006/relationships/image" Target="../media/image266.png"/><Relationship Id="rId1" Type="http://schemas.openxmlformats.org/officeDocument/2006/relationships/tags" Target="../tags/tag512.xml"/><Relationship Id="rId6" Type="http://schemas.openxmlformats.org/officeDocument/2006/relationships/tags" Target="../tags/tag517.xml"/><Relationship Id="rId11" Type="http://schemas.openxmlformats.org/officeDocument/2006/relationships/tags" Target="../tags/tag522.xml"/><Relationship Id="rId24" Type="http://schemas.openxmlformats.org/officeDocument/2006/relationships/image" Target="../media/image199.png"/><Relationship Id="rId5" Type="http://schemas.openxmlformats.org/officeDocument/2006/relationships/tags" Target="../tags/tag516.xml"/><Relationship Id="rId15" Type="http://schemas.openxmlformats.org/officeDocument/2006/relationships/image" Target="../media/image264.emf"/><Relationship Id="rId23" Type="http://schemas.openxmlformats.org/officeDocument/2006/relationships/image" Target="../media/image115.emf"/><Relationship Id="rId28" Type="http://schemas.openxmlformats.org/officeDocument/2006/relationships/image" Target="../media/image137.png"/><Relationship Id="rId10" Type="http://schemas.openxmlformats.org/officeDocument/2006/relationships/tags" Target="../tags/tag521.xml"/><Relationship Id="rId19" Type="http://schemas.openxmlformats.org/officeDocument/2006/relationships/image" Target="../media/image265.png"/><Relationship Id="rId4" Type="http://schemas.openxmlformats.org/officeDocument/2006/relationships/tags" Target="../tags/tag515.xml"/><Relationship Id="rId9" Type="http://schemas.openxmlformats.org/officeDocument/2006/relationships/tags" Target="../tags/tag520.xml"/><Relationship Id="rId14" Type="http://schemas.openxmlformats.org/officeDocument/2006/relationships/notesSlide" Target="../notesSlides/notesSlide77.xml"/><Relationship Id="rId22" Type="http://schemas.openxmlformats.org/officeDocument/2006/relationships/image" Target="../media/image236.png"/><Relationship Id="rId27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531.xml"/><Relationship Id="rId13" Type="http://schemas.openxmlformats.org/officeDocument/2006/relationships/tags" Target="../tags/tag536.xml"/><Relationship Id="rId18" Type="http://schemas.openxmlformats.org/officeDocument/2006/relationships/notesSlide" Target="../notesSlides/notesSlide78.xml"/><Relationship Id="rId26" Type="http://schemas.openxmlformats.org/officeDocument/2006/relationships/image" Target="../media/image269.wmf"/><Relationship Id="rId3" Type="http://schemas.openxmlformats.org/officeDocument/2006/relationships/tags" Target="../tags/tag526.xml"/><Relationship Id="rId21" Type="http://schemas.openxmlformats.org/officeDocument/2006/relationships/image" Target="../media/image195.png"/><Relationship Id="rId34" Type="http://schemas.openxmlformats.org/officeDocument/2006/relationships/image" Target="../media/image10.png"/><Relationship Id="rId7" Type="http://schemas.openxmlformats.org/officeDocument/2006/relationships/tags" Target="../tags/tag530.xml"/><Relationship Id="rId12" Type="http://schemas.openxmlformats.org/officeDocument/2006/relationships/tags" Target="../tags/tag535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99.png"/><Relationship Id="rId33" Type="http://schemas.openxmlformats.org/officeDocument/2006/relationships/image" Target="../media/image275.png"/><Relationship Id="rId2" Type="http://schemas.openxmlformats.org/officeDocument/2006/relationships/tags" Target="../tags/tag525.xml"/><Relationship Id="rId16" Type="http://schemas.openxmlformats.org/officeDocument/2006/relationships/tags" Target="../tags/tag539.xml"/><Relationship Id="rId20" Type="http://schemas.openxmlformats.org/officeDocument/2006/relationships/image" Target="../media/image194.png"/><Relationship Id="rId29" Type="http://schemas.openxmlformats.org/officeDocument/2006/relationships/image" Target="../media/image272.png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11" Type="http://schemas.openxmlformats.org/officeDocument/2006/relationships/tags" Target="../tags/tag534.xml"/><Relationship Id="rId24" Type="http://schemas.openxmlformats.org/officeDocument/2006/relationships/image" Target="../media/image115.emf"/><Relationship Id="rId32" Type="http://schemas.openxmlformats.org/officeDocument/2006/relationships/image" Target="../media/image274.png"/><Relationship Id="rId5" Type="http://schemas.openxmlformats.org/officeDocument/2006/relationships/tags" Target="../tags/tag528.xml"/><Relationship Id="rId15" Type="http://schemas.openxmlformats.org/officeDocument/2006/relationships/tags" Target="../tags/tag538.xml"/><Relationship Id="rId23" Type="http://schemas.openxmlformats.org/officeDocument/2006/relationships/image" Target="../media/image236.png"/><Relationship Id="rId28" Type="http://schemas.openxmlformats.org/officeDocument/2006/relationships/image" Target="../media/image271.png"/><Relationship Id="rId10" Type="http://schemas.openxmlformats.org/officeDocument/2006/relationships/tags" Target="../tags/tag533.xml"/><Relationship Id="rId19" Type="http://schemas.openxmlformats.org/officeDocument/2006/relationships/image" Target="../media/image262.png"/><Relationship Id="rId31" Type="http://schemas.openxmlformats.org/officeDocument/2006/relationships/image" Target="../media/image273.png"/><Relationship Id="rId4" Type="http://schemas.openxmlformats.org/officeDocument/2006/relationships/tags" Target="../tags/tag527.xml"/><Relationship Id="rId9" Type="http://schemas.openxmlformats.org/officeDocument/2006/relationships/tags" Target="../tags/tag532.xml"/><Relationship Id="rId14" Type="http://schemas.openxmlformats.org/officeDocument/2006/relationships/tags" Target="../tags/tag537.xml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Relationship Id="rId30" Type="http://schemas.openxmlformats.org/officeDocument/2006/relationships/image" Target="../media/image207.png"/><Relationship Id="rId35" Type="http://schemas.openxmlformats.org/officeDocument/2006/relationships/image" Target="../media/image13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547.xml"/><Relationship Id="rId13" Type="http://schemas.openxmlformats.org/officeDocument/2006/relationships/image" Target="../media/image115.emf"/><Relationship Id="rId18" Type="http://schemas.openxmlformats.org/officeDocument/2006/relationships/image" Target="../media/image279.wmf"/><Relationship Id="rId3" Type="http://schemas.openxmlformats.org/officeDocument/2006/relationships/tags" Target="../tags/tag542.xml"/><Relationship Id="rId21" Type="http://schemas.openxmlformats.org/officeDocument/2006/relationships/image" Target="../media/image137.png"/><Relationship Id="rId7" Type="http://schemas.openxmlformats.org/officeDocument/2006/relationships/tags" Target="../tags/tag546.xml"/><Relationship Id="rId12" Type="http://schemas.openxmlformats.org/officeDocument/2006/relationships/image" Target="../media/image265.png"/><Relationship Id="rId17" Type="http://schemas.openxmlformats.org/officeDocument/2006/relationships/image" Target="../media/image278.png"/><Relationship Id="rId2" Type="http://schemas.openxmlformats.org/officeDocument/2006/relationships/tags" Target="../tags/tag541.xml"/><Relationship Id="rId16" Type="http://schemas.openxmlformats.org/officeDocument/2006/relationships/image" Target="../media/image277.png"/><Relationship Id="rId20" Type="http://schemas.openxmlformats.org/officeDocument/2006/relationships/image" Target="../media/image10.png"/><Relationship Id="rId1" Type="http://schemas.openxmlformats.org/officeDocument/2006/relationships/tags" Target="../tags/tag540.xml"/><Relationship Id="rId6" Type="http://schemas.openxmlformats.org/officeDocument/2006/relationships/tags" Target="../tags/tag545.xml"/><Relationship Id="rId11" Type="http://schemas.openxmlformats.org/officeDocument/2006/relationships/image" Target="../media/image262.png"/><Relationship Id="rId5" Type="http://schemas.openxmlformats.org/officeDocument/2006/relationships/tags" Target="../tags/tag544.xml"/><Relationship Id="rId15" Type="http://schemas.openxmlformats.org/officeDocument/2006/relationships/image" Target="../media/image276.emf"/><Relationship Id="rId10" Type="http://schemas.openxmlformats.org/officeDocument/2006/relationships/notesSlide" Target="../notesSlides/notesSlide79.xml"/><Relationship Id="rId19" Type="http://schemas.openxmlformats.org/officeDocument/2006/relationships/image" Target="../media/image275.png"/><Relationship Id="rId4" Type="http://schemas.openxmlformats.org/officeDocument/2006/relationships/tags" Target="../tags/tag54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7.xml"/><Relationship Id="rId7" Type="http://schemas.openxmlformats.org/officeDocument/2006/relationships/image" Target="../media/image31.wmf"/><Relationship Id="rId12" Type="http://schemas.openxmlformats.org/officeDocument/2006/relationships/image" Target="../media/image3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58.xml"/><Relationship Id="rId9" Type="http://schemas.openxmlformats.org/officeDocument/2006/relationships/image" Target="../media/image3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554.xml"/><Relationship Id="rId13" Type="http://schemas.openxmlformats.org/officeDocument/2006/relationships/notesSlide" Target="../notesSlides/notesSlide80.xml"/><Relationship Id="rId18" Type="http://schemas.openxmlformats.org/officeDocument/2006/relationships/image" Target="../media/image195.png"/><Relationship Id="rId26" Type="http://schemas.openxmlformats.org/officeDocument/2006/relationships/image" Target="../media/image137.png"/><Relationship Id="rId3" Type="http://schemas.openxmlformats.org/officeDocument/2006/relationships/tags" Target="../tags/tag549.xml"/><Relationship Id="rId21" Type="http://schemas.openxmlformats.org/officeDocument/2006/relationships/image" Target="../media/image282.wmf"/><Relationship Id="rId7" Type="http://schemas.openxmlformats.org/officeDocument/2006/relationships/tags" Target="../tags/tag55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4.png"/><Relationship Id="rId25" Type="http://schemas.openxmlformats.org/officeDocument/2006/relationships/image" Target="../media/image10.png"/><Relationship Id="rId2" Type="http://schemas.openxmlformats.org/officeDocument/2006/relationships/tags" Target="../tags/tag548.xml"/><Relationship Id="rId16" Type="http://schemas.openxmlformats.org/officeDocument/2006/relationships/image" Target="../media/image257.png"/><Relationship Id="rId20" Type="http://schemas.openxmlformats.org/officeDocument/2006/relationships/image" Target="../media/image199.png"/><Relationship Id="rId1" Type="http://schemas.openxmlformats.org/officeDocument/2006/relationships/vmlDrawing" Target="../drawings/vmlDrawing1.vml"/><Relationship Id="rId6" Type="http://schemas.openxmlformats.org/officeDocument/2006/relationships/tags" Target="../tags/tag552.xml"/><Relationship Id="rId11" Type="http://schemas.openxmlformats.org/officeDocument/2006/relationships/tags" Target="../tags/tag557.xml"/><Relationship Id="rId24" Type="http://schemas.openxmlformats.org/officeDocument/2006/relationships/image" Target="../media/image284.png"/><Relationship Id="rId5" Type="http://schemas.openxmlformats.org/officeDocument/2006/relationships/tags" Target="../tags/tag551.xml"/><Relationship Id="rId15" Type="http://schemas.openxmlformats.org/officeDocument/2006/relationships/oleObject" Target="../embeddings/oleObject1.bin"/><Relationship Id="rId23" Type="http://schemas.openxmlformats.org/officeDocument/2006/relationships/image" Target="../media/image283.png"/><Relationship Id="rId10" Type="http://schemas.openxmlformats.org/officeDocument/2006/relationships/tags" Target="../tags/tag556.xml"/><Relationship Id="rId19" Type="http://schemas.openxmlformats.org/officeDocument/2006/relationships/image" Target="../media/image115.emf"/><Relationship Id="rId4" Type="http://schemas.openxmlformats.org/officeDocument/2006/relationships/tags" Target="../tags/tag550.xml"/><Relationship Id="rId9" Type="http://schemas.openxmlformats.org/officeDocument/2006/relationships/tags" Target="../tags/tag555.xml"/><Relationship Id="rId14" Type="http://schemas.openxmlformats.org/officeDocument/2006/relationships/image" Target="../media/image281.png"/><Relationship Id="rId22" Type="http://schemas.openxmlformats.org/officeDocument/2006/relationships/image" Target="../media/image26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115.emf"/><Relationship Id="rId3" Type="http://schemas.openxmlformats.org/officeDocument/2006/relationships/tags" Target="../tags/tag559.xml"/><Relationship Id="rId21" Type="http://schemas.openxmlformats.org/officeDocument/2006/relationships/image" Target="../media/image287.png"/><Relationship Id="rId7" Type="http://schemas.openxmlformats.org/officeDocument/2006/relationships/tags" Target="../tags/tag563.xml"/><Relationship Id="rId12" Type="http://schemas.openxmlformats.org/officeDocument/2006/relationships/notesSlide" Target="../notesSlides/notesSlide81.xml"/><Relationship Id="rId17" Type="http://schemas.openxmlformats.org/officeDocument/2006/relationships/image" Target="../media/image195.png"/><Relationship Id="rId2" Type="http://schemas.openxmlformats.org/officeDocument/2006/relationships/tags" Target="../tags/tag558.xml"/><Relationship Id="rId16" Type="http://schemas.openxmlformats.org/officeDocument/2006/relationships/image" Target="../media/image194.png"/><Relationship Id="rId20" Type="http://schemas.openxmlformats.org/officeDocument/2006/relationships/image" Target="../media/image286.png"/><Relationship Id="rId1" Type="http://schemas.openxmlformats.org/officeDocument/2006/relationships/vmlDrawing" Target="../drawings/vmlDrawing2.vml"/><Relationship Id="rId6" Type="http://schemas.openxmlformats.org/officeDocument/2006/relationships/tags" Target="../tags/tag56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1.xml"/><Relationship Id="rId15" Type="http://schemas.openxmlformats.org/officeDocument/2006/relationships/image" Target="../media/image257.png"/><Relationship Id="rId23" Type="http://schemas.openxmlformats.org/officeDocument/2006/relationships/image" Target="../media/image137.png"/><Relationship Id="rId10" Type="http://schemas.openxmlformats.org/officeDocument/2006/relationships/tags" Target="../tags/tag566.xml"/><Relationship Id="rId19" Type="http://schemas.openxmlformats.org/officeDocument/2006/relationships/image" Target="../media/image199.png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../media/image285.png"/><Relationship Id="rId22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8.png"/><Relationship Id="rId3" Type="http://schemas.openxmlformats.org/officeDocument/2006/relationships/tags" Target="../tags/tag568.xml"/><Relationship Id="rId7" Type="http://schemas.openxmlformats.org/officeDocument/2006/relationships/tags" Target="../tags/tag572.xml"/><Relationship Id="rId12" Type="http://schemas.openxmlformats.org/officeDocument/2006/relationships/image" Target="../media/image286.png"/><Relationship Id="rId17" Type="http://schemas.openxmlformats.org/officeDocument/2006/relationships/image" Target="../media/image287.png"/><Relationship Id="rId2" Type="http://schemas.openxmlformats.org/officeDocument/2006/relationships/tags" Target="../tags/tag567.xml"/><Relationship Id="rId16" Type="http://schemas.openxmlformats.org/officeDocument/2006/relationships/image" Target="../media/image261.png"/><Relationship Id="rId1" Type="http://schemas.openxmlformats.org/officeDocument/2006/relationships/vmlDrawing" Target="../drawings/vmlDrawing3.vml"/><Relationship Id="rId6" Type="http://schemas.openxmlformats.org/officeDocument/2006/relationships/tags" Target="../tags/tag57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570.xml"/><Relationship Id="rId15" Type="http://schemas.openxmlformats.org/officeDocument/2006/relationships/image" Target="../media/image260.png"/><Relationship Id="rId10" Type="http://schemas.openxmlformats.org/officeDocument/2006/relationships/image" Target="../media/image282.wmf"/><Relationship Id="rId4" Type="http://schemas.openxmlformats.org/officeDocument/2006/relationships/tags" Target="../tags/tag569.xml"/><Relationship Id="rId9" Type="http://schemas.openxmlformats.org/officeDocument/2006/relationships/notesSlide" Target="../notesSlides/notesSlide82.xml"/><Relationship Id="rId14" Type="http://schemas.openxmlformats.org/officeDocument/2006/relationships/image" Target="../media/image28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3.xml"/><Relationship Id="rId13" Type="http://schemas.openxmlformats.org/officeDocument/2006/relationships/image" Target="../media/image132.emf"/><Relationship Id="rId3" Type="http://schemas.openxmlformats.org/officeDocument/2006/relationships/tags" Target="../tags/tag57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5.png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11" Type="http://schemas.openxmlformats.org/officeDocument/2006/relationships/image" Target="../media/image292.png"/><Relationship Id="rId5" Type="http://schemas.openxmlformats.org/officeDocument/2006/relationships/tags" Target="../tags/tag577.xml"/><Relationship Id="rId15" Type="http://schemas.openxmlformats.org/officeDocument/2006/relationships/image" Target="../media/image10.png"/><Relationship Id="rId10" Type="http://schemas.openxmlformats.org/officeDocument/2006/relationships/image" Target="../media/image291.png"/><Relationship Id="rId4" Type="http://schemas.openxmlformats.org/officeDocument/2006/relationships/tags" Target="../tags/tag576.xml"/><Relationship Id="rId9" Type="http://schemas.openxmlformats.org/officeDocument/2006/relationships/image" Target="../media/image290.png"/><Relationship Id="rId14" Type="http://schemas.openxmlformats.org/officeDocument/2006/relationships/image" Target="../media/image29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58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96.png"/><Relationship Id="rId26" Type="http://schemas.openxmlformats.org/officeDocument/2006/relationships/image" Target="../media/image302.png"/><Relationship Id="rId3" Type="http://schemas.openxmlformats.org/officeDocument/2006/relationships/tags" Target="../tags/tag581.xml"/><Relationship Id="rId21" Type="http://schemas.openxmlformats.org/officeDocument/2006/relationships/image" Target="../media/image297.wmf"/><Relationship Id="rId7" Type="http://schemas.openxmlformats.org/officeDocument/2006/relationships/tags" Target="../tags/tag585.xml"/><Relationship Id="rId12" Type="http://schemas.openxmlformats.org/officeDocument/2006/relationships/tags" Target="../tags/tag590.xml"/><Relationship Id="rId17" Type="http://schemas.openxmlformats.org/officeDocument/2006/relationships/image" Target="../media/image295.png"/><Relationship Id="rId25" Type="http://schemas.openxmlformats.org/officeDocument/2006/relationships/image" Target="../media/image301.png"/><Relationship Id="rId2" Type="http://schemas.openxmlformats.org/officeDocument/2006/relationships/tags" Target="../tags/tag580.xml"/><Relationship Id="rId16" Type="http://schemas.openxmlformats.org/officeDocument/2006/relationships/image" Target="../media/image175.png"/><Relationship Id="rId20" Type="http://schemas.openxmlformats.org/officeDocument/2006/relationships/image" Target="../media/image137.png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11" Type="http://schemas.openxmlformats.org/officeDocument/2006/relationships/tags" Target="../tags/tag589.xml"/><Relationship Id="rId24" Type="http://schemas.openxmlformats.org/officeDocument/2006/relationships/image" Target="../media/image300.png"/><Relationship Id="rId5" Type="http://schemas.openxmlformats.org/officeDocument/2006/relationships/tags" Target="../tags/tag583.xml"/><Relationship Id="rId15" Type="http://schemas.openxmlformats.org/officeDocument/2006/relationships/image" Target="../media/image294.png"/><Relationship Id="rId23" Type="http://schemas.openxmlformats.org/officeDocument/2006/relationships/image" Target="../media/image299.png"/><Relationship Id="rId10" Type="http://schemas.openxmlformats.org/officeDocument/2006/relationships/tags" Target="../tags/tag588.xml"/><Relationship Id="rId19" Type="http://schemas.openxmlformats.org/officeDocument/2006/relationships/image" Target="../media/image144.png"/><Relationship Id="rId4" Type="http://schemas.openxmlformats.org/officeDocument/2006/relationships/tags" Target="../tags/tag582.xml"/><Relationship Id="rId9" Type="http://schemas.openxmlformats.org/officeDocument/2006/relationships/tags" Target="../tags/tag587.xml"/><Relationship Id="rId14" Type="http://schemas.openxmlformats.org/officeDocument/2006/relationships/notesSlide" Target="../notesSlides/notesSlide84.xml"/><Relationship Id="rId22" Type="http://schemas.openxmlformats.org/officeDocument/2006/relationships/image" Target="../media/image29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7.png"/><Relationship Id="rId3" Type="http://schemas.openxmlformats.org/officeDocument/2006/relationships/tags" Target="../tags/tag593.xml"/><Relationship Id="rId7" Type="http://schemas.openxmlformats.org/officeDocument/2006/relationships/tags" Target="../tags/tag597.xml"/><Relationship Id="rId12" Type="http://schemas.openxmlformats.org/officeDocument/2006/relationships/image" Target="../media/image144.png"/><Relationship Id="rId17" Type="http://schemas.openxmlformats.org/officeDocument/2006/relationships/image" Target="../media/image175.png"/><Relationship Id="rId2" Type="http://schemas.openxmlformats.org/officeDocument/2006/relationships/tags" Target="../tags/tag592.xml"/><Relationship Id="rId16" Type="http://schemas.openxmlformats.org/officeDocument/2006/relationships/image" Target="../media/image294.png"/><Relationship Id="rId1" Type="http://schemas.openxmlformats.org/officeDocument/2006/relationships/tags" Target="../tags/tag591.xml"/><Relationship Id="rId6" Type="http://schemas.openxmlformats.org/officeDocument/2006/relationships/tags" Target="../tags/tag596.xml"/><Relationship Id="rId11" Type="http://schemas.openxmlformats.org/officeDocument/2006/relationships/image" Target="../media/image296.png"/><Relationship Id="rId5" Type="http://schemas.openxmlformats.org/officeDocument/2006/relationships/tags" Target="../tags/tag595.xml"/><Relationship Id="rId15" Type="http://schemas.openxmlformats.org/officeDocument/2006/relationships/image" Target="../media/image303.wmf"/><Relationship Id="rId10" Type="http://schemas.openxmlformats.org/officeDocument/2006/relationships/image" Target="../media/image295.png"/><Relationship Id="rId4" Type="http://schemas.openxmlformats.org/officeDocument/2006/relationships/tags" Target="../tags/tag594.xml"/><Relationship Id="rId9" Type="http://schemas.openxmlformats.org/officeDocument/2006/relationships/notesSlide" Target="../notesSlides/notesSlide85.xml"/><Relationship Id="rId14" Type="http://schemas.openxmlformats.org/officeDocument/2006/relationships/image" Target="../media/image30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image" Target="../media/image137.png"/><Relationship Id="rId18" Type="http://schemas.openxmlformats.org/officeDocument/2006/relationships/image" Target="../media/image152.png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image" Target="../media/image136.png"/><Relationship Id="rId17" Type="http://schemas.openxmlformats.org/officeDocument/2006/relationships/image" Target="../media/image151.png"/><Relationship Id="rId2" Type="http://schemas.openxmlformats.org/officeDocument/2006/relationships/tags" Target="../tags/tag599.xml"/><Relationship Id="rId16" Type="http://schemas.openxmlformats.org/officeDocument/2006/relationships/image" Target="../media/image150.png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image" Target="../media/image147.emf"/><Relationship Id="rId5" Type="http://schemas.openxmlformats.org/officeDocument/2006/relationships/tags" Target="../tags/tag602.xml"/><Relationship Id="rId15" Type="http://schemas.openxmlformats.org/officeDocument/2006/relationships/image" Target="../media/image149.png"/><Relationship Id="rId10" Type="http://schemas.openxmlformats.org/officeDocument/2006/relationships/notesSlide" Target="../notesSlides/notesSlide86.xml"/><Relationship Id="rId19" Type="http://schemas.openxmlformats.org/officeDocument/2006/relationships/image" Target="../media/image9.png"/><Relationship Id="rId4" Type="http://schemas.openxmlformats.org/officeDocument/2006/relationships/tags" Target="../tags/tag60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8.png"/><Relationship Id="rId3" Type="http://schemas.openxmlformats.org/officeDocument/2006/relationships/tags" Target="../tags/tag608.xml"/><Relationship Id="rId7" Type="http://schemas.openxmlformats.org/officeDocument/2006/relationships/tags" Target="../tags/tag612.xml"/><Relationship Id="rId12" Type="http://schemas.openxmlformats.org/officeDocument/2006/relationships/image" Target="../media/image124.png"/><Relationship Id="rId2" Type="http://schemas.openxmlformats.org/officeDocument/2006/relationships/tags" Target="../tags/tag607.xml"/><Relationship Id="rId16" Type="http://schemas.openxmlformats.org/officeDocument/2006/relationships/image" Target="../media/image156.png"/><Relationship Id="rId1" Type="http://schemas.openxmlformats.org/officeDocument/2006/relationships/tags" Target="../tags/tag606.xml"/><Relationship Id="rId6" Type="http://schemas.openxmlformats.org/officeDocument/2006/relationships/tags" Target="../tags/tag611.xml"/><Relationship Id="rId11" Type="http://schemas.openxmlformats.org/officeDocument/2006/relationships/image" Target="../media/image305.png"/><Relationship Id="rId5" Type="http://schemas.openxmlformats.org/officeDocument/2006/relationships/tags" Target="../tags/tag610.xml"/><Relationship Id="rId15" Type="http://schemas.openxmlformats.org/officeDocument/2006/relationships/image" Target="../media/image307.png"/><Relationship Id="rId10" Type="http://schemas.openxmlformats.org/officeDocument/2006/relationships/image" Target="../media/image304.png"/><Relationship Id="rId4" Type="http://schemas.openxmlformats.org/officeDocument/2006/relationships/tags" Target="../tags/tag609.xml"/><Relationship Id="rId9" Type="http://schemas.openxmlformats.org/officeDocument/2006/relationships/notesSlide" Target="../notesSlides/notesSlide87.xml"/><Relationship Id="rId14" Type="http://schemas.openxmlformats.org/officeDocument/2006/relationships/image" Target="../media/image30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7.png"/><Relationship Id="rId3" Type="http://schemas.openxmlformats.org/officeDocument/2006/relationships/tags" Target="../tags/tag615.xml"/><Relationship Id="rId7" Type="http://schemas.openxmlformats.org/officeDocument/2006/relationships/tags" Target="../tags/tag619.xml"/><Relationship Id="rId12" Type="http://schemas.openxmlformats.org/officeDocument/2006/relationships/image" Target="../media/image144.png"/><Relationship Id="rId2" Type="http://schemas.openxmlformats.org/officeDocument/2006/relationships/tags" Target="../tags/tag614.xml"/><Relationship Id="rId16" Type="http://schemas.openxmlformats.org/officeDocument/2006/relationships/image" Target="../media/image309.png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image" Target="../media/image143.png"/><Relationship Id="rId5" Type="http://schemas.openxmlformats.org/officeDocument/2006/relationships/tags" Target="../tags/tag617.xml"/><Relationship Id="rId15" Type="http://schemas.openxmlformats.org/officeDocument/2006/relationships/image" Target="../media/image161.png"/><Relationship Id="rId10" Type="http://schemas.openxmlformats.org/officeDocument/2006/relationships/image" Target="../media/image142.png"/><Relationship Id="rId4" Type="http://schemas.openxmlformats.org/officeDocument/2006/relationships/tags" Target="../tags/tag616.xml"/><Relationship Id="rId9" Type="http://schemas.openxmlformats.org/officeDocument/2006/relationships/notesSlide" Target="../notesSlides/notesSlide88.xml"/><Relationship Id="rId14" Type="http://schemas.openxmlformats.org/officeDocument/2006/relationships/image" Target="../media/image30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9.wmf"/><Relationship Id="rId3" Type="http://schemas.openxmlformats.org/officeDocument/2006/relationships/tags" Target="../tags/tag622.xml"/><Relationship Id="rId7" Type="http://schemas.openxmlformats.org/officeDocument/2006/relationships/tags" Target="../tags/tag626.xml"/><Relationship Id="rId12" Type="http://schemas.openxmlformats.org/officeDocument/2006/relationships/image" Target="../media/image304.png"/><Relationship Id="rId17" Type="http://schemas.openxmlformats.org/officeDocument/2006/relationships/image" Target="../media/image312.png"/><Relationship Id="rId2" Type="http://schemas.openxmlformats.org/officeDocument/2006/relationships/tags" Target="../tags/tag621.xml"/><Relationship Id="rId16" Type="http://schemas.openxmlformats.org/officeDocument/2006/relationships/image" Target="../media/image311.png"/><Relationship Id="rId1" Type="http://schemas.openxmlformats.org/officeDocument/2006/relationships/tags" Target="../tags/tag620.xml"/><Relationship Id="rId6" Type="http://schemas.openxmlformats.org/officeDocument/2006/relationships/tags" Target="../tags/tag625.xml"/><Relationship Id="rId11" Type="http://schemas.openxmlformats.org/officeDocument/2006/relationships/image" Target="../media/image165.png"/><Relationship Id="rId5" Type="http://schemas.openxmlformats.org/officeDocument/2006/relationships/tags" Target="../tags/tag624.xml"/><Relationship Id="rId15" Type="http://schemas.openxmlformats.org/officeDocument/2006/relationships/image" Target="../media/image310.png"/><Relationship Id="rId10" Type="http://schemas.openxmlformats.org/officeDocument/2006/relationships/image" Target="../media/image163.png"/><Relationship Id="rId4" Type="http://schemas.openxmlformats.org/officeDocument/2006/relationships/tags" Target="../tags/tag623.xml"/><Relationship Id="rId9" Type="http://schemas.openxmlformats.org/officeDocument/2006/relationships/notesSlide" Target="../notesSlides/notesSlide89.xml"/><Relationship Id="rId1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8.png"/><Relationship Id="rId18" Type="http://schemas.openxmlformats.org/officeDocument/2006/relationships/image" Target="../media/image40.png"/><Relationship Id="rId3" Type="http://schemas.openxmlformats.org/officeDocument/2006/relationships/tags" Target="../tags/tag61.xml"/><Relationship Id="rId21" Type="http://schemas.openxmlformats.org/officeDocument/2006/relationships/image" Target="../media/image43.png"/><Relationship Id="rId7" Type="http://schemas.openxmlformats.org/officeDocument/2006/relationships/tags" Target="../tags/tag65.xml"/><Relationship Id="rId12" Type="http://schemas.openxmlformats.org/officeDocument/2006/relationships/image" Target="../media/image31.wmf"/><Relationship Id="rId17" Type="http://schemas.openxmlformats.org/officeDocument/2006/relationships/image" Target="../media/image39.png"/><Relationship Id="rId2" Type="http://schemas.openxmlformats.org/officeDocument/2006/relationships/tags" Target="../tags/tag6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63.xml"/><Relationship Id="rId15" Type="http://schemas.openxmlformats.org/officeDocument/2006/relationships/image" Target="../media/image3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1.emf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63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50.png"/><Relationship Id="rId3" Type="http://schemas.openxmlformats.org/officeDocument/2006/relationships/tags" Target="../tags/tag629.xml"/><Relationship Id="rId21" Type="http://schemas.openxmlformats.org/officeDocument/2006/relationships/image" Target="../media/image313.png"/><Relationship Id="rId7" Type="http://schemas.openxmlformats.org/officeDocument/2006/relationships/tags" Target="../tags/tag633.xml"/><Relationship Id="rId12" Type="http://schemas.openxmlformats.org/officeDocument/2006/relationships/tags" Target="../tags/tag638.xml"/><Relationship Id="rId17" Type="http://schemas.openxmlformats.org/officeDocument/2006/relationships/image" Target="../media/image149.png"/><Relationship Id="rId2" Type="http://schemas.openxmlformats.org/officeDocument/2006/relationships/tags" Target="../tags/tag628.xml"/><Relationship Id="rId16" Type="http://schemas.openxmlformats.org/officeDocument/2006/relationships/image" Target="../media/image148.png"/><Relationship Id="rId20" Type="http://schemas.openxmlformats.org/officeDocument/2006/relationships/image" Target="../media/image163.png"/><Relationship Id="rId1" Type="http://schemas.openxmlformats.org/officeDocument/2006/relationships/tags" Target="../tags/tag627.xml"/><Relationship Id="rId6" Type="http://schemas.openxmlformats.org/officeDocument/2006/relationships/tags" Target="../tags/tag632.xml"/><Relationship Id="rId11" Type="http://schemas.openxmlformats.org/officeDocument/2006/relationships/tags" Target="../tags/tag637.xml"/><Relationship Id="rId5" Type="http://schemas.openxmlformats.org/officeDocument/2006/relationships/tags" Target="../tags/tag631.xml"/><Relationship Id="rId15" Type="http://schemas.openxmlformats.org/officeDocument/2006/relationships/image" Target="../media/image147.emf"/><Relationship Id="rId23" Type="http://schemas.openxmlformats.org/officeDocument/2006/relationships/image" Target="../media/image309.png"/><Relationship Id="rId10" Type="http://schemas.openxmlformats.org/officeDocument/2006/relationships/tags" Target="../tags/tag636.xml"/><Relationship Id="rId19" Type="http://schemas.openxmlformats.org/officeDocument/2006/relationships/image" Target="../media/image137.png"/><Relationship Id="rId4" Type="http://schemas.openxmlformats.org/officeDocument/2006/relationships/tags" Target="../tags/tag630.xml"/><Relationship Id="rId9" Type="http://schemas.openxmlformats.org/officeDocument/2006/relationships/tags" Target="../tags/tag635.xml"/><Relationship Id="rId14" Type="http://schemas.openxmlformats.org/officeDocument/2006/relationships/notesSlide" Target="../notesSlides/notesSlide90.xml"/><Relationship Id="rId22" Type="http://schemas.openxmlformats.org/officeDocument/2006/relationships/image" Target="../media/image31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4.png"/><Relationship Id="rId3" Type="http://schemas.openxmlformats.org/officeDocument/2006/relationships/tags" Target="../tags/tag641.xml"/><Relationship Id="rId7" Type="http://schemas.openxmlformats.org/officeDocument/2006/relationships/tags" Target="../tags/tag645.xml"/><Relationship Id="rId12" Type="http://schemas.openxmlformats.org/officeDocument/2006/relationships/image" Target="../media/image138.png"/><Relationship Id="rId2" Type="http://schemas.openxmlformats.org/officeDocument/2006/relationships/tags" Target="../tags/tag640.xml"/><Relationship Id="rId16" Type="http://schemas.openxmlformats.org/officeDocument/2006/relationships/image" Target="../media/image316.png"/><Relationship Id="rId1" Type="http://schemas.openxmlformats.org/officeDocument/2006/relationships/tags" Target="../tags/tag639.xml"/><Relationship Id="rId6" Type="http://schemas.openxmlformats.org/officeDocument/2006/relationships/tags" Target="../tags/tag644.xml"/><Relationship Id="rId11" Type="http://schemas.openxmlformats.org/officeDocument/2006/relationships/image" Target="../media/image161.png"/><Relationship Id="rId5" Type="http://schemas.openxmlformats.org/officeDocument/2006/relationships/tags" Target="../tags/tag643.xml"/><Relationship Id="rId15" Type="http://schemas.openxmlformats.org/officeDocument/2006/relationships/image" Target="../media/image315.png"/><Relationship Id="rId10" Type="http://schemas.openxmlformats.org/officeDocument/2006/relationships/image" Target="../media/image160.png"/><Relationship Id="rId4" Type="http://schemas.openxmlformats.org/officeDocument/2006/relationships/tags" Target="../tags/tag642.xml"/><Relationship Id="rId9" Type="http://schemas.openxmlformats.org/officeDocument/2006/relationships/notesSlide" Target="../notesSlides/notesSlide93.xml"/><Relationship Id="rId14" Type="http://schemas.openxmlformats.org/officeDocument/2006/relationships/image" Target="../media/image3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7.xml"/><Relationship Id="rId1" Type="http://schemas.openxmlformats.org/officeDocument/2006/relationships/tags" Target="../tags/tag646.xml"/><Relationship Id="rId6" Type="http://schemas.openxmlformats.org/officeDocument/2006/relationships/image" Target="../media/image318.png"/><Relationship Id="rId5" Type="http://schemas.openxmlformats.org/officeDocument/2006/relationships/image" Target="../media/image317.png"/><Relationship Id="rId4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tags" Target="../tags/tag650.xml"/><Relationship Id="rId7" Type="http://schemas.openxmlformats.org/officeDocument/2006/relationships/image" Target="../media/image320.png"/><Relationship Id="rId2" Type="http://schemas.openxmlformats.org/officeDocument/2006/relationships/tags" Target="../tags/tag649.xml"/><Relationship Id="rId1" Type="http://schemas.openxmlformats.org/officeDocument/2006/relationships/tags" Target="../tags/tag648.xml"/><Relationship Id="rId6" Type="http://schemas.openxmlformats.org/officeDocument/2006/relationships/image" Target="../media/image319.png"/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tags" Target="../tags/tag653.xml"/><Relationship Id="rId7" Type="http://schemas.openxmlformats.org/officeDocument/2006/relationships/image" Target="../media/image318.png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656.xml"/><Relationship Id="rId7" Type="http://schemas.openxmlformats.org/officeDocument/2006/relationships/notesSlide" Target="../notesSlides/notesSlide97.xml"/><Relationship Id="rId12" Type="http://schemas.openxmlformats.org/officeDocument/2006/relationships/image" Target="../media/image326.png"/><Relationship Id="rId2" Type="http://schemas.openxmlformats.org/officeDocument/2006/relationships/tags" Target="../tags/tag655.xml"/><Relationship Id="rId1" Type="http://schemas.openxmlformats.org/officeDocument/2006/relationships/tags" Target="../tags/tag65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5.png"/><Relationship Id="rId5" Type="http://schemas.openxmlformats.org/officeDocument/2006/relationships/tags" Target="../tags/tag658.xml"/><Relationship Id="rId10" Type="http://schemas.openxmlformats.org/officeDocument/2006/relationships/image" Target="../media/image324.png"/><Relationship Id="rId4" Type="http://schemas.openxmlformats.org/officeDocument/2006/relationships/tags" Target="../tags/tag657.xml"/><Relationship Id="rId9" Type="http://schemas.openxmlformats.org/officeDocument/2006/relationships/image" Target="../media/image32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png"/><Relationship Id="rId3" Type="http://schemas.openxmlformats.org/officeDocument/2006/relationships/tags" Target="../tags/tag661.xml"/><Relationship Id="rId7" Type="http://schemas.openxmlformats.org/officeDocument/2006/relationships/image" Target="../media/image327.png"/><Relationship Id="rId2" Type="http://schemas.openxmlformats.org/officeDocument/2006/relationships/tags" Target="../tags/tag660.xml"/><Relationship Id="rId1" Type="http://schemas.openxmlformats.org/officeDocument/2006/relationships/tags" Target="../tags/tag65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2.xml"/><Relationship Id="rId9" Type="http://schemas.openxmlformats.org/officeDocument/2006/relationships/image" Target="../media/image154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tags" Target="../tags/tag665.xml"/><Relationship Id="rId7" Type="http://schemas.openxmlformats.org/officeDocument/2006/relationships/image" Target="../media/image163.png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666.xml"/><Relationship Id="rId9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D3BE-D70C-4AD2-BF6B-F822F170076C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 Continuous-time results 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Linear Quadratic Gaussian </a:t>
            </a:r>
            <a:br>
              <a:rPr lang="en-US" dirty="0"/>
            </a:br>
            <a:r>
              <a:rPr lang="en-US" dirty="0"/>
              <a:t>Loop Transfer Recovery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r>
              <a:rPr lang="en-US" dirty="0"/>
              <a:t>(ME233 Class Notes pp.LTR1-LTR9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Multivariable Nyquist Stability Criterion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042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1295401"/>
            <a:ext cx="3683497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1524000"/>
            <a:ext cx="720376" cy="271671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28600" y="58674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roots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of                        : number of </a:t>
            </a:r>
            <a:r>
              <a:rPr kumimoji="0" lang="en-US" altLang="ja-JP" sz="2000" b="0" i="0" u="sng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counterclockwise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encirclements around </a:t>
            </a:r>
            <a:r>
              <a:rPr lang="en-US" altLang="ja-JP" sz="2000" b="1" kern="0" dirty="0" smtClean="0">
                <a:latin typeface="Bookman Old Style" pitchFamily="18" charset="0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                                   by  </a:t>
            </a:r>
            <a:r>
              <a:rPr lang="en-US" altLang="ja-JP" sz="2000" i="0" baseline="0" dirty="0" err="1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det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[ </a:t>
            </a:r>
            <a:r>
              <a:rPr lang="en-US" altLang="ja-JP" sz="2000" kern="0" dirty="0" smtClean="0">
                <a:latin typeface="Bookman Old Style" pitchFamily="18" charset="0"/>
              </a:rPr>
              <a:t>L(s)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]  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when </a:t>
            </a:r>
            <a:r>
              <a:rPr lang="en-US" altLang="ja-JP" sz="2000" kern="0" dirty="0" smtClean="0">
                <a:latin typeface="Bookman Old Style" pitchFamily="18" charset="0"/>
              </a:rPr>
              <a:t>s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is along the Nyquist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path </a:t>
            </a:r>
            <a:r>
              <a:rPr lang="en-US" altLang="ja-JP" sz="2000" b="1" kern="0" dirty="0" smtClean="0">
                <a:latin typeface="Bookman Old Style" pitchFamily="18" charset="0"/>
              </a:rPr>
              <a:t>D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04800" y="5943600"/>
            <a:ext cx="2378619" cy="271540"/>
          </a:xfrm>
          <a:prstGeom prst="rect">
            <a:avLst/>
          </a:prstGeom>
          <a:noFill/>
          <a:ln/>
          <a:effectLst/>
        </p:spPr>
      </p:pic>
      <p:grpSp>
        <p:nvGrpSpPr>
          <p:cNvPr id="5" name="Group 30"/>
          <p:cNvGrpSpPr/>
          <p:nvPr/>
        </p:nvGrpSpPr>
        <p:grpSpPr>
          <a:xfrm>
            <a:off x="6629400" y="2590800"/>
            <a:ext cx="2009314" cy="2771775"/>
            <a:chOff x="6781800" y="2971800"/>
            <a:chExt cx="2009314" cy="2771775"/>
          </a:xfrm>
        </p:grpSpPr>
        <p:pic>
          <p:nvPicPr>
            <p:cNvPr id="1204227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781800" y="3048000"/>
              <a:ext cx="1657350" cy="269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7162800" y="4038600"/>
              <a:ext cx="271483" cy="13614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8153400" y="4572000"/>
              <a:ext cx="637714" cy="27121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990182" y="2971800"/>
              <a:ext cx="678148" cy="27109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0" name="Rectangle 29"/>
          <p:cNvSpPr/>
          <p:nvPr/>
        </p:nvSpPr>
        <p:spPr>
          <a:xfrm>
            <a:off x="5029200" y="4724400"/>
            <a:ext cx="1537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Nyquist path </a:t>
            </a:r>
            <a:r>
              <a:rPr lang="en-US" altLang="ja-JP" sz="1600" b="1" kern="0" dirty="0" smtClean="0">
                <a:latin typeface="Bookman Old Style" pitchFamily="18" charset="0"/>
              </a:rPr>
              <a:t>D</a:t>
            </a:r>
            <a:endParaRPr lang="en-US" sz="160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33400" y="3200400"/>
            <a:ext cx="3602187" cy="271571"/>
          </a:xfrm>
          <a:prstGeom prst="rect">
            <a:avLst/>
          </a:prstGeom>
          <a:noFill/>
          <a:ln/>
          <a:effectLst/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52400" y="4038600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P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=  # of unstable </a:t>
            </a:r>
            <a:r>
              <a:rPr kumimoji="0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open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loop poles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2000" i="0" noProof="0" dirty="0" smtClean="0">
              <a:solidFill>
                <a:srgbClr val="000000"/>
              </a:solidFill>
              <a:latin typeface="Helvetica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ja-JP" sz="2000" kern="0" dirty="0" smtClean="0">
                <a:latin typeface="Bookman Old Style" pitchFamily="18" charset="0"/>
              </a:rPr>
              <a:t>Z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=  # of unstable </a:t>
            </a:r>
            <a:r>
              <a:rPr lang="en-US" altLang="ja-JP" sz="2000" b="1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closed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loop poles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953000" y="1676400"/>
            <a:ext cx="2432701" cy="2715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 txBox="1">
            <a:spLocks/>
          </p:cNvSpPr>
          <p:nvPr/>
        </p:nvSpPr>
        <p:spPr bwMode="auto">
          <a:xfrm>
            <a:off x="838200" y="60198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unstable zeros  </a:t>
            </a:r>
            <a:r>
              <a:rPr kumimoji="0" lang="en-US" sz="1800" b="0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and only if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A6FA-05B2-455D-8B69-A055C40965FF}" type="slidenum">
              <a:rPr lang="en-US"/>
              <a:pPr/>
              <a:t>100</a:t>
            </a:fld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Lemma: maximally achievable accuracy of LQR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1905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To proof step 2 we use the following  lemma from:</a:t>
            </a:r>
            <a:endParaRPr lang="en-US" sz="20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dirty="0" err="1" smtClean="0"/>
              <a:t>Kwakernaak</a:t>
            </a:r>
            <a:r>
              <a:rPr lang="en-US" sz="1800" dirty="0" smtClean="0"/>
              <a:t>, H. and Sivan, R. “The maximally achievable accuracy of linear optimal regulators and linear optimal filters.”  </a:t>
            </a:r>
            <a:r>
              <a:rPr lang="en-US" sz="1800" i="1" dirty="0" smtClean="0"/>
              <a:t>IEEE Transactions on Automatic Control</a:t>
            </a:r>
            <a:r>
              <a:rPr lang="en-US" sz="1800" dirty="0" smtClean="0"/>
              <a:t>, vol.AC-17, no.1, Feb. 1972, pp. 79-86. USA.</a:t>
            </a:r>
            <a:endParaRPr lang="en-US" sz="1800" dirty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 bwMode="auto">
          <a:xfrm>
            <a:off x="838200" y="3581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6019800"/>
            <a:ext cx="2209800" cy="2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6096000"/>
            <a:ext cx="1447800" cy="45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ontent Placeholder 11"/>
          <p:cNvSpPr txBox="1">
            <a:spLocks/>
          </p:cNvSpPr>
          <p:nvPr/>
        </p:nvSpPr>
        <p:spPr bwMode="auto">
          <a:xfrm>
            <a:off x="838200" y="3200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lang="en-US" sz="2000" b="1" dirty="0" smtClean="0">
                <a:latin typeface="Century Schoolbook" pitchFamily="18" charset="0"/>
              </a:rPr>
              <a:t>P</a:t>
            </a:r>
            <a:r>
              <a:rPr lang="en-US" sz="2000" b="1" baseline="-25000" dirty="0" smtClean="0">
                <a:latin typeface="Century Schoolbook" pitchFamily="18" charset="0"/>
                <a:sym typeface="Symbol" pitchFamily="18" charset="2"/>
              </a:rPr>
              <a:t></a:t>
            </a:r>
            <a:r>
              <a:rPr lang="en-US" sz="1800" i="0" dirty="0" smtClean="0">
                <a:latin typeface="Helvetica" pitchFamily="34" charset="0"/>
              </a:rPr>
              <a:t>  be the solution of the following algebraic Riccati equation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3886200"/>
            <a:ext cx="6418262" cy="7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685800" y="533400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Then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" y="4800600"/>
            <a:ext cx="700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where                                 and                                         is square.  </a:t>
            </a:r>
            <a:endParaRPr lang="en-US" dirty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600" y="4800600"/>
            <a:ext cx="1447800" cy="25123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4876800"/>
            <a:ext cx="2057400" cy="26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FE9A-A92A-4CE1-B8E9-13A88CDCE4E8}" type="slidenum">
              <a:rPr lang="en-US"/>
              <a:pPr/>
              <a:t>101</a:t>
            </a:fld>
            <a:endParaRPr lang="en-US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proof of step 2</a:t>
            </a:r>
          </a:p>
        </p:txBody>
      </p:sp>
      <p:sp>
        <p:nvSpPr>
          <p:cNvPr id="974852" name="Rectangle 4"/>
          <p:cNvSpPr>
            <a:spLocks noChangeArrowheads="1"/>
          </p:cNvSpPr>
          <p:nvPr/>
        </p:nvSpPr>
        <p:spPr bwMode="auto">
          <a:xfrm>
            <a:off x="647700" y="1219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Rewriting the Riccati equation</a:t>
            </a:r>
          </a:p>
        </p:txBody>
      </p:sp>
      <p:sp>
        <p:nvSpPr>
          <p:cNvPr id="974855" name="Rectangle 7"/>
          <p:cNvSpPr>
            <a:spLocks noChangeArrowheads="1"/>
          </p:cNvSpPr>
          <p:nvPr/>
        </p:nvSpPr>
        <p:spPr bwMode="auto">
          <a:xfrm>
            <a:off x="762000" y="3330575"/>
            <a:ext cx="216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 utilizing </a:t>
            </a:r>
          </a:p>
        </p:txBody>
      </p:sp>
      <p:pic>
        <p:nvPicPr>
          <p:cNvPr id="97486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51200" y="3429000"/>
            <a:ext cx="1320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4862" name="Rectangle 14"/>
          <p:cNvSpPr>
            <a:spLocks noChangeArrowheads="1"/>
          </p:cNvSpPr>
          <p:nvPr/>
        </p:nvSpPr>
        <p:spPr bwMode="auto">
          <a:xfrm>
            <a:off x="762000" y="4724400"/>
            <a:ext cx="170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results in </a:t>
            </a:r>
          </a:p>
        </p:txBody>
      </p:sp>
      <p:sp>
        <p:nvSpPr>
          <p:cNvPr id="974865" name="Rectangle 17"/>
          <p:cNvSpPr>
            <a:spLocks noChangeArrowheads="1"/>
          </p:cNvSpPr>
          <p:nvPr/>
        </p:nvSpPr>
        <p:spPr bwMode="auto">
          <a:xfrm>
            <a:off x="762000" y="5867400"/>
            <a:ext cx="117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 </a:t>
            </a:r>
          </a:p>
        </p:txBody>
      </p:sp>
      <p:pic>
        <p:nvPicPr>
          <p:cNvPr id="974866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2700" y="5715000"/>
            <a:ext cx="40386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486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31875" y="2284413"/>
            <a:ext cx="706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486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0" y="4724400"/>
            <a:ext cx="38211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4869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0" y="5943600"/>
            <a:ext cx="11811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5" grpId="0"/>
      <p:bldP spid="974862" grpId="0"/>
      <p:bldP spid="97486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18C-21C8-4224-A916-CA4D233D8B83}" type="slidenum">
              <a:rPr lang="en-US"/>
              <a:pPr/>
              <a:t>102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LQG-LTR - Proof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4478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/>
              <a:t>Step 3:</a:t>
            </a:r>
            <a:r>
              <a:rPr lang="en-US"/>
              <a:t> If                                       is square and has no unstable zeros, then as </a:t>
            </a:r>
          </a:p>
        </p:txBody>
      </p:sp>
      <p:pic>
        <p:nvPicPr>
          <p:cNvPr id="97588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2057400"/>
            <a:ext cx="10223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85223" y="3425825"/>
            <a:ext cx="6771965" cy="539123"/>
          </a:xfrm>
          <a:prstGeom prst="rect">
            <a:avLst/>
          </a:prstGeom>
          <a:noFill/>
          <a:ln/>
          <a:effectLst/>
        </p:spPr>
      </p:pic>
      <p:pic>
        <p:nvPicPr>
          <p:cNvPr id="97588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6172200"/>
            <a:ext cx="43545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5887" name="Rectangle 15"/>
          <p:cNvSpPr>
            <a:spLocks noChangeArrowheads="1"/>
          </p:cNvSpPr>
          <p:nvPr/>
        </p:nvSpPr>
        <p:spPr bwMode="auto">
          <a:xfrm>
            <a:off x="533400" y="5410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97588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14478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05F5-E294-415B-81A5-A78E2ECDC141}" type="slidenum">
              <a:rPr lang="en-US"/>
              <a:pPr/>
              <a:t>103</a:t>
            </a:fld>
            <a:endParaRPr 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Step 3</a:t>
            </a:r>
          </a:p>
        </p:txBody>
      </p:sp>
      <p:sp>
        <p:nvSpPr>
          <p:cNvPr id="976907" name="Rectangle 11"/>
          <p:cNvSpPr>
            <a:spLocks noChangeArrowheads="1"/>
          </p:cNvSpPr>
          <p:nvPr/>
        </p:nvSpPr>
        <p:spPr bwMode="auto">
          <a:xfrm>
            <a:off x="838200" y="2286000"/>
            <a:ext cx="180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substitute:</a:t>
            </a:r>
          </a:p>
        </p:txBody>
      </p:sp>
      <p:pic>
        <p:nvPicPr>
          <p:cNvPr id="97690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2498725"/>
            <a:ext cx="40386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691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025" y="1211263"/>
            <a:ext cx="7458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6917" name="Line 21"/>
          <p:cNvSpPr>
            <a:spLocks noChangeShapeType="1"/>
          </p:cNvSpPr>
          <p:nvPr/>
        </p:nvSpPr>
        <p:spPr bwMode="auto">
          <a:xfrm flipV="1">
            <a:off x="2590800" y="4114800"/>
            <a:ext cx="1143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6918" name="Text Box 22"/>
          <p:cNvSpPr txBox="1">
            <a:spLocks noChangeArrowheads="1"/>
          </p:cNvSpPr>
          <p:nvPr/>
        </p:nvSpPr>
        <p:spPr bwMode="auto">
          <a:xfrm>
            <a:off x="3794125" y="3698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976919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5488" y="4343400"/>
            <a:ext cx="7693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6920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2188" y="5713413"/>
            <a:ext cx="71548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7" grpId="0"/>
      <p:bldP spid="976917" grpId="0" animBg="1"/>
      <p:bldP spid="9769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A64-9B87-4227-B500-8708058184D9}" type="slidenum">
              <a:rPr lang="en-US"/>
              <a:pPr/>
              <a:t>104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– Theorem 1 Proof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4478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/>
              <a:t>Step 4:</a:t>
            </a:r>
            <a:r>
              <a:rPr lang="en-US"/>
              <a:t> If                                       is square and has no unstable zeros, then as </a:t>
            </a:r>
          </a:p>
        </p:txBody>
      </p:sp>
      <p:pic>
        <p:nvPicPr>
          <p:cNvPr id="9779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2057400"/>
            <a:ext cx="10223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7928" name="Rectangle 8"/>
          <p:cNvSpPr>
            <a:spLocks noChangeArrowheads="1"/>
          </p:cNvSpPr>
          <p:nvPr/>
        </p:nvSpPr>
        <p:spPr bwMode="auto">
          <a:xfrm>
            <a:off x="533400" y="5410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07854" y="3409950"/>
            <a:ext cx="6118767" cy="539005"/>
          </a:xfrm>
          <a:prstGeom prst="rect">
            <a:avLst/>
          </a:prstGeom>
          <a:noFill/>
          <a:ln/>
          <a:effectLst/>
        </p:spPr>
      </p:pic>
      <p:pic>
        <p:nvPicPr>
          <p:cNvPr id="97793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6172200"/>
            <a:ext cx="36258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793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4600" y="15240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F13-0B00-4285-A80C-7F122126C97D}" type="slidenum">
              <a:rPr lang="en-US"/>
              <a:pPr/>
              <a:t>105</a:t>
            </a:fld>
            <a:endParaRPr 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Step 4</a:t>
            </a:r>
          </a:p>
        </p:txBody>
      </p:sp>
      <p:pic>
        <p:nvPicPr>
          <p:cNvPr id="97895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219200"/>
            <a:ext cx="71548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5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025" y="2286000"/>
            <a:ext cx="89439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6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725" y="3573463"/>
            <a:ext cx="897255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62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4876800"/>
            <a:ext cx="80740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64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6388" y="6022975"/>
            <a:ext cx="80740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2AF-BF47-4B1F-B64E-CC0DE2F407AF}" type="slidenum">
              <a:rPr lang="en-US"/>
              <a:pPr/>
              <a:t>106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Step 4</a:t>
            </a:r>
          </a:p>
        </p:txBody>
      </p:sp>
      <p:pic>
        <p:nvPicPr>
          <p:cNvPr id="97997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4988" y="1066800"/>
            <a:ext cx="80740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998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2133600"/>
            <a:ext cx="7753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998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3195638"/>
            <a:ext cx="78168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998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4000" y="4267200"/>
            <a:ext cx="8636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79992" name="Group 24"/>
          <p:cNvGrpSpPr>
            <a:grpSpLocks/>
          </p:cNvGrpSpPr>
          <p:nvPr/>
        </p:nvGrpSpPr>
        <p:grpSpPr bwMode="auto">
          <a:xfrm>
            <a:off x="5257800" y="4648200"/>
            <a:ext cx="2133600" cy="777875"/>
            <a:chOff x="3312" y="2928"/>
            <a:chExt cx="1344" cy="490"/>
          </a:xfrm>
        </p:grpSpPr>
        <p:sp>
          <p:nvSpPr>
            <p:cNvPr id="979989" name="AutoShape 21"/>
            <p:cNvSpPr>
              <a:spLocks/>
            </p:cNvSpPr>
            <p:nvPr/>
          </p:nvSpPr>
          <p:spPr bwMode="auto">
            <a:xfrm rot="5400000">
              <a:off x="3864" y="2376"/>
              <a:ext cx="240" cy="1344"/>
            </a:xfrm>
            <a:prstGeom prst="rightBrace">
              <a:avLst>
                <a:gd name="adj1" fmla="val 4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9990" name="Picture 2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648" y="3168"/>
              <a:ext cx="8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79991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3275" y="6016625"/>
            <a:ext cx="53784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BE93-7C0F-42AD-94CF-AA9EF24C4B1F}" type="slidenum">
              <a:rPr lang="en-US"/>
              <a:pPr/>
              <a:t>107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2</a:t>
            </a:r>
            <a:endParaRPr lang="en-US" dirty="0"/>
          </a:p>
        </p:txBody>
      </p:sp>
      <p:sp>
        <p:nvSpPr>
          <p:cNvPr id="95438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2095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Let:</a:t>
            </a:r>
          </a:p>
          <a:p>
            <a:pPr>
              <a:buFontTx/>
              <a:buNone/>
            </a:pPr>
            <a:endParaRPr lang="en-US" sz="1200" dirty="0" smtClean="0"/>
          </a:p>
          <a:p>
            <a:pPr marL="514350" indent="-514350"/>
            <a:r>
              <a:rPr lang="en-US" sz="2400" dirty="0" smtClean="0"/>
              <a:t>                                               where 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914400" lvl="1" indent="-514350"/>
            <a:r>
              <a:rPr lang="en-US" sz="2400" dirty="0" smtClean="0"/>
              <a:t>  </a:t>
            </a:r>
          </a:p>
          <a:p>
            <a:pPr marL="914400" lvl="1" indent="-514350"/>
            <a:endParaRPr lang="en-US" sz="1600" dirty="0" smtClean="0"/>
          </a:p>
          <a:p>
            <a:pPr marL="914400" lvl="1" indent="-514350"/>
            <a:r>
              <a:rPr lang="en-US" sz="2400" dirty="0" smtClean="0"/>
              <a:t>The feedback gain </a:t>
            </a:r>
            <a:r>
              <a:rPr lang="en-US" sz="2400" b="1" i="1" dirty="0" smtClean="0"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2400" dirty="0" smtClean="0"/>
              <a:t> is satisfies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lnSpc>
                <a:spcPct val="60000"/>
              </a:lnSpc>
              <a:buFontTx/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If                                       </a:t>
            </a:r>
            <a:r>
              <a:rPr lang="en-US" sz="2400" dirty="0"/>
              <a:t>is square and has no unstable zeros, then point-wise in </a:t>
            </a:r>
            <a:r>
              <a:rPr lang="en-US" sz="2400" b="1" i="1" dirty="0">
                <a:latin typeface="Century Schoolbook" pitchFamily="18" charset="0"/>
              </a:rPr>
              <a:t>s</a:t>
            </a:r>
          </a:p>
          <a:p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58117" y="6019800"/>
            <a:ext cx="4342565" cy="514789"/>
          </a:xfrm>
          <a:prstGeom prst="rect">
            <a:avLst/>
          </a:prstGeom>
          <a:noFill/>
          <a:ln/>
          <a:effectLst/>
        </p:spPr>
      </p:pic>
      <p:pic>
        <p:nvPicPr>
          <p:cNvPr id="95439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5105400"/>
            <a:ext cx="2438400" cy="31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42831" y="1676400"/>
            <a:ext cx="3581737" cy="39610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2286000"/>
            <a:ext cx="5486400" cy="40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09800" y="4267200"/>
            <a:ext cx="4800600" cy="51259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0" y="3657600"/>
            <a:ext cx="1981200" cy="55741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257800" y="3810000"/>
            <a:ext cx="1412728" cy="2451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LQG-LTR Theorem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LQG-LTR Theorem 1 </a:t>
            </a:r>
          </a:p>
          <a:p>
            <a:endParaRPr lang="en-US" dirty="0" smtClean="0"/>
          </a:p>
          <a:p>
            <a:r>
              <a:rPr lang="en-US" dirty="0" smtClean="0"/>
              <a:t>Apply LQG – KF duality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Robust 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042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1066800"/>
            <a:ext cx="2819400" cy="104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752599" y="1219199"/>
            <a:ext cx="606167" cy="228600"/>
          </a:xfrm>
          <a:prstGeom prst="rect">
            <a:avLst/>
          </a:prstGeom>
          <a:noFill/>
          <a:ln/>
          <a:effectLst/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04800" y="2286000"/>
            <a:ext cx="365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Nominal closed loop system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(asymptotically stable)</a:t>
            </a: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" y="3276600"/>
            <a:ext cx="2057400" cy="229673"/>
          </a:xfrm>
          <a:prstGeom prst="rect">
            <a:avLst/>
          </a:prstGeom>
          <a:noFill/>
          <a:ln/>
          <a:effectLst/>
        </p:spPr>
      </p:pic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410200" y="2743200"/>
            <a:ext cx="365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Actual system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       : output multiplicative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		uncertainty</a:t>
            </a:r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410200" y="3200400"/>
            <a:ext cx="716692" cy="304800"/>
          </a:xfrm>
          <a:prstGeom prst="rect">
            <a:avLst/>
          </a:prstGeom>
          <a:noFill/>
          <a:ln/>
          <a:effectLst/>
        </p:spPr>
      </p:pic>
      <p:pic>
        <p:nvPicPr>
          <p:cNvPr id="120627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00" y="3886200"/>
            <a:ext cx="31623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867400" y="5867400"/>
            <a:ext cx="2756946" cy="320512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943600" y="6324600"/>
            <a:ext cx="2115103" cy="322059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>
          <a:xfrm>
            <a:off x="228600" y="4191000"/>
            <a:ext cx="5232523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Feedback system has robust stability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i="0" dirty="0" err="1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iff</a:t>
            </a: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8600" y="5181600"/>
            <a:ext cx="5260156" cy="366988"/>
          </a:xfrm>
          <a:prstGeom prst="rect">
            <a:avLst/>
          </a:prstGeom>
          <a:noFill/>
          <a:ln/>
          <a:effectLst/>
        </p:spPr>
      </p:pic>
      <p:sp>
        <p:nvSpPr>
          <p:cNvPr id="41" name="Rectangle 40"/>
          <p:cNvSpPr/>
          <p:nvPr/>
        </p:nvSpPr>
        <p:spPr>
          <a:xfrm>
            <a:off x="533400" y="586740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when </a:t>
            </a:r>
            <a:r>
              <a:rPr lang="en-US" altLang="ja-JP" sz="2000" kern="0" dirty="0" smtClean="0">
                <a:solidFill>
                  <a:srgbClr val="000000"/>
                </a:solidFill>
                <a:latin typeface="Bookman Old Style" pitchFamily="18" charset="0"/>
              </a:rPr>
              <a:t>s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is along the Nyquist path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ja-JP" i="0" dirty="0" smtClean="0">
              <a:solidFill>
                <a:srgbClr val="000000"/>
              </a:solidFill>
              <a:latin typeface="Helvetica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33800" y="990600"/>
            <a:ext cx="5181600" cy="1229506"/>
            <a:chOff x="3733800" y="990600"/>
            <a:chExt cx="5181600" cy="1229506"/>
          </a:xfrm>
        </p:grpSpPr>
        <p:pic>
          <p:nvPicPr>
            <p:cNvPr id="20" name="Picture 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733800" y="990600"/>
              <a:ext cx="5181600" cy="122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701240" y="1219200"/>
              <a:ext cx="994960" cy="22849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5410200" y="1143000"/>
              <a:ext cx="606018" cy="228544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Robust 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042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1066800"/>
            <a:ext cx="2819400" cy="104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52599" y="1219199"/>
            <a:ext cx="606167" cy="22860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066800" y="2667000"/>
            <a:ext cx="2057400" cy="229673"/>
          </a:xfrm>
          <a:prstGeom prst="rect">
            <a:avLst/>
          </a:prstGeom>
          <a:noFill/>
          <a:ln/>
          <a:effectLst/>
        </p:spPr>
      </p:pic>
      <p:pic>
        <p:nvPicPr>
          <p:cNvPr id="1206274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191001" y="1066799"/>
            <a:ext cx="4613062" cy="147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867400" y="1371600"/>
            <a:ext cx="1761547" cy="228514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571205" y="2667000"/>
            <a:ext cx="2757383" cy="320562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486400" y="3124200"/>
            <a:ext cx="2115103" cy="322059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>
          <a:xfrm>
            <a:off x="304800" y="3733800"/>
            <a:ext cx="2556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robust stability </a:t>
            </a:r>
            <a:r>
              <a:rPr lang="en-US" altLang="ja-JP" i="0" dirty="0" err="1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iff</a:t>
            </a: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200400" y="3810000"/>
            <a:ext cx="5260156" cy="366988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914400" y="2286000"/>
            <a:ext cx="2011658" cy="229648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447800" y="4724400"/>
            <a:ext cx="4173357" cy="2854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7391400" y="4724400"/>
            <a:ext cx="1087103" cy="271572"/>
          </a:xfrm>
          <a:prstGeom prst="rect">
            <a:avLst/>
          </a:prstGeom>
          <a:noFill/>
          <a:ln/>
          <a:effectLst/>
        </p:spPr>
      </p:pic>
      <p:sp>
        <p:nvSpPr>
          <p:cNvPr id="29" name="Rectangle 28"/>
          <p:cNvSpPr/>
          <p:nvPr/>
        </p:nvSpPr>
        <p:spPr>
          <a:xfrm>
            <a:off x="1600200" y="525780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when </a:t>
            </a:r>
            <a:r>
              <a:rPr lang="en-US" altLang="ja-JP" sz="2000" kern="0" dirty="0" smtClean="0">
                <a:solidFill>
                  <a:srgbClr val="000000"/>
                </a:solidFill>
                <a:latin typeface="Bookman Old Style" pitchFamily="18" charset="0"/>
              </a:rPr>
              <a:t>s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is along the Nyquist path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ja-JP" i="0" dirty="0" smtClean="0">
              <a:solidFill>
                <a:srgbClr val="000000"/>
              </a:solidFill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424904" y="6096000"/>
            <a:ext cx="4499082" cy="28542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7696200" y="5791200"/>
            <a:ext cx="1087103" cy="271572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736368" y="6324600"/>
            <a:ext cx="1331432" cy="271505"/>
          </a:xfrm>
          <a:prstGeom prst="rect">
            <a:avLst/>
          </a:prstGeom>
          <a:noFill/>
          <a:ln/>
          <a:effectLst/>
        </p:spPr>
      </p:pic>
      <p:sp>
        <p:nvSpPr>
          <p:cNvPr id="41" name="Left-Right Arrow 40"/>
          <p:cNvSpPr/>
          <p:nvPr/>
        </p:nvSpPr>
        <p:spPr bwMode="auto">
          <a:xfrm>
            <a:off x="457200" y="4724400"/>
            <a:ext cx="609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Left-Right Arrow 41"/>
          <p:cNvSpPr/>
          <p:nvPr/>
        </p:nvSpPr>
        <p:spPr bwMode="auto">
          <a:xfrm>
            <a:off x="533400" y="6019800"/>
            <a:ext cx="609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46482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for all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0800" y="5943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for all</a:t>
            </a:r>
          </a:p>
        </p:txBody>
      </p:sp>
      <p:sp>
        <p:nvSpPr>
          <p:cNvPr id="45" name="Left Brace 44"/>
          <p:cNvSpPr/>
          <p:nvPr/>
        </p:nvSpPr>
        <p:spPr bwMode="auto">
          <a:xfrm>
            <a:off x="7391400" y="5638800"/>
            <a:ext cx="457200" cy="990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9" grpId="0"/>
      <p:bldP spid="43" grpId="0"/>
      <p:bldP spid="44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Robust 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042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913327"/>
            <a:ext cx="2819400" cy="104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52599" y="1065726"/>
            <a:ext cx="606167" cy="228600"/>
          </a:xfrm>
          <a:prstGeom prst="rect">
            <a:avLst/>
          </a:prstGeom>
          <a:noFill/>
          <a:ln/>
          <a:effectLst/>
        </p:spPr>
      </p:pic>
      <p:pic>
        <p:nvPicPr>
          <p:cNvPr id="1206274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91001" y="913326"/>
            <a:ext cx="4613062" cy="147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867400" y="1218127"/>
            <a:ext cx="1761547" cy="22851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7772400" y="3505200"/>
            <a:ext cx="919858" cy="229792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7848600" y="3886200"/>
            <a:ext cx="1126596" cy="229735"/>
          </a:xfrm>
          <a:prstGeom prst="rect">
            <a:avLst/>
          </a:prstGeom>
          <a:noFill/>
          <a:ln/>
          <a:effectLst/>
        </p:spPr>
      </p:pic>
      <p:sp>
        <p:nvSpPr>
          <p:cNvPr id="42" name="Left-Right Arrow 41"/>
          <p:cNvSpPr/>
          <p:nvPr/>
        </p:nvSpPr>
        <p:spPr bwMode="auto">
          <a:xfrm>
            <a:off x="381000" y="4267200"/>
            <a:ext cx="609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3657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for all</a:t>
            </a:r>
          </a:p>
        </p:txBody>
      </p:sp>
      <p:sp>
        <p:nvSpPr>
          <p:cNvPr id="45" name="Left Brace 44"/>
          <p:cNvSpPr/>
          <p:nvPr/>
        </p:nvSpPr>
        <p:spPr bwMode="auto">
          <a:xfrm>
            <a:off x="7543800" y="3429000"/>
            <a:ext cx="228600" cy="838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609600" y="2819400"/>
            <a:ext cx="4499082" cy="28542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09600" y="3505200"/>
            <a:ext cx="5111022" cy="285441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914400" y="2208727"/>
            <a:ext cx="2057400" cy="229673"/>
          </a:xfrm>
          <a:prstGeom prst="rect">
            <a:avLst/>
          </a:prstGeom>
          <a:noFill/>
          <a:ln/>
          <a:effectLst/>
        </p:spPr>
      </p:pic>
      <p:sp>
        <p:nvSpPr>
          <p:cNvPr id="38" name="Right Brace 37"/>
          <p:cNvSpPr/>
          <p:nvPr/>
        </p:nvSpPr>
        <p:spPr bwMode="auto">
          <a:xfrm rot="5400000">
            <a:off x="2514600" y="3200401"/>
            <a:ext cx="228600" cy="14478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2280473" y="4114801"/>
            <a:ext cx="748180" cy="271695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44119" y="4800600"/>
            <a:ext cx="5777156" cy="421684"/>
          </a:xfrm>
          <a:prstGeom prst="rect">
            <a:avLst/>
          </a:prstGeom>
          <a:noFill/>
          <a:ln/>
          <a:effectLst/>
        </p:spPr>
      </p:pic>
      <p:sp>
        <p:nvSpPr>
          <p:cNvPr id="51" name="Right Brace 50"/>
          <p:cNvSpPr/>
          <p:nvPr/>
        </p:nvSpPr>
        <p:spPr bwMode="auto">
          <a:xfrm rot="5400000">
            <a:off x="4229100" y="3848100"/>
            <a:ext cx="304800" cy="2819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3" name="Picture 5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955734" y="5486400"/>
            <a:ext cx="761512" cy="271794"/>
          </a:xfrm>
          <a:prstGeom prst="rect">
            <a:avLst/>
          </a:prstGeom>
          <a:noFill/>
          <a:ln/>
          <a:effectLst/>
        </p:spPr>
      </p:pic>
      <p:sp>
        <p:nvSpPr>
          <p:cNvPr id="54" name="Left-Right Arrow 53"/>
          <p:cNvSpPr/>
          <p:nvPr/>
        </p:nvSpPr>
        <p:spPr bwMode="auto">
          <a:xfrm>
            <a:off x="457200" y="5486400"/>
            <a:ext cx="609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214868" y="6248400"/>
            <a:ext cx="3602238" cy="285439"/>
          </a:xfrm>
          <a:prstGeom prst="rect">
            <a:avLst/>
          </a:prstGeom>
          <a:noFill/>
          <a:ln/>
          <a:effectLst/>
        </p:spPr>
      </p:pic>
      <p:sp>
        <p:nvSpPr>
          <p:cNvPr id="57" name="Right Brace 56"/>
          <p:cNvSpPr/>
          <p:nvPr/>
        </p:nvSpPr>
        <p:spPr bwMode="auto">
          <a:xfrm>
            <a:off x="6400800" y="2514600"/>
            <a:ext cx="304800" cy="2743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4191000" y="6172200"/>
            <a:ext cx="609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0" name="Picture 5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096229" y="6019800"/>
            <a:ext cx="3819171" cy="6524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45" grpId="0" animBg="1"/>
      <p:bldP spid="38" grpId="0" animBg="1"/>
      <p:bldP spid="51" grpId="0" animBg="1"/>
      <p:bldP spid="54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Robust 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042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913327"/>
            <a:ext cx="2819400" cy="104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599" y="1065726"/>
            <a:ext cx="606167" cy="228600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2819400"/>
            <a:ext cx="3819171" cy="652431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81600" y="2971800"/>
            <a:ext cx="3533488" cy="3261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24600" y="3657600"/>
            <a:ext cx="2667000" cy="155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174429" y="5029200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at high frequencies when ,</a:t>
            </a: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451029" y="5105400"/>
            <a:ext cx="2568771" cy="28541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25008" y="5900879"/>
            <a:ext cx="6007066" cy="652321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 bwMode="auto">
          <a:xfrm>
            <a:off x="381000" y="2514600"/>
            <a:ext cx="44958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5638800"/>
            <a:ext cx="6705600" cy="1066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33800" y="990600"/>
            <a:ext cx="5181600" cy="1229506"/>
            <a:chOff x="3733800" y="990600"/>
            <a:chExt cx="5181600" cy="1229506"/>
          </a:xfrm>
        </p:grpSpPr>
        <p:pic>
          <p:nvPicPr>
            <p:cNvPr id="1119233" name="Picture 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733800" y="990600"/>
              <a:ext cx="5181600" cy="122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6701240" y="1219200"/>
              <a:ext cx="994960" cy="22849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5410200" y="1143000"/>
              <a:ext cx="606018" cy="228544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9475-8B0A-4ECC-857F-4B8845B4602C}" type="slidenum">
              <a:rPr lang="en-US"/>
              <a:pPr/>
              <a:t>15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</a:t>
            </a:r>
            <a:r>
              <a:rPr lang="en-US" dirty="0" smtClean="0"/>
              <a:t>LQR</a:t>
            </a:r>
            <a:endParaRPr lang="en-US" dirty="0"/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Cost: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/>
          </a:p>
          <a:p>
            <a:endParaRPr lang="en-US" b="1"/>
          </a:p>
          <a:p>
            <a:endParaRPr lang="en-US" b="1"/>
          </a:p>
          <a:p>
            <a:r>
              <a:rPr lang="en-US" b="1"/>
              <a:t>Optimal control: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Where the gain is obtained from the solution of the steady state LQR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00200" y="1524000"/>
            <a:ext cx="6735794" cy="74495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43400" y="2819400"/>
            <a:ext cx="4237480" cy="434180"/>
          </a:xfrm>
          <a:prstGeom prst="rect">
            <a:avLst/>
          </a:prstGeom>
          <a:noFill/>
          <a:ln/>
          <a:effectLst/>
        </p:spPr>
      </p:pic>
      <p:pic>
        <p:nvPicPr>
          <p:cNvPr id="92979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029200"/>
            <a:ext cx="2393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8455" y="5807075"/>
            <a:ext cx="6770553" cy="5453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B974-007C-43B3-A015-9D53A2B8326A}" type="slidenum">
              <a:rPr lang="en-US"/>
              <a:pPr/>
              <a:t>16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LQR robustness properties</a:t>
            </a:r>
            <a:endParaRPr lang="en-US" sz="3200" dirty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05087" y="3657600"/>
            <a:ext cx="3695326" cy="380620"/>
          </a:xfrm>
          <a:prstGeom prst="rect">
            <a:avLst/>
          </a:prstGeom>
          <a:noFill/>
          <a:ln/>
          <a:effectLst/>
        </p:spPr>
      </p:pic>
      <p:sp>
        <p:nvSpPr>
          <p:cNvPr id="912396" name="Rectangle 12"/>
          <p:cNvSpPr>
            <a:spLocks noChangeArrowheads="1"/>
          </p:cNvSpPr>
          <p:nvPr/>
        </p:nvSpPr>
        <p:spPr bwMode="auto">
          <a:xfrm>
            <a:off x="304800" y="5638800"/>
            <a:ext cx="3960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latin typeface="Helvetica" pitchFamily="34" charset="0"/>
              </a:rPr>
              <a:t>Phase Margin</a:t>
            </a:r>
            <a:r>
              <a:rPr lang="en-US" sz="3200">
                <a:latin typeface="Helvetica" pitchFamily="34" charset="0"/>
              </a:rPr>
              <a:t>   ≥ 60</a:t>
            </a:r>
            <a:r>
              <a:rPr lang="en-US" sz="3200" baseline="30000">
                <a:latin typeface="Helvetica" pitchFamily="34" charset="0"/>
              </a:rPr>
              <a:t>o</a:t>
            </a:r>
          </a:p>
        </p:txBody>
      </p:sp>
      <p:pic>
        <p:nvPicPr>
          <p:cNvPr id="91239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5715000"/>
            <a:ext cx="22161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2404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5257800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2405" name="Rectangle 21"/>
          <p:cNvSpPr>
            <a:spLocks noChangeArrowheads="1"/>
          </p:cNvSpPr>
          <p:nvPr/>
        </p:nvSpPr>
        <p:spPr bwMode="auto">
          <a:xfrm>
            <a:off x="5410200" y="4495800"/>
            <a:ext cx="3500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>
                <a:latin typeface="Helvetica" pitchFamily="34" charset="0"/>
              </a:rPr>
              <a:t>Close loop system</a:t>
            </a:r>
          </a:p>
          <a:p>
            <a:r>
              <a:rPr lang="en-US" sz="3200" i="0">
                <a:latin typeface="Helvetica" pitchFamily="34" charset="0"/>
              </a:rPr>
              <a:t>is stable for: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" y="1066800"/>
            <a:ext cx="739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27976" y="1371601"/>
            <a:ext cx="196223" cy="2286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124200" y="2438400"/>
            <a:ext cx="2362200" cy="3131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96" grpId="0"/>
      <p:bldP spid="9124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07E-F143-4557-8BF5-7B14453D64D4}" type="slidenum">
              <a:rPr lang="en-US"/>
              <a:pPr/>
              <a:t>17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US" b="1"/>
              <a:t>Kalman Filter Estimator: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9308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57350" y="1828800"/>
            <a:ext cx="58293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082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3071813"/>
            <a:ext cx="375443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082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5791200"/>
            <a:ext cx="7356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082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62200" y="4800600"/>
            <a:ext cx="266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B974-007C-43B3-A015-9D53A2B8326A}" type="slidenum">
              <a:rPr lang="en-US"/>
              <a:pPr/>
              <a:t>18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KF dual robustness properties</a:t>
            </a:r>
            <a:endParaRPr lang="en-US" sz="3200" dirty="0"/>
          </a:p>
        </p:txBody>
      </p:sp>
      <p:pic>
        <p:nvPicPr>
          <p:cNvPr id="91239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3657600"/>
            <a:ext cx="3619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2396" name="Rectangle 12"/>
          <p:cNvSpPr>
            <a:spLocks noChangeArrowheads="1"/>
          </p:cNvSpPr>
          <p:nvPr/>
        </p:nvSpPr>
        <p:spPr bwMode="auto">
          <a:xfrm>
            <a:off x="304800" y="5638800"/>
            <a:ext cx="3960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latin typeface="Helvetica" pitchFamily="34" charset="0"/>
              </a:rPr>
              <a:t>Phase Margin</a:t>
            </a:r>
            <a:r>
              <a:rPr lang="en-US" sz="3200">
                <a:latin typeface="Helvetica" pitchFamily="34" charset="0"/>
              </a:rPr>
              <a:t>   ≥ 60</a:t>
            </a:r>
            <a:r>
              <a:rPr lang="en-US" sz="3200" baseline="30000">
                <a:latin typeface="Helvetica" pitchFamily="34" charset="0"/>
              </a:rPr>
              <a:t>o</a:t>
            </a:r>
          </a:p>
        </p:txBody>
      </p:sp>
      <p:pic>
        <p:nvPicPr>
          <p:cNvPr id="91239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48400" y="5715000"/>
            <a:ext cx="22161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2404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5257800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2405" name="Rectangle 21"/>
          <p:cNvSpPr>
            <a:spLocks noChangeArrowheads="1"/>
          </p:cNvSpPr>
          <p:nvPr/>
        </p:nvSpPr>
        <p:spPr bwMode="auto">
          <a:xfrm>
            <a:off x="5410200" y="4495800"/>
            <a:ext cx="3500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>
                <a:latin typeface="Helvetica" pitchFamily="34" charset="0"/>
              </a:rPr>
              <a:t>Close loop system</a:t>
            </a:r>
          </a:p>
          <a:p>
            <a:r>
              <a:rPr lang="en-US" sz="3200" i="0">
                <a:latin typeface="Helvetica" pitchFamily="34" charset="0"/>
              </a:rPr>
              <a:t>is stable for:</a:t>
            </a:r>
          </a:p>
        </p:txBody>
      </p:sp>
      <p:pic>
        <p:nvPicPr>
          <p:cNvPr id="1033217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4400" y="1371600"/>
            <a:ext cx="752816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124200" y="2438400"/>
            <a:ext cx="2362200" cy="313186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 bwMode="auto">
          <a:xfrm>
            <a:off x="3352800" y="1676400"/>
            <a:ext cx="228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352800" y="1752600"/>
            <a:ext cx="196223" cy="2286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62000" y="1371600"/>
            <a:ext cx="686111" cy="31169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362200" y="1371600"/>
            <a:ext cx="685800" cy="34336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867400" y="1371600"/>
            <a:ext cx="717285" cy="34321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696200" y="1371600"/>
            <a:ext cx="685788" cy="3433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96" grpId="0"/>
      <p:bldP spid="9124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B974-007C-43B3-A015-9D53A2B8326A}" type="slidenum">
              <a:rPr lang="en-US"/>
              <a:pPr/>
              <a:t>19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“Fictitious” KF robustness properties</a:t>
            </a:r>
            <a:endParaRPr lang="en-US" sz="3200" dirty="0"/>
          </a:p>
        </p:txBody>
      </p:sp>
      <p:pic>
        <p:nvPicPr>
          <p:cNvPr id="91239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3657600"/>
            <a:ext cx="3619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2396" name="Rectangle 12"/>
          <p:cNvSpPr>
            <a:spLocks noChangeArrowheads="1"/>
          </p:cNvSpPr>
          <p:nvPr/>
        </p:nvSpPr>
        <p:spPr bwMode="auto">
          <a:xfrm>
            <a:off x="304800" y="5638800"/>
            <a:ext cx="3960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latin typeface="Helvetica" pitchFamily="34" charset="0"/>
              </a:rPr>
              <a:t>Phase Margin</a:t>
            </a:r>
            <a:r>
              <a:rPr lang="en-US" sz="3200">
                <a:latin typeface="Helvetica" pitchFamily="34" charset="0"/>
              </a:rPr>
              <a:t>   ≥ 60</a:t>
            </a:r>
            <a:r>
              <a:rPr lang="en-US" sz="3200" baseline="30000">
                <a:latin typeface="Helvetica" pitchFamily="34" charset="0"/>
              </a:rPr>
              <a:t>o</a:t>
            </a:r>
          </a:p>
        </p:txBody>
      </p:sp>
      <p:pic>
        <p:nvPicPr>
          <p:cNvPr id="91239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5715000"/>
            <a:ext cx="22161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2404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5257800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2405" name="Rectangle 21"/>
          <p:cNvSpPr>
            <a:spLocks noChangeArrowheads="1"/>
          </p:cNvSpPr>
          <p:nvPr/>
        </p:nvSpPr>
        <p:spPr bwMode="auto">
          <a:xfrm>
            <a:off x="5410200" y="4495800"/>
            <a:ext cx="3500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>
                <a:latin typeface="Helvetica" pitchFamily="34" charset="0"/>
              </a:rPr>
              <a:t>Close loop system</a:t>
            </a:r>
          </a:p>
          <a:p>
            <a:r>
              <a:rPr lang="en-US" sz="3200" i="0">
                <a:latin typeface="Helvetica" pitchFamily="34" charset="0"/>
              </a:rPr>
              <a:t>is stable for:</a:t>
            </a:r>
          </a:p>
        </p:txBody>
      </p:sp>
      <p:pic>
        <p:nvPicPr>
          <p:cNvPr id="1033217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400" y="1371600"/>
            <a:ext cx="752816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24200" y="2438400"/>
            <a:ext cx="2362200" cy="313186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 bwMode="auto">
          <a:xfrm>
            <a:off x="3352800" y="1676400"/>
            <a:ext cx="228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352800" y="1752600"/>
            <a:ext cx="196223" cy="2286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696355" y="1371600"/>
            <a:ext cx="685477" cy="311411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369679" y="1441038"/>
            <a:ext cx="670839" cy="3115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1B37-8F29-4FE3-B4C9-6027B7F36A87}" type="slidenum">
              <a:rPr lang="en-US"/>
              <a:pPr/>
              <a:t>2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of Feedback </a:t>
            </a:r>
          </a:p>
          <a:p>
            <a:endParaRPr lang="en-US" dirty="0"/>
          </a:p>
          <a:p>
            <a:r>
              <a:rPr lang="en-US" dirty="0"/>
              <a:t>LQG stability margins</a:t>
            </a:r>
          </a:p>
          <a:p>
            <a:endParaRPr lang="en-US" dirty="0"/>
          </a:p>
          <a:p>
            <a:r>
              <a:rPr lang="en-US" dirty="0"/>
              <a:t>LQG-LTR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6A4-0B4D-4D9E-BD45-1A8F5FC0445A}" type="slidenum">
              <a:rPr lang="en-US"/>
              <a:pPr/>
              <a:t>20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1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Double integrator (example in pp ME232-143):</a:t>
            </a:r>
          </a:p>
        </p:txBody>
      </p:sp>
      <p:sp>
        <p:nvSpPr>
          <p:cNvPr id="918532" name="Rectangle 4"/>
          <p:cNvSpPr>
            <a:spLocks noChangeArrowheads="1"/>
          </p:cNvSpPr>
          <p:nvPr/>
        </p:nvSpPr>
        <p:spPr bwMode="auto">
          <a:xfrm>
            <a:off x="457200" y="4343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 with</a:t>
            </a:r>
          </a:p>
        </p:txBody>
      </p:sp>
      <p:pic>
        <p:nvPicPr>
          <p:cNvPr id="91853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54102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853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3300" y="19050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8537" name="Text Box 9"/>
          <p:cNvSpPr txBox="1">
            <a:spLocks noChangeArrowheads="1"/>
          </p:cNvSpPr>
          <p:nvPr/>
        </p:nvSpPr>
        <p:spPr bwMode="auto">
          <a:xfrm>
            <a:off x="3810000" y="6094413"/>
            <a:ext cx="364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Only position is penalized</a:t>
            </a:r>
          </a:p>
        </p:txBody>
      </p:sp>
      <p:sp>
        <p:nvSpPr>
          <p:cNvPr id="918538" name="Line 10"/>
          <p:cNvSpPr>
            <a:spLocks noChangeShapeType="1"/>
          </p:cNvSpPr>
          <p:nvPr/>
        </p:nvSpPr>
        <p:spPr bwMode="auto">
          <a:xfrm flipH="1">
            <a:off x="2743200" y="6324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8539" name="Line 11"/>
          <p:cNvSpPr>
            <a:spLocks noChangeShapeType="1"/>
          </p:cNvSpPr>
          <p:nvPr/>
        </p:nvSpPr>
        <p:spPr bwMode="auto">
          <a:xfrm flipH="1" flipV="1">
            <a:off x="2438400" y="58674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1854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14463" y="3424238"/>
            <a:ext cx="5757862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854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3300" y="5314950"/>
            <a:ext cx="2419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2" grpId="0"/>
      <p:bldP spid="918537" grpId="0"/>
      <p:bldP spid="918538" grpId="0" animBg="1"/>
      <p:bldP spid="9185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990E-5372-490A-9DFE-525B95D09029}" type="slidenum">
              <a:rPr lang="en-US"/>
              <a:pPr/>
              <a:t>21</a:t>
            </a:fld>
            <a:endParaRPr lang="en-US"/>
          </a:p>
        </p:txBody>
      </p:sp>
      <p:pic>
        <p:nvPicPr>
          <p:cNvPr id="916482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752600"/>
            <a:ext cx="7086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1</a:t>
            </a:r>
          </a:p>
        </p:txBody>
      </p:sp>
      <p:sp>
        <p:nvSpPr>
          <p:cNvPr id="916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Double integrator (example in pp ME232-143):</a:t>
            </a:r>
          </a:p>
        </p:txBody>
      </p:sp>
      <p:pic>
        <p:nvPicPr>
          <p:cNvPr id="91648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32766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648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4114800"/>
            <a:ext cx="41624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6488" name="Rectangle 8"/>
          <p:cNvSpPr>
            <a:spLocks noChangeArrowheads="1"/>
          </p:cNvSpPr>
          <p:nvPr/>
        </p:nvSpPr>
        <p:spPr bwMode="auto">
          <a:xfrm>
            <a:off x="1371600" y="5257800"/>
            <a:ext cx="6781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6489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79625" y="5532438"/>
            <a:ext cx="4960938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F789-7D5A-4D4B-A4D9-31B5162AD0F3}" type="slidenum">
              <a:rPr lang="en-US"/>
              <a:pPr/>
              <a:t>22</a:t>
            </a:fld>
            <a:endParaRPr lang="en-US"/>
          </a:p>
        </p:txBody>
      </p:sp>
      <p:pic>
        <p:nvPicPr>
          <p:cNvPr id="91955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2151063"/>
            <a:ext cx="6007100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1 close loop poles</a:t>
            </a:r>
          </a:p>
        </p:txBody>
      </p:sp>
      <p:sp>
        <p:nvSpPr>
          <p:cNvPr id="91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Double integrator (example in pp ME232-143):</a:t>
            </a:r>
          </a:p>
        </p:txBody>
      </p:sp>
      <p:pic>
        <p:nvPicPr>
          <p:cNvPr id="91955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2800" y="4343400"/>
            <a:ext cx="10033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58" name="Line 6"/>
          <p:cNvSpPr>
            <a:spLocks noChangeShapeType="1"/>
          </p:cNvSpPr>
          <p:nvPr/>
        </p:nvSpPr>
        <p:spPr bwMode="auto">
          <a:xfrm flipH="1" flipV="1">
            <a:off x="3933825" y="2743200"/>
            <a:ext cx="638175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1955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2819400"/>
            <a:ext cx="885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60" name="Line 8"/>
          <p:cNvSpPr>
            <a:spLocks noChangeShapeType="1"/>
          </p:cNvSpPr>
          <p:nvPr/>
        </p:nvSpPr>
        <p:spPr bwMode="auto">
          <a:xfrm flipH="1" flipV="1">
            <a:off x="6172200" y="44196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1956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1752600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6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91000" y="1752600"/>
            <a:ext cx="4438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63" name="Rectangle 11"/>
          <p:cNvSpPr>
            <a:spLocks noChangeArrowheads="1"/>
          </p:cNvSpPr>
          <p:nvPr/>
        </p:nvSpPr>
        <p:spPr bwMode="auto">
          <a:xfrm>
            <a:off x="609600" y="1600200"/>
            <a:ext cx="2819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9564" name="Line 12"/>
          <p:cNvSpPr>
            <a:spLocks noChangeShapeType="1"/>
          </p:cNvSpPr>
          <p:nvPr/>
        </p:nvSpPr>
        <p:spPr bwMode="auto">
          <a:xfrm flipH="1">
            <a:off x="4024313" y="5715000"/>
            <a:ext cx="547687" cy="40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19565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5867400"/>
            <a:ext cx="885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8B79-C8C3-4CF4-85BB-938EFF0C25E9}" type="slidenum">
              <a:rPr lang="en-US"/>
              <a:pPr/>
              <a:t>23</a:t>
            </a:fld>
            <a:endParaRPr lang="en-US"/>
          </a:p>
        </p:txBody>
      </p:sp>
      <p:pic>
        <p:nvPicPr>
          <p:cNvPr id="920608" name="Picture 3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506663"/>
            <a:ext cx="533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0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1 margins</a:t>
            </a:r>
          </a:p>
        </p:txBody>
      </p:sp>
      <p:pic>
        <p:nvPicPr>
          <p:cNvPr id="92059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676400"/>
            <a:ext cx="1676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59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81713" y="3427413"/>
            <a:ext cx="2011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60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32385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607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0050" y="4722813"/>
            <a:ext cx="3467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609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45038" y="5259388"/>
            <a:ext cx="27035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1219200"/>
            <a:ext cx="4953000" cy="110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3477-C81C-4D5A-B044-5247EFA63AEF}" type="slidenum">
              <a:rPr lang="en-US"/>
              <a:pPr/>
              <a:t>24</a:t>
            </a:fld>
            <a:endParaRPr lang="en-US"/>
          </a:p>
        </p:txBody>
      </p:sp>
      <p:pic>
        <p:nvPicPr>
          <p:cNvPr id="925725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879725"/>
            <a:ext cx="48768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</a:t>
            </a:r>
            <a:r>
              <a:rPr lang="en-US" b="1" i="1">
                <a:solidFill>
                  <a:schemeClr val="tx1"/>
                </a:solidFill>
                <a:latin typeface="Century Schoolbook" pitchFamily="18" charset="0"/>
              </a:rPr>
              <a:t>T(s)</a:t>
            </a:r>
          </a:p>
        </p:txBody>
      </p:sp>
      <p:pic>
        <p:nvPicPr>
          <p:cNvPr id="92570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1676400"/>
            <a:ext cx="1676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5712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962275"/>
            <a:ext cx="3276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5724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5105400"/>
            <a:ext cx="51625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1219200"/>
            <a:ext cx="4953000" cy="110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0981-F42F-41E7-A264-C02B8C3DAD30}" type="slidenum">
              <a:rPr lang="en-US"/>
              <a:pPr/>
              <a:t>25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Fictitious KF Feedback Loop example </a:t>
            </a:r>
            <a:r>
              <a:rPr lang="en-US" sz="3200" dirty="0"/>
              <a:t>1</a:t>
            </a:r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305800" cy="1219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Controller design parameters </a:t>
            </a:r>
            <a:r>
              <a:rPr lang="en-US" sz="2400" b="1" i="1" kern="1200" dirty="0" err="1" smtClean="0">
                <a:latin typeface="Century Schoolbook" pitchFamily="18" charset="0"/>
              </a:rPr>
              <a:t>B</a:t>
            </a:r>
            <a:r>
              <a:rPr lang="en-US" sz="2400" b="1" i="1" kern="1200" baseline="-25000" dirty="0" err="1" smtClean="0">
                <a:latin typeface="Century Schoolbook" pitchFamily="18" charset="0"/>
              </a:rPr>
              <a:t>w</a:t>
            </a:r>
            <a:r>
              <a:rPr lang="en-US" sz="2400" dirty="0" smtClean="0"/>
              <a:t>, </a:t>
            </a:r>
            <a:r>
              <a:rPr lang="en-US" sz="2400" b="1" i="1" kern="1200" dirty="0" smtClean="0">
                <a:latin typeface="Century Schoolbook" pitchFamily="18" charset="0"/>
              </a:rPr>
              <a:t>W</a:t>
            </a:r>
            <a:r>
              <a:rPr lang="en-US" sz="2400" dirty="0" smtClean="0"/>
              <a:t>, </a:t>
            </a:r>
            <a:r>
              <a:rPr lang="en-US" sz="2400" b="1" i="1" kern="1200" dirty="0" smtClean="0">
                <a:latin typeface="Century Schoolbook" pitchFamily="18" charset="0"/>
              </a:rPr>
              <a:t>V</a:t>
            </a:r>
            <a:r>
              <a:rPr lang="en-US" sz="2400" dirty="0" smtClean="0"/>
              <a:t> are chosen  </a:t>
            </a:r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9226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0" y="3352800"/>
            <a:ext cx="1981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67000" y="3657600"/>
            <a:ext cx="2379123" cy="290136"/>
          </a:xfrm>
          <a:prstGeom prst="rect">
            <a:avLst/>
          </a:prstGeom>
          <a:noFill/>
          <a:ln/>
          <a:effectLst/>
        </p:spPr>
      </p:pic>
      <p:pic>
        <p:nvPicPr>
          <p:cNvPr id="922642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" y="3657600"/>
            <a:ext cx="1049338" cy="24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990600"/>
            <a:ext cx="71859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971800" y="5867400"/>
            <a:ext cx="2675714" cy="43685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463419" y="4800600"/>
            <a:ext cx="8680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KF return difference equality  = LQR return difference equality 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990600"/>
            <a:ext cx="685477" cy="31141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09800" y="990600"/>
            <a:ext cx="670839" cy="3115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 build="p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26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KF example 1 margins</a:t>
            </a:r>
          </a:p>
        </p:txBody>
      </p:sp>
      <p:pic>
        <p:nvPicPr>
          <p:cNvPr id="924687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6888" y="1674813"/>
            <a:ext cx="16986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468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7225" y="3238500"/>
            <a:ext cx="3105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468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0" y="2506663"/>
            <a:ext cx="533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4690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1713" y="3427413"/>
            <a:ext cx="2011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469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0050" y="4722813"/>
            <a:ext cx="3467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469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5038" y="5259388"/>
            <a:ext cx="27035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" y="1295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876800" y="1295400"/>
            <a:ext cx="503194" cy="22860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614760" y="1295400"/>
            <a:ext cx="492209" cy="228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8B79-C8C3-4CF4-85BB-938EFF0C25E9}" type="slidenum">
              <a:rPr lang="en-US"/>
              <a:pPr/>
              <a:t>27</a:t>
            </a:fld>
            <a:endParaRPr lang="en-US"/>
          </a:p>
        </p:txBody>
      </p:sp>
      <p:pic>
        <p:nvPicPr>
          <p:cNvPr id="920608" name="Picture 3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2506663"/>
            <a:ext cx="533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0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1 margins</a:t>
            </a:r>
          </a:p>
        </p:txBody>
      </p:sp>
      <p:pic>
        <p:nvPicPr>
          <p:cNvPr id="92059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0" y="1676400"/>
            <a:ext cx="1676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59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81713" y="3427413"/>
            <a:ext cx="2011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60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32385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607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" y="4722813"/>
            <a:ext cx="3467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0609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5038" y="5259388"/>
            <a:ext cx="27035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200" y="1219200"/>
            <a:ext cx="4953000" cy="110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17591" y="1219200"/>
            <a:ext cx="492209" cy="228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188-5D46-4B54-9154-705E54D9010F}" type="slidenum">
              <a:rPr lang="en-US"/>
              <a:pPr/>
              <a:t>28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LQG</a:t>
            </a:r>
          </a:p>
        </p:txBody>
      </p:sp>
      <p:grpSp>
        <p:nvGrpSpPr>
          <p:cNvPr id="928783" name="Group 15"/>
          <p:cNvGrpSpPr>
            <a:grpSpLocks/>
          </p:cNvGrpSpPr>
          <p:nvPr/>
        </p:nvGrpSpPr>
        <p:grpSpPr bwMode="auto">
          <a:xfrm>
            <a:off x="381000" y="989013"/>
            <a:ext cx="8382000" cy="2439987"/>
            <a:chOff x="336" y="1391"/>
            <a:chExt cx="5280" cy="1537"/>
          </a:xfrm>
        </p:grpSpPr>
        <p:grpSp>
          <p:nvGrpSpPr>
            <p:cNvPr id="928781" name="Group 13"/>
            <p:cNvGrpSpPr>
              <a:grpSpLocks/>
            </p:cNvGrpSpPr>
            <p:nvPr/>
          </p:nvGrpSpPr>
          <p:grpSpPr bwMode="auto">
            <a:xfrm>
              <a:off x="336" y="1391"/>
              <a:ext cx="5280" cy="1537"/>
              <a:chOff x="336" y="1391"/>
              <a:chExt cx="5280" cy="1537"/>
            </a:xfrm>
          </p:grpSpPr>
          <p:pic>
            <p:nvPicPr>
              <p:cNvPr id="928772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6" y="1391"/>
                <a:ext cx="5280" cy="1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28780" name="Rectangle 12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28779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96" y="2592"/>
              <a:ext cx="5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2878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2550" y="4495800"/>
            <a:ext cx="643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8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5562600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9475-8B0A-4ECC-857F-4B8845B4602C}" type="slidenum">
              <a:rPr lang="en-US"/>
              <a:pPr/>
              <a:t>29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LQG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Cost: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/>
          </a:p>
          <a:p>
            <a:endParaRPr lang="en-US" b="1"/>
          </a:p>
          <a:p>
            <a:endParaRPr lang="en-US" b="1"/>
          </a:p>
          <a:p>
            <a:r>
              <a:rPr lang="en-US" b="1"/>
              <a:t>Optimal control: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Where the gain is obtained from the solution of the steady state LQR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92979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2963" y="2817813"/>
            <a:ext cx="33686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979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5029200"/>
            <a:ext cx="2393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00200" y="1524000"/>
            <a:ext cx="6735794" cy="74495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8455" y="5807075"/>
            <a:ext cx="6770553" cy="545369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4267200" y="2514600"/>
            <a:ext cx="4038600" cy="1066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Feedback Transfer Functions (TF)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0320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" y="1143000"/>
            <a:ext cx="7490022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80742" y="1749214"/>
            <a:ext cx="513471" cy="27712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620137" y="1749186"/>
            <a:ext cx="609324" cy="276815"/>
          </a:xfrm>
          <a:prstGeom prst="rect">
            <a:avLst/>
          </a:prstGeom>
          <a:noFill/>
          <a:ln/>
          <a:effectLst/>
        </p:spPr>
      </p:pic>
      <p:pic>
        <p:nvPicPr>
          <p:cNvPr id="11" name="Content Placeholder 10" descr="txp_fi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800600" y="2057400"/>
            <a:ext cx="596023" cy="276815"/>
          </a:xfrm>
          <a:noFill/>
          <a:ln>
            <a:noFill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895461" y="2133600"/>
            <a:ext cx="596301" cy="276944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7959118" y="2895600"/>
            <a:ext cx="596714" cy="27713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680153" y="1066800"/>
            <a:ext cx="624514" cy="277285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 rot="5400000">
            <a:off x="4076700" y="1104900"/>
            <a:ext cx="228600" cy="3200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886200" y="2895600"/>
            <a:ext cx="720376" cy="271671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934550" y="1752600"/>
            <a:ext cx="596025" cy="276816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1953189" y="1752600"/>
            <a:ext cx="596349" cy="276966"/>
          </a:xfrm>
          <a:prstGeom prst="rect">
            <a:avLst/>
          </a:prstGeom>
          <a:noFill/>
          <a:ln/>
          <a:effectLst/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81000" y="37338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Y(s) </a:t>
            </a:r>
            <a:r>
              <a:rPr lang="en-US" altLang="ja-JP" sz="2000" i="0" kern="0" dirty="0" smtClean="0">
                <a:latin typeface="+mn-lt"/>
              </a:rPr>
              <a:t>is the controlled output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U(s) </a:t>
            </a:r>
            <a:r>
              <a:rPr lang="en-US" altLang="ja-JP" sz="2000" i="0" kern="0" dirty="0" smtClean="0">
                <a:latin typeface="+mn-lt"/>
              </a:rPr>
              <a:t>is the control input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E(s) </a:t>
            </a:r>
            <a:r>
              <a:rPr lang="en-US" altLang="ja-JP" sz="2000" i="0" kern="0" dirty="0" smtClean="0">
                <a:latin typeface="+mn-lt"/>
              </a:rPr>
              <a:t>is error signal fed to the controller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ja-JP" sz="2000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953000" y="3733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R(s) </a:t>
            </a:r>
            <a:r>
              <a:rPr lang="en-US" altLang="ja-JP" sz="2000" i="0" kern="0" dirty="0" smtClean="0">
                <a:latin typeface="+mn-lt"/>
              </a:rPr>
              <a:t>is the output reference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D(s) </a:t>
            </a:r>
            <a:r>
              <a:rPr lang="en-US" altLang="ja-JP" sz="2000" i="0" kern="0" dirty="0" smtClean="0">
                <a:latin typeface="+mn-lt"/>
              </a:rPr>
              <a:t>is the disturbance input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000" kern="0" dirty="0" smtClean="0">
                <a:latin typeface="Bookman Old Style" pitchFamily="18" charset="0"/>
              </a:rPr>
              <a:t>V(s) </a:t>
            </a:r>
            <a:r>
              <a:rPr lang="en-US" altLang="ja-JP" sz="2000" i="0" kern="0" dirty="0" smtClean="0">
                <a:latin typeface="+mn-lt"/>
              </a:rPr>
              <a:t>is the measurement noise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ja-JP" sz="2000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Picture 4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685797" y="5334000"/>
            <a:ext cx="2783513" cy="318235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>
          <a:xfrm>
            <a:off x="3733800" y="5257800"/>
            <a:ext cx="221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kern="0" dirty="0" smtClean="0">
                <a:solidFill>
                  <a:srgbClr val="000000"/>
                </a:solidFill>
                <a:latin typeface="Helvetica"/>
              </a:rPr>
              <a:t>“true” error signal </a:t>
            </a:r>
            <a:endParaRPr lang="en-US" dirty="0"/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77051" y="6096000"/>
            <a:ext cx="8544452" cy="3739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07E-F143-4557-8BF5-7B14453D64D4}" type="slidenum">
              <a:rPr lang="en-US"/>
              <a:pPr/>
              <a:t>30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LQG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US" b="1"/>
              <a:t>Kalman Filter Estimator: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9308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57350" y="1828800"/>
            <a:ext cx="58293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082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3071813"/>
            <a:ext cx="375443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082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5791200"/>
            <a:ext cx="7356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082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62200" y="4800600"/>
            <a:ext cx="266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3821-0707-492D-AB44-65F2C75339CB}" type="slidenum">
              <a:rPr lang="en-US"/>
              <a:pPr/>
              <a:t>31</a:t>
            </a:fld>
            <a:endParaRPr 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LQG Compensator</a:t>
            </a:r>
          </a:p>
        </p:txBody>
      </p:sp>
      <p:pic>
        <p:nvPicPr>
          <p:cNvPr id="93184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25513" y="5791200"/>
            <a:ext cx="72929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62196" y="4800600"/>
            <a:ext cx="3851282" cy="446526"/>
          </a:xfrm>
          <a:prstGeom prst="rect">
            <a:avLst/>
          </a:prstGeom>
          <a:noFill/>
          <a:ln/>
          <a:effectLst/>
        </p:spPr>
      </p:pic>
      <p:grpSp>
        <p:nvGrpSpPr>
          <p:cNvPr id="34" name="Group 33"/>
          <p:cNvGrpSpPr/>
          <p:nvPr/>
        </p:nvGrpSpPr>
        <p:grpSpPr>
          <a:xfrm>
            <a:off x="228600" y="1066800"/>
            <a:ext cx="8478838" cy="3048000"/>
            <a:chOff x="228600" y="1066800"/>
            <a:chExt cx="8478838" cy="3048000"/>
          </a:xfrm>
        </p:grpSpPr>
        <p:sp>
          <p:nvSpPr>
            <p:cNvPr id="931853" name="Rectangle 13"/>
            <p:cNvSpPr>
              <a:spLocks noChangeArrowheads="1"/>
            </p:cNvSpPr>
            <p:nvPr/>
          </p:nvSpPr>
          <p:spPr bwMode="auto">
            <a:xfrm>
              <a:off x="1219200" y="1066800"/>
              <a:ext cx="6629400" cy="304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3200" y="2590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190053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pic>
          <p:nvPicPr>
            <p:cNvPr id="11" name="Picture 1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6324600" y="3657600"/>
              <a:ext cx="1143000" cy="338667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13" name="Group 12"/>
            <p:cNvGrpSpPr/>
            <p:nvPr/>
          </p:nvGrpSpPr>
          <p:grpSpPr>
            <a:xfrm>
              <a:off x="381000" y="1143000"/>
              <a:ext cx="8326438" cy="2828925"/>
              <a:chOff x="381000" y="1143000"/>
              <a:chExt cx="8326438" cy="2828925"/>
            </a:xfrm>
          </p:grpSpPr>
          <p:pic>
            <p:nvPicPr>
              <p:cNvPr id="931854" name="Picture 14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436563" y="1143000"/>
                <a:ext cx="8270875" cy="282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381000" y="1752600"/>
                <a:ext cx="6858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228600" y="1828800"/>
              <a:ext cx="820348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6553200" y="2438400"/>
              <a:ext cx="457200" cy="342708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21" name="Group 20"/>
            <p:cNvGrpSpPr/>
            <p:nvPr/>
          </p:nvGrpSpPr>
          <p:grpSpPr>
            <a:xfrm>
              <a:off x="3886200" y="1905000"/>
              <a:ext cx="381000" cy="457200"/>
              <a:chOff x="8001000" y="4419600"/>
              <a:chExt cx="457200" cy="53340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8001000" y="4419600"/>
                <a:ext cx="457200" cy="533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18" name="Picture 17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8" cstate="print"/>
              <a:stretch>
                <a:fillRect/>
              </a:stretch>
            </p:blipFill>
            <p:spPr bwMode="auto">
              <a:xfrm>
                <a:off x="8077200" y="4724400"/>
                <a:ext cx="322803" cy="45719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27" name="Group 26"/>
            <p:cNvGrpSpPr/>
            <p:nvPr/>
          </p:nvGrpSpPr>
          <p:grpSpPr bwMode="auto">
            <a:xfrm>
              <a:off x="3276600" y="1676400"/>
              <a:ext cx="381000" cy="587518"/>
              <a:chOff x="533400" y="4191000"/>
              <a:chExt cx="381000" cy="58751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533400" y="41910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 descr="txp_fi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/>
              <a:stretch>
                <a:fillRect/>
              </a:stretch>
            </p:blipFill>
            <p:spPr bwMode="auto">
              <a:xfrm>
                <a:off x="558470" y="4452256"/>
                <a:ext cx="345861" cy="32626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28" name="Group 27"/>
            <p:cNvGrpSpPr/>
            <p:nvPr/>
          </p:nvGrpSpPr>
          <p:grpSpPr bwMode="auto">
            <a:xfrm>
              <a:off x="1295400" y="1981200"/>
              <a:ext cx="304800" cy="358918"/>
              <a:chOff x="533400" y="4191000"/>
              <a:chExt cx="381000" cy="587518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533400" y="41910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0" name="Picture 29" descr="txp_fi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 cstate="print"/>
              <a:stretch>
                <a:fillRect/>
              </a:stretch>
            </p:blipFill>
            <p:spPr bwMode="auto">
              <a:xfrm>
                <a:off x="558470" y="4452256"/>
                <a:ext cx="345861" cy="32626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1295400" y="2667000"/>
              <a:ext cx="381000" cy="457200"/>
              <a:chOff x="8001000" y="4419600"/>
              <a:chExt cx="457200" cy="533400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8001000" y="4419600"/>
                <a:ext cx="457200" cy="533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3" name="Picture 32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 cstate="print"/>
              <a:stretch>
                <a:fillRect/>
              </a:stretch>
            </p:blipFill>
            <p:spPr bwMode="auto">
              <a:xfrm>
                <a:off x="8077200" y="4724400"/>
                <a:ext cx="322803" cy="45719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BD5A-F804-42CD-8A00-E2C5D01CC593}" type="slidenum">
              <a:rPr lang="en-US"/>
              <a:pPr/>
              <a:t>32</a:t>
            </a:fld>
            <a:endParaRPr lang="en-US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 Loop Transfer</a:t>
            </a:r>
          </a:p>
        </p:txBody>
      </p:sp>
      <p:pic>
        <p:nvPicPr>
          <p:cNvPr id="9523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5513" y="4419600"/>
            <a:ext cx="72929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3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52688" y="5508625"/>
            <a:ext cx="424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4419600" y="2133600"/>
            <a:ext cx="76200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1888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219200"/>
            <a:ext cx="8389938" cy="217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1447800" y="1066800"/>
            <a:ext cx="4267200" cy="205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19600" y="2743200"/>
            <a:ext cx="1143000" cy="33866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935853" y="2362200"/>
            <a:ext cx="2389182" cy="68566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7BA8-BFF4-4F20-A2FA-9D44926C5CE7}" type="slidenum">
              <a:rPr lang="en-US"/>
              <a:pPr/>
              <a:t>33</a:t>
            </a:fld>
            <a:endParaRPr lang="en-US"/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 Robustness Margins?</a:t>
            </a:r>
          </a:p>
        </p:txBody>
      </p:sp>
      <p:grpSp>
        <p:nvGrpSpPr>
          <p:cNvPr id="933892" name="Group 4"/>
          <p:cNvGrpSpPr>
            <a:grpSpLocks/>
          </p:cNvGrpSpPr>
          <p:nvPr/>
        </p:nvGrpSpPr>
        <p:grpSpPr bwMode="auto">
          <a:xfrm>
            <a:off x="2438400" y="1447800"/>
            <a:ext cx="2362200" cy="1219200"/>
            <a:chOff x="768" y="1296"/>
            <a:chExt cx="2448" cy="1056"/>
          </a:xfrm>
        </p:grpSpPr>
        <p:sp>
          <p:nvSpPr>
            <p:cNvPr id="933893" name="Rectangle 5"/>
            <p:cNvSpPr>
              <a:spLocks noChangeArrowheads="1"/>
            </p:cNvSpPr>
            <p:nvPr/>
          </p:nvSpPr>
          <p:spPr bwMode="auto">
            <a:xfrm>
              <a:off x="768" y="1296"/>
              <a:ext cx="2448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33894" name="Picture 6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2" y="1680"/>
              <a:ext cx="1056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33895" name="Group 7"/>
          <p:cNvGrpSpPr>
            <a:grpSpLocks/>
          </p:cNvGrpSpPr>
          <p:nvPr/>
        </p:nvGrpSpPr>
        <p:grpSpPr bwMode="auto">
          <a:xfrm>
            <a:off x="5486400" y="1447800"/>
            <a:ext cx="1752600" cy="1143000"/>
            <a:chOff x="3504" y="1296"/>
            <a:chExt cx="1680" cy="1056"/>
          </a:xfrm>
        </p:grpSpPr>
        <p:sp>
          <p:nvSpPr>
            <p:cNvPr id="933896" name="Rectangle 8"/>
            <p:cNvSpPr>
              <a:spLocks noChangeArrowheads="1"/>
            </p:cNvSpPr>
            <p:nvPr/>
          </p:nvSpPr>
          <p:spPr bwMode="auto">
            <a:xfrm>
              <a:off x="3504" y="1296"/>
              <a:ext cx="1680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33897" name="Picture 9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032" y="1728"/>
              <a:ext cx="561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33900" name="Oval 12"/>
          <p:cNvSpPr>
            <a:spLocks noChangeArrowheads="1"/>
          </p:cNvSpPr>
          <p:nvPr/>
        </p:nvSpPr>
        <p:spPr bwMode="auto">
          <a:xfrm>
            <a:off x="1219200" y="1752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01" name="Line 13"/>
          <p:cNvSpPr>
            <a:spLocks noChangeShapeType="1"/>
          </p:cNvSpPr>
          <p:nvPr/>
        </p:nvSpPr>
        <p:spPr bwMode="auto">
          <a:xfrm>
            <a:off x="533400" y="1981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02" name="Line 14"/>
          <p:cNvSpPr>
            <a:spLocks noChangeShapeType="1"/>
          </p:cNvSpPr>
          <p:nvPr/>
        </p:nvSpPr>
        <p:spPr bwMode="auto">
          <a:xfrm>
            <a:off x="1752600" y="198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03" name="Line 15"/>
          <p:cNvSpPr>
            <a:spLocks noChangeShapeType="1"/>
          </p:cNvSpPr>
          <p:nvPr/>
        </p:nvSpPr>
        <p:spPr bwMode="auto">
          <a:xfrm>
            <a:off x="4800600" y="198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04" name="Line 16"/>
          <p:cNvSpPr>
            <a:spLocks noChangeShapeType="1"/>
          </p:cNvSpPr>
          <p:nvPr/>
        </p:nvSpPr>
        <p:spPr bwMode="auto">
          <a:xfrm>
            <a:off x="7239000" y="1981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05" name="Line 17"/>
          <p:cNvSpPr>
            <a:spLocks noChangeShapeType="1"/>
          </p:cNvSpPr>
          <p:nvPr/>
        </p:nvSpPr>
        <p:spPr bwMode="auto">
          <a:xfrm flipV="1">
            <a:off x="1447800" y="2362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07" name="Line 19"/>
          <p:cNvSpPr>
            <a:spLocks noChangeShapeType="1"/>
          </p:cNvSpPr>
          <p:nvPr/>
        </p:nvSpPr>
        <p:spPr bwMode="auto">
          <a:xfrm>
            <a:off x="1447800" y="3124200"/>
            <a:ext cx="670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08" name="Line 20"/>
          <p:cNvSpPr>
            <a:spLocks noChangeShapeType="1"/>
          </p:cNvSpPr>
          <p:nvPr/>
        </p:nvSpPr>
        <p:spPr bwMode="auto">
          <a:xfrm flipV="1">
            <a:off x="8153400" y="1981200"/>
            <a:ext cx="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7783" y="1295400"/>
            <a:ext cx="826871" cy="446270"/>
          </a:xfrm>
          <a:prstGeom prst="rect">
            <a:avLst/>
          </a:prstGeom>
          <a:noFill/>
          <a:ln/>
          <a:effectLst/>
        </p:spPr>
      </p:pic>
      <p:pic>
        <p:nvPicPr>
          <p:cNvPr id="933912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16863" y="1289050"/>
            <a:ext cx="982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3913" name="Text Box 25"/>
          <p:cNvSpPr txBox="1">
            <a:spLocks noChangeArrowheads="1"/>
          </p:cNvSpPr>
          <p:nvPr/>
        </p:nvSpPr>
        <p:spPr bwMode="auto">
          <a:xfrm>
            <a:off x="974725" y="21748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pic>
        <p:nvPicPr>
          <p:cNvPr id="933916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52700" y="3930650"/>
            <a:ext cx="40370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3917" name="Text Box 29"/>
          <p:cNvSpPr txBox="1">
            <a:spLocks noChangeArrowheads="1"/>
          </p:cNvSpPr>
          <p:nvPr/>
        </p:nvSpPr>
        <p:spPr bwMode="auto">
          <a:xfrm>
            <a:off x="722313" y="4953000"/>
            <a:ext cx="7699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Unfortunately, there are no guaranteed robustness </a:t>
            </a:r>
          </a:p>
          <a:p>
            <a:r>
              <a:rPr lang="en-US" sz="2800" b="1"/>
              <a:t>margins results for a </a:t>
            </a:r>
            <a:r>
              <a:rPr lang="en-US" sz="2800" b="1" u="sng"/>
              <a:t>general </a:t>
            </a:r>
            <a:r>
              <a:rPr lang="en-US" sz="2800" b="1"/>
              <a:t>LQG controller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76800" y="1524000"/>
            <a:ext cx="492210" cy="228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3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5746-8E29-4631-A71A-009315C24E08}" type="slidenum">
              <a:rPr lang="en-US"/>
              <a:pPr/>
              <a:t>34</a:t>
            </a:fld>
            <a:endParaRPr lang="en-US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-1 Double integrator</a:t>
            </a:r>
          </a:p>
        </p:txBody>
      </p:sp>
      <p:grpSp>
        <p:nvGrpSpPr>
          <p:cNvPr id="935939" name="Group 3"/>
          <p:cNvGrpSpPr>
            <a:grpSpLocks/>
          </p:cNvGrpSpPr>
          <p:nvPr/>
        </p:nvGrpSpPr>
        <p:grpSpPr bwMode="auto">
          <a:xfrm>
            <a:off x="381000" y="989013"/>
            <a:ext cx="8382000" cy="2439987"/>
            <a:chOff x="336" y="1391"/>
            <a:chExt cx="5280" cy="1537"/>
          </a:xfrm>
        </p:grpSpPr>
        <p:grpSp>
          <p:nvGrpSpPr>
            <p:cNvPr id="935940" name="Group 4"/>
            <p:cNvGrpSpPr>
              <a:grpSpLocks/>
            </p:cNvGrpSpPr>
            <p:nvPr/>
          </p:nvGrpSpPr>
          <p:grpSpPr bwMode="auto">
            <a:xfrm>
              <a:off x="336" y="1391"/>
              <a:ext cx="5280" cy="1537"/>
              <a:chOff x="336" y="1391"/>
              <a:chExt cx="5280" cy="1537"/>
            </a:xfrm>
          </p:grpSpPr>
          <p:pic>
            <p:nvPicPr>
              <p:cNvPr id="935941" name="Picture 5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36" y="1391"/>
                <a:ext cx="5280" cy="1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35942" name="Rectangle 6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35943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96" y="2592"/>
              <a:ext cx="5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3594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4267200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594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48400" y="4495800"/>
            <a:ext cx="2209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594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1400" y="4267200"/>
            <a:ext cx="1981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595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0" y="60198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5952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15100" y="6016625"/>
            <a:ext cx="1447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257F-C624-4DD8-8CC0-214BEBFB14CE}" type="slidenum">
              <a:rPr lang="en-US"/>
              <a:pPr/>
              <a:t>35</a:t>
            </a:fld>
            <a:endParaRPr lang="en-US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 example 1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Double integrator (example in pp ME232-143):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457200" y="4343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 with</a:t>
            </a:r>
          </a:p>
        </p:txBody>
      </p:sp>
      <p:pic>
        <p:nvPicPr>
          <p:cNvPr id="9369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3300" y="19050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697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4463" y="3424238"/>
            <a:ext cx="5757862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697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3300" y="5314950"/>
            <a:ext cx="2419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697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95825" y="5407025"/>
            <a:ext cx="1428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24C3-B004-4176-BE13-F676785CFC34}" type="slidenum">
              <a:rPr lang="en-US"/>
              <a:pPr/>
              <a:t>36</a:t>
            </a:fld>
            <a:endParaRPr lang="en-US"/>
          </a:p>
        </p:txBody>
      </p:sp>
      <p:pic>
        <p:nvPicPr>
          <p:cNvPr id="938021" name="Picture 3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2800" y="2133600"/>
            <a:ext cx="5791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 example 1 margins</a:t>
            </a:r>
          </a:p>
        </p:txBody>
      </p:sp>
      <p:pic>
        <p:nvPicPr>
          <p:cNvPr id="9379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1706563"/>
            <a:ext cx="16986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799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34200" y="1066800"/>
            <a:ext cx="1676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37995" name="Group 11"/>
          <p:cNvGrpSpPr>
            <a:grpSpLocks/>
          </p:cNvGrpSpPr>
          <p:nvPr/>
        </p:nvGrpSpPr>
        <p:grpSpPr bwMode="auto">
          <a:xfrm>
            <a:off x="304800" y="990600"/>
            <a:ext cx="6096000" cy="1454150"/>
            <a:chOff x="240" y="812"/>
            <a:chExt cx="5366" cy="1156"/>
          </a:xfrm>
        </p:grpSpPr>
        <p:grpSp>
          <p:nvGrpSpPr>
            <p:cNvPr id="937996" name="Group 12"/>
            <p:cNvGrpSpPr>
              <a:grpSpLocks/>
            </p:cNvGrpSpPr>
            <p:nvPr/>
          </p:nvGrpSpPr>
          <p:grpSpPr bwMode="auto">
            <a:xfrm>
              <a:off x="1536" y="912"/>
              <a:ext cx="1488" cy="768"/>
              <a:chOff x="768" y="1296"/>
              <a:chExt cx="2448" cy="1056"/>
            </a:xfrm>
          </p:grpSpPr>
          <p:sp>
            <p:nvSpPr>
              <p:cNvPr id="937997" name="Rectangle 1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2448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937998" name="Picture 14" descr="txp_fi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392" y="1680"/>
                <a:ext cx="1056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937999" name="Group 15"/>
            <p:cNvGrpSpPr>
              <a:grpSpLocks/>
            </p:cNvGrpSpPr>
            <p:nvPr/>
          </p:nvGrpSpPr>
          <p:grpSpPr bwMode="auto">
            <a:xfrm>
              <a:off x="3456" y="912"/>
              <a:ext cx="1104" cy="720"/>
              <a:chOff x="3504" y="1296"/>
              <a:chExt cx="1680" cy="1056"/>
            </a:xfrm>
          </p:grpSpPr>
          <p:sp>
            <p:nvSpPr>
              <p:cNvPr id="938000" name="Rectangle 16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680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938001" name="Picture 17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032" y="1728"/>
                <a:ext cx="561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38002" name="Oval 18"/>
            <p:cNvSpPr>
              <a:spLocks noChangeArrowheads="1"/>
            </p:cNvSpPr>
            <p:nvPr/>
          </p:nvSpPr>
          <p:spPr bwMode="auto">
            <a:xfrm>
              <a:off x="768" y="1104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003" name="Line 19"/>
            <p:cNvSpPr>
              <a:spLocks noChangeShapeType="1"/>
            </p:cNvSpPr>
            <p:nvPr/>
          </p:nvSpPr>
          <p:spPr bwMode="auto">
            <a:xfrm>
              <a:off x="336" y="124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8004" name="Line 20"/>
            <p:cNvSpPr>
              <a:spLocks noChangeShapeType="1"/>
            </p:cNvSpPr>
            <p:nvPr/>
          </p:nvSpPr>
          <p:spPr bwMode="auto">
            <a:xfrm>
              <a:off x="110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8005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8006" name="Line 22"/>
            <p:cNvSpPr>
              <a:spLocks noChangeShapeType="1"/>
            </p:cNvSpPr>
            <p:nvPr/>
          </p:nvSpPr>
          <p:spPr bwMode="auto">
            <a:xfrm>
              <a:off x="4560" y="1248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8007" name="Line 23"/>
            <p:cNvSpPr>
              <a:spLocks noChangeShapeType="1"/>
            </p:cNvSpPr>
            <p:nvPr/>
          </p:nvSpPr>
          <p:spPr bwMode="auto">
            <a:xfrm flipV="1">
              <a:off x="912" y="1488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8008" name="Line 24"/>
            <p:cNvSpPr>
              <a:spLocks noChangeShapeType="1"/>
            </p:cNvSpPr>
            <p:nvPr/>
          </p:nvSpPr>
          <p:spPr bwMode="auto">
            <a:xfrm>
              <a:off x="912" y="1968"/>
              <a:ext cx="42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8009" name="Line 25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38010" name="Picture 26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40" y="816"/>
              <a:ext cx="60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8011" name="Picture 27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987" y="812"/>
              <a:ext cx="6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38012" name="Text Box 28"/>
            <p:cNvSpPr txBox="1">
              <a:spLocks noChangeArrowheads="1"/>
            </p:cNvSpPr>
            <p:nvPr/>
          </p:nvSpPr>
          <p:spPr bwMode="auto">
            <a:xfrm>
              <a:off x="615" y="1370"/>
              <a:ext cx="251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pic>
        <p:nvPicPr>
          <p:cNvPr id="938013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400" y="3238500"/>
            <a:ext cx="3427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8018" name="Text Box 34"/>
          <p:cNvSpPr txBox="1">
            <a:spLocks noChangeArrowheads="1"/>
          </p:cNvSpPr>
          <p:nvPr/>
        </p:nvSpPr>
        <p:spPr bwMode="auto">
          <a:xfrm>
            <a:off x="533400" y="4648200"/>
            <a:ext cx="2816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Margins</a:t>
            </a:r>
          </a:p>
          <a:p>
            <a:r>
              <a:rPr lang="en-US"/>
              <a:t>could be much worst!</a:t>
            </a:r>
          </a:p>
        </p:txBody>
      </p:sp>
      <p:pic>
        <p:nvPicPr>
          <p:cNvPr id="938019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900738" y="3051175"/>
            <a:ext cx="2498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8020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759325" y="5641975"/>
            <a:ext cx="23018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0CB8-DA2E-4B74-8912-BBA6E3443573}" type="slidenum">
              <a:rPr lang="en-US"/>
              <a:pPr/>
              <a:t>37</a:t>
            </a:fld>
            <a:endParaRPr lang="en-US"/>
          </a:p>
        </p:txBody>
      </p:sp>
      <p:pic>
        <p:nvPicPr>
          <p:cNvPr id="9390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506663"/>
            <a:ext cx="533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example 1 margins</a:t>
            </a:r>
          </a:p>
        </p:txBody>
      </p:sp>
      <p:pic>
        <p:nvPicPr>
          <p:cNvPr id="93901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676400"/>
            <a:ext cx="1676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901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81713" y="3427413"/>
            <a:ext cx="2011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901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32385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902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0050" y="4722813"/>
            <a:ext cx="3467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9021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45038" y="5259388"/>
            <a:ext cx="27035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1219200"/>
            <a:ext cx="4953000" cy="110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5A25-40A8-40A0-8493-E412D19F731F}" type="slidenum">
              <a:rPr lang="en-US"/>
              <a:pPr/>
              <a:t>38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Fictitious KF Feedback Loop example 1</a:t>
            </a:r>
            <a:endParaRPr lang="en-US" sz="3200" dirty="0"/>
          </a:p>
        </p:txBody>
      </p:sp>
      <p:pic>
        <p:nvPicPr>
          <p:cNvPr id="9400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46888" y="1674813"/>
            <a:ext cx="16986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003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7225" y="3238500"/>
            <a:ext cx="3105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0038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0" y="2506663"/>
            <a:ext cx="533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003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81713" y="3427413"/>
            <a:ext cx="2011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0040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0050" y="4722813"/>
            <a:ext cx="34671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0041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5038" y="5259388"/>
            <a:ext cx="27035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0042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934200" y="11430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62000" y="1295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876800" y="1219200"/>
            <a:ext cx="517559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676400" y="1295400"/>
            <a:ext cx="492209" cy="228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2DDA-389D-41B3-81C6-4E6F96333DA6}" type="slidenum">
              <a:rPr lang="en-US"/>
              <a:pPr/>
              <a:t>39</a:t>
            </a:fld>
            <a:endParaRPr 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 – Loop Transfer Recovery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LQG-LTR was developed by Prof. John Doyle (when he was a M.S. student at MIT).</a:t>
            </a:r>
          </a:p>
          <a:p>
            <a:endParaRPr lang="en-US"/>
          </a:p>
          <a:p>
            <a:r>
              <a:rPr lang="en-US"/>
              <a:t>`Guaranteed margins for LQG regulators,'' J. Doyle, IEEE Trans. on Auto. Control (T-AC), August, 1978. </a:t>
            </a:r>
          </a:p>
          <a:p>
            <a:endParaRPr lang="en-US"/>
          </a:p>
          <a:p>
            <a:r>
              <a:rPr lang="en-US"/>
              <a:t>``Robustness with observers,'' J. Doyle and G. Stein, IEEE T-AC, August, 1979.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Feedback Transfer Functions (TF)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03202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5800" y="1143000"/>
            <a:ext cx="7490022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38969" y="1749213"/>
            <a:ext cx="597015" cy="27727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7620137" y="1749186"/>
            <a:ext cx="609324" cy="276815"/>
          </a:xfrm>
          <a:prstGeom prst="rect">
            <a:avLst/>
          </a:prstGeom>
          <a:noFill/>
          <a:ln/>
          <a:effectLst/>
        </p:spPr>
      </p:pic>
      <p:pic>
        <p:nvPicPr>
          <p:cNvPr id="11" name="Content Placeholder 10" descr="txp_fi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800600" y="2057400"/>
            <a:ext cx="596023" cy="276815"/>
          </a:xfrm>
          <a:noFill/>
          <a:ln>
            <a:noFill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2895461" y="2133600"/>
            <a:ext cx="596301" cy="276944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959118" y="2895600"/>
            <a:ext cx="596714" cy="27713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680153" y="1066800"/>
            <a:ext cx="624514" cy="277285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 rot="5400000">
            <a:off x="4076700" y="1104900"/>
            <a:ext cx="228600" cy="3200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3886200" y="2895600"/>
            <a:ext cx="720376" cy="271671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934550" y="1752600"/>
            <a:ext cx="596025" cy="276816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953189" y="1752600"/>
            <a:ext cx="596349" cy="276966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>
          <a:xfrm>
            <a:off x="3352800" y="3657600"/>
            <a:ext cx="221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kern="0" dirty="0" smtClean="0">
                <a:solidFill>
                  <a:srgbClr val="000000"/>
                </a:solidFill>
                <a:latin typeface="Helvetica"/>
              </a:rPr>
              <a:t>“true” error signal 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2095500" y="4000500"/>
            <a:ext cx="228600" cy="1676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1986687" y="5029200"/>
            <a:ext cx="557001" cy="271569"/>
          </a:xfrm>
          <a:prstGeom prst="rect">
            <a:avLst/>
          </a:prstGeom>
          <a:noFill/>
          <a:ln/>
          <a:effectLst/>
        </p:spPr>
      </p:pic>
      <p:sp>
        <p:nvSpPr>
          <p:cNvPr id="24" name="Right Brace 23"/>
          <p:cNvSpPr/>
          <p:nvPr/>
        </p:nvSpPr>
        <p:spPr bwMode="auto">
          <a:xfrm rot="5400000">
            <a:off x="6629400" y="3581400"/>
            <a:ext cx="304800" cy="25908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6544823" y="5029200"/>
            <a:ext cx="584728" cy="27156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26611" y="6172200"/>
            <a:ext cx="2188041" cy="276726"/>
          </a:xfrm>
          <a:prstGeom prst="rect">
            <a:avLst/>
          </a:prstGeom>
          <a:noFill/>
          <a:ln/>
          <a:effectLst/>
        </p:spPr>
      </p:pic>
      <p:sp>
        <p:nvSpPr>
          <p:cNvPr id="41" name="Rectangle 40"/>
          <p:cNvSpPr/>
          <p:nvPr/>
        </p:nvSpPr>
        <p:spPr>
          <a:xfrm>
            <a:off x="1524000" y="5334000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kern="0" dirty="0" smtClean="0">
                <a:solidFill>
                  <a:srgbClr val="000000"/>
                </a:solidFill>
                <a:latin typeface="Helvetica"/>
              </a:rPr>
              <a:t>sensitivity TF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5410200"/>
            <a:ext cx="1994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kern="0" dirty="0" smtClean="0">
                <a:solidFill>
                  <a:srgbClr val="000000"/>
                </a:solidFill>
                <a:latin typeface="Helvetica"/>
              </a:rPr>
              <a:t>complementary</a:t>
            </a:r>
          </a:p>
          <a:p>
            <a:r>
              <a:rPr lang="en-US" altLang="ja-JP" sz="2000" i="0" kern="0" dirty="0" smtClean="0">
                <a:solidFill>
                  <a:srgbClr val="000000"/>
                </a:solidFill>
                <a:latin typeface="Helvetica"/>
              </a:rPr>
              <a:t>sensitivity TF</a:t>
            </a:r>
            <a:endParaRPr lang="en-US" dirty="0"/>
          </a:p>
        </p:txBody>
      </p:sp>
      <p:pic>
        <p:nvPicPr>
          <p:cNvPr id="44" name="Picture 4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228600" y="3733800"/>
            <a:ext cx="2783513" cy="318235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200854" y="4419600"/>
            <a:ext cx="8544452" cy="3739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41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1132-9129-4379-9577-7261CE6A775B}" type="slidenum">
              <a:rPr lang="en-US"/>
              <a:pPr/>
              <a:t>40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 Doyle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Other important contributions  in Robust Control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`State-space solutions to standard H2 and H</a:t>
            </a:r>
            <a:r>
              <a:rPr lang="en-US">
                <a:sym typeface="Symbol" pitchFamily="18" charset="2"/>
              </a:rPr>
              <a:t></a:t>
            </a:r>
            <a:r>
              <a:rPr lang="en-US"/>
              <a:t> optimal control problems,'' J. Doyle, K. Glover, P. Khargonekar, and B. Francis, IEEE T-AC, August, 1989 (Outstanding Paper Award Winner and Baker Prize Winner).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``Analysis of feedback systems with structured uncertainty (</a:t>
            </a:r>
            <a:r>
              <a:rPr lang="en-US">
                <a:sym typeface="Symbol" pitchFamily="18" charset="2"/>
              </a:rPr>
              <a:t>)</a:t>
            </a:r>
            <a:r>
              <a:rPr lang="en-US"/>
              <a:t>,''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J. Doyle, IEE Proceedings, V129, Part D, No.6, November, 1982.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2DDA-389D-41B3-81C6-4E6F96333DA6}" type="slidenum">
              <a:rPr lang="en-US"/>
              <a:pPr/>
              <a:t>41</a:t>
            </a:fld>
            <a:endParaRPr 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LQG – Loop Transfer Recovery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 smtClean="0"/>
              <a:t>LQG-LTR is a  </a:t>
            </a:r>
            <a:r>
              <a:rPr lang="en-US" sz="2200" b="1" dirty="0" smtClean="0"/>
              <a:t>robust control design methodology </a:t>
            </a:r>
            <a:r>
              <a:rPr lang="en-US" sz="2200" dirty="0" smtClean="0"/>
              <a:t>that uses the LQG control structure</a:t>
            </a:r>
            <a:endParaRPr lang="en-US" sz="2200" b="1" dirty="0" smtClean="0"/>
          </a:p>
          <a:p>
            <a:pPr>
              <a:buFontTx/>
              <a:buNone/>
            </a:pPr>
            <a:endParaRPr lang="en-US" sz="2200" dirty="0"/>
          </a:p>
          <a:p>
            <a:r>
              <a:rPr lang="en-US" sz="2200" dirty="0" smtClean="0"/>
              <a:t>LQG-LTR is not an optimal control design methodology.</a:t>
            </a:r>
          </a:p>
          <a:p>
            <a:endParaRPr lang="en-US" sz="2200" dirty="0"/>
          </a:p>
          <a:p>
            <a:r>
              <a:rPr lang="en-US" sz="2200" dirty="0" smtClean="0"/>
              <a:t>LQG-LTR is not even a stochastic control design methodology.</a:t>
            </a:r>
          </a:p>
          <a:p>
            <a:endParaRPr lang="en-US" sz="2200" dirty="0"/>
          </a:p>
          <a:p>
            <a:r>
              <a:rPr lang="en-US" sz="2200" dirty="0" smtClean="0"/>
              <a:t>A </a:t>
            </a:r>
            <a:r>
              <a:rPr lang="en-US" sz="2200" b="1" i="1" dirty="0" smtClean="0"/>
              <a:t>fictitious Kalman Filter </a:t>
            </a:r>
            <a:r>
              <a:rPr lang="en-US" sz="2200" dirty="0" smtClean="0"/>
              <a:t>is used as a robust control design methodology.</a:t>
            </a:r>
          </a:p>
          <a:p>
            <a:pPr marL="857250" lvl="1" indent="-457200"/>
            <a:r>
              <a:rPr lang="en-US" sz="2200" dirty="0" smtClean="0"/>
              <a:t>Output noise intensity and  input noise vector</a:t>
            </a:r>
          </a:p>
          <a:p>
            <a:pPr marL="857250" lvl="1" indent="-457200">
              <a:buNone/>
            </a:pPr>
            <a:r>
              <a:rPr lang="en-US" sz="2200" dirty="0"/>
              <a:t>	</a:t>
            </a:r>
            <a:r>
              <a:rPr lang="en-US" sz="2200" dirty="0" smtClean="0"/>
              <a:t>(</a:t>
            </a:r>
            <a:r>
              <a:rPr lang="en-US" b="1" i="1" dirty="0" smtClean="0">
                <a:latin typeface="Century Schoolbook" pitchFamily="18" charset="0"/>
                <a:ea typeface="+mn-ea"/>
                <a:cs typeface="+mn-cs"/>
              </a:rPr>
              <a:t>V</a:t>
            </a:r>
            <a:r>
              <a:rPr lang="en-US" sz="2200" dirty="0" smtClean="0"/>
              <a:t> &amp; </a:t>
            </a:r>
            <a:r>
              <a:rPr lang="en-US" b="1" i="1" dirty="0" err="1" smtClean="0">
                <a:latin typeface="Century Schoolbook" pitchFamily="18" charset="0"/>
                <a:ea typeface="+mn-ea"/>
                <a:cs typeface="+mn-cs"/>
              </a:rPr>
              <a:t>B</a:t>
            </a:r>
            <a:r>
              <a:rPr lang="en-US" b="1" i="1" baseline="-25000" dirty="0" err="1" smtClean="0">
                <a:latin typeface="Century Schoolbook" pitchFamily="18" charset="0"/>
                <a:ea typeface="+mn-ea"/>
                <a:cs typeface="+mn-cs"/>
              </a:rPr>
              <a:t>w</a:t>
            </a:r>
            <a:r>
              <a:rPr lang="en-US" sz="2200" dirty="0" smtClean="0"/>
              <a:t>) are used as design parameters – not true noise parameters.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3821-0707-492D-AB44-65F2C75339CB}" type="slidenum">
              <a:rPr lang="en-US"/>
              <a:pPr/>
              <a:t>42</a:t>
            </a:fld>
            <a:endParaRPr 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LQG Compensator</a:t>
            </a:r>
          </a:p>
        </p:txBody>
      </p:sp>
      <p:pic>
        <p:nvPicPr>
          <p:cNvPr id="93184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25513" y="5791200"/>
            <a:ext cx="72929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62196" y="4800600"/>
            <a:ext cx="3851282" cy="446526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33"/>
          <p:cNvGrpSpPr/>
          <p:nvPr/>
        </p:nvGrpSpPr>
        <p:grpSpPr>
          <a:xfrm>
            <a:off x="228600" y="1066800"/>
            <a:ext cx="8478838" cy="3048000"/>
            <a:chOff x="228600" y="1066800"/>
            <a:chExt cx="8478838" cy="3048000"/>
          </a:xfrm>
        </p:grpSpPr>
        <p:sp>
          <p:nvSpPr>
            <p:cNvPr id="931853" name="Rectangle 13"/>
            <p:cNvSpPr>
              <a:spLocks noChangeArrowheads="1"/>
            </p:cNvSpPr>
            <p:nvPr/>
          </p:nvSpPr>
          <p:spPr bwMode="auto">
            <a:xfrm>
              <a:off x="1219200" y="1066800"/>
              <a:ext cx="6629400" cy="304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3200" y="2590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1900535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pic>
          <p:nvPicPr>
            <p:cNvPr id="11" name="Picture 1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6324600" y="3657600"/>
              <a:ext cx="1143000" cy="338667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3" name="Group 12"/>
            <p:cNvGrpSpPr/>
            <p:nvPr/>
          </p:nvGrpSpPr>
          <p:grpSpPr>
            <a:xfrm>
              <a:off x="381000" y="1143000"/>
              <a:ext cx="8326438" cy="2828925"/>
              <a:chOff x="381000" y="1143000"/>
              <a:chExt cx="8326438" cy="2828925"/>
            </a:xfrm>
          </p:grpSpPr>
          <p:pic>
            <p:nvPicPr>
              <p:cNvPr id="931854" name="Picture 14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436563" y="1143000"/>
                <a:ext cx="8270875" cy="282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381000" y="1752600"/>
                <a:ext cx="6858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228600" y="1828800"/>
              <a:ext cx="820348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6553200" y="2438400"/>
              <a:ext cx="457200" cy="342708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4" name="Group 20"/>
            <p:cNvGrpSpPr/>
            <p:nvPr/>
          </p:nvGrpSpPr>
          <p:grpSpPr>
            <a:xfrm>
              <a:off x="3886200" y="1905000"/>
              <a:ext cx="381000" cy="457200"/>
              <a:chOff x="8001000" y="4419600"/>
              <a:chExt cx="457200" cy="53340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8001000" y="4419600"/>
                <a:ext cx="457200" cy="533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18" name="Picture 17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8" cstate="print"/>
              <a:stretch>
                <a:fillRect/>
              </a:stretch>
            </p:blipFill>
            <p:spPr bwMode="auto">
              <a:xfrm>
                <a:off x="8077200" y="4724400"/>
                <a:ext cx="322803" cy="45719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5" name="Group 26"/>
            <p:cNvGrpSpPr/>
            <p:nvPr/>
          </p:nvGrpSpPr>
          <p:grpSpPr bwMode="auto">
            <a:xfrm>
              <a:off x="3276600" y="1676400"/>
              <a:ext cx="381000" cy="587518"/>
              <a:chOff x="533400" y="4191000"/>
              <a:chExt cx="381000" cy="58751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533400" y="41910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 descr="txp_fi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/>
              <a:stretch>
                <a:fillRect/>
              </a:stretch>
            </p:blipFill>
            <p:spPr bwMode="auto">
              <a:xfrm>
                <a:off x="558470" y="4452256"/>
                <a:ext cx="345861" cy="32626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6" name="Group 27"/>
            <p:cNvGrpSpPr/>
            <p:nvPr/>
          </p:nvGrpSpPr>
          <p:grpSpPr bwMode="auto">
            <a:xfrm>
              <a:off x="1295400" y="1981200"/>
              <a:ext cx="304800" cy="358918"/>
              <a:chOff x="533400" y="4191000"/>
              <a:chExt cx="381000" cy="587518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533400" y="41910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0" name="Picture 29" descr="txp_fi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 cstate="print"/>
              <a:stretch>
                <a:fillRect/>
              </a:stretch>
            </p:blipFill>
            <p:spPr bwMode="auto">
              <a:xfrm>
                <a:off x="558470" y="4452256"/>
                <a:ext cx="345861" cy="32626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7" name="Group 30"/>
            <p:cNvGrpSpPr/>
            <p:nvPr/>
          </p:nvGrpSpPr>
          <p:grpSpPr>
            <a:xfrm>
              <a:off x="1295400" y="2667000"/>
              <a:ext cx="381000" cy="457200"/>
              <a:chOff x="8001000" y="4419600"/>
              <a:chExt cx="457200" cy="533400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8001000" y="4419600"/>
                <a:ext cx="457200" cy="533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3" name="Picture 32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 cstate="print"/>
              <a:stretch>
                <a:fillRect/>
              </a:stretch>
            </p:blipFill>
            <p:spPr bwMode="auto">
              <a:xfrm>
                <a:off x="8077200" y="4724400"/>
                <a:ext cx="322803" cy="45719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81000" y="518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multiplicative uncertainty which is stable and bounded, i.e.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762000"/>
          </a:xfrm>
        </p:spPr>
        <p:txBody>
          <a:bodyPr/>
          <a:lstStyle/>
          <a:p>
            <a:r>
              <a:rPr lang="en-US" sz="2400" dirty="0" smtClean="0"/>
              <a:t>How to make an LQG compensator </a:t>
            </a:r>
            <a:r>
              <a:rPr lang="en-US" sz="2400" i="1" u="sng" dirty="0" smtClean="0"/>
              <a:t>structure</a:t>
            </a:r>
            <a:r>
              <a:rPr lang="en-US" sz="2400" dirty="0" smtClean="0"/>
              <a:t> robust to unmodeled </a:t>
            </a:r>
            <a:r>
              <a:rPr lang="en-US" sz="2400" b="1" u="sng" dirty="0" smtClean="0"/>
              <a:t>output</a:t>
            </a:r>
            <a:r>
              <a:rPr lang="en-US" sz="2400" dirty="0" smtClean="0"/>
              <a:t> multiplicative uncertainties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9261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" y="2819400"/>
            <a:ext cx="82782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04800" y="2590800"/>
            <a:ext cx="564748" cy="304800"/>
          </a:xfrm>
          <a:prstGeom prst="rect">
            <a:avLst/>
          </a:prstGeom>
          <a:noFill/>
          <a:ln/>
          <a:effectLst/>
        </p:spPr>
      </p:pic>
      <p:pic>
        <p:nvPicPr>
          <p:cNvPr id="43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2743200"/>
            <a:ext cx="754063" cy="34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3200400"/>
            <a:ext cx="1285872" cy="381000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95800" y="3200400"/>
            <a:ext cx="674858" cy="313428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248400" y="3200400"/>
            <a:ext cx="1219200" cy="261311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85800" y="5181600"/>
            <a:ext cx="978035" cy="415946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505200" y="6172200"/>
            <a:ext cx="4768080" cy="37645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810000" y="29718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447800" y="2819400"/>
            <a:ext cx="584869" cy="2716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62000" y="27432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let             be the state feedback gain that is obtained as follows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98B4-DD74-48E5-8E3C-A3C0DF635A55}" type="slidenum">
              <a:rPr lang="en-US"/>
              <a:pPr/>
              <a:t>44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Let                                                    where</a:t>
            </a:r>
            <a:endParaRPr lang="en-US" sz="2400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1</a:t>
            </a:r>
            <a:endParaRPr lang="en-US" dirty="0"/>
          </a:p>
        </p:txBody>
      </p:sp>
      <p:pic>
        <p:nvPicPr>
          <p:cNvPr id="96359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0" y="2794000"/>
            <a:ext cx="4476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" y="5105400"/>
            <a:ext cx="69696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3962400"/>
            <a:ext cx="2572693" cy="75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657600" y="4114800"/>
            <a:ext cx="2018182" cy="35020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752600" y="1143000"/>
            <a:ext cx="3565239" cy="39613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33600" y="1981200"/>
            <a:ext cx="5486400" cy="40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" y="6172200"/>
            <a:ext cx="833811" cy="300292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3837527" y="6172200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 LQR weight:  </a:t>
            </a:r>
            <a:r>
              <a:rPr lang="en-US" b="1" dirty="0" smtClean="0">
                <a:latin typeface="Century Schoolbook" pitchFamily="18" charset="0"/>
              </a:rPr>
              <a:t>C</a:t>
            </a:r>
            <a:r>
              <a:rPr lang="en-US" b="1" baseline="-25000" dirty="0" smtClean="0">
                <a:latin typeface="Century Schoolbook" pitchFamily="18" charset="0"/>
              </a:rPr>
              <a:t>Q</a:t>
            </a:r>
            <a:r>
              <a:rPr lang="en-US" b="1" dirty="0" smtClean="0">
                <a:latin typeface="Century Schoolbook" pitchFamily="18" charset="0"/>
              </a:rPr>
              <a:t> = C</a:t>
            </a:r>
            <a:endParaRPr lang="en-US" sz="2000" dirty="0" smtClean="0"/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391400" y="4191000"/>
            <a:ext cx="1267873" cy="300206"/>
          </a:xfrm>
          <a:prstGeom prst="rect">
            <a:avLst/>
          </a:prstGeom>
          <a:noFill/>
          <a:ln/>
          <a:effectLst/>
        </p:spPr>
      </p:pic>
      <p:cxnSp>
        <p:nvCxnSpPr>
          <p:cNvPr id="31" name="Straight Arrow Connector 30"/>
          <p:cNvCxnSpPr>
            <a:stCxn id="23" idx="1"/>
          </p:cNvCxnSpPr>
          <p:nvPr/>
        </p:nvCxnSpPr>
        <p:spPr bwMode="auto">
          <a:xfrm rot="10800000">
            <a:off x="3429001" y="5715001"/>
            <a:ext cx="408527" cy="6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63586" grpId="0" build="p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3A48-A4F8-40BB-BCF9-0140BAFCA471}" type="slidenum">
              <a:rPr lang="en-US"/>
              <a:pPr/>
              <a:t>45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1</a:t>
            </a:r>
            <a:endParaRPr lang="en-US" dirty="0"/>
          </a:p>
        </p:txBody>
      </p:sp>
      <p:grpSp>
        <p:nvGrpSpPr>
          <p:cNvPr id="964611" name="Group 3"/>
          <p:cNvGrpSpPr>
            <a:grpSpLocks/>
          </p:cNvGrpSpPr>
          <p:nvPr/>
        </p:nvGrpSpPr>
        <p:grpSpPr bwMode="auto">
          <a:xfrm>
            <a:off x="1295400" y="838200"/>
            <a:ext cx="6096000" cy="1454150"/>
            <a:chOff x="240" y="812"/>
            <a:chExt cx="5366" cy="1156"/>
          </a:xfrm>
        </p:grpSpPr>
        <p:grpSp>
          <p:nvGrpSpPr>
            <p:cNvPr id="964612" name="Group 4"/>
            <p:cNvGrpSpPr>
              <a:grpSpLocks/>
            </p:cNvGrpSpPr>
            <p:nvPr/>
          </p:nvGrpSpPr>
          <p:grpSpPr bwMode="auto">
            <a:xfrm>
              <a:off x="1536" y="912"/>
              <a:ext cx="1488" cy="768"/>
              <a:chOff x="768" y="1296"/>
              <a:chExt cx="2448" cy="1056"/>
            </a:xfrm>
          </p:grpSpPr>
          <p:sp>
            <p:nvSpPr>
              <p:cNvPr id="964613" name="Rectangle 5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2448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964614" name="Picture 6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92" y="1680"/>
                <a:ext cx="1056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964615" name="Group 7"/>
            <p:cNvGrpSpPr>
              <a:grpSpLocks/>
            </p:cNvGrpSpPr>
            <p:nvPr/>
          </p:nvGrpSpPr>
          <p:grpSpPr bwMode="auto">
            <a:xfrm>
              <a:off x="3456" y="912"/>
              <a:ext cx="1104" cy="720"/>
              <a:chOff x="3504" y="1296"/>
              <a:chExt cx="1680" cy="1056"/>
            </a:xfrm>
          </p:grpSpPr>
          <p:sp>
            <p:nvSpPr>
              <p:cNvPr id="964616" name="Rectangle 8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680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964617" name="Picture 9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032" y="1728"/>
                <a:ext cx="561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64618" name="Oval 10"/>
            <p:cNvSpPr>
              <a:spLocks noChangeArrowheads="1"/>
            </p:cNvSpPr>
            <p:nvPr/>
          </p:nvSpPr>
          <p:spPr bwMode="auto">
            <a:xfrm>
              <a:off x="768" y="1104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619" name="Line 11"/>
            <p:cNvSpPr>
              <a:spLocks noChangeShapeType="1"/>
            </p:cNvSpPr>
            <p:nvPr/>
          </p:nvSpPr>
          <p:spPr bwMode="auto">
            <a:xfrm>
              <a:off x="336" y="124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620" name="Line 12"/>
            <p:cNvSpPr>
              <a:spLocks noChangeShapeType="1"/>
            </p:cNvSpPr>
            <p:nvPr/>
          </p:nvSpPr>
          <p:spPr bwMode="auto">
            <a:xfrm>
              <a:off x="110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621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622" name="Line 14"/>
            <p:cNvSpPr>
              <a:spLocks noChangeShapeType="1"/>
            </p:cNvSpPr>
            <p:nvPr/>
          </p:nvSpPr>
          <p:spPr bwMode="auto">
            <a:xfrm>
              <a:off x="4560" y="1248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623" name="Line 15"/>
            <p:cNvSpPr>
              <a:spLocks noChangeShapeType="1"/>
            </p:cNvSpPr>
            <p:nvPr/>
          </p:nvSpPr>
          <p:spPr bwMode="auto">
            <a:xfrm flipV="1">
              <a:off x="912" y="1488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624" name="Line 16"/>
            <p:cNvSpPr>
              <a:spLocks noChangeShapeType="1"/>
            </p:cNvSpPr>
            <p:nvPr/>
          </p:nvSpPr>
          <p:spPr bwMode="auto">
            <a:xfrm>
              <a:off x="912" y="1968"/>
              <a:ext cx="42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625" name="Line 17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64626" name="Picture 18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40" y="816"/>
              <a:ext cx="60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4627" name="Picture 19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987" y="812"/>
              <a:ext cx="6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64628" name="Text Box 20"/>
            <p:cNvSpPr txBox="1">
              <a:spLocks noChangeArrowheads="1"/>
            </p:cNvSpPr>
            <p:nvPr/>
          </p:nvSpPr>
          <p:spPr bwMode="auto">
            <a:xfrm>
              <a:off x="615" y="1370"/>
              <a:ext cx="251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sp>
        <p:nvSpPr>
          <p:cNvPr id="96462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2705100"/>
            <a:ext cx="8458200" cy="2095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Under the assumptions in the previous page</a:t>
            </a:r>
            <a:endParaRPr lang="en-US" dirty="0"/>
          </a:p>
          <a:p>
            <a:pPr>
              <a:lnSpc>
                <a:spcPct val="60000"/>
              </a:lnSpc>
              <a:buFontTx/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If                                       is square and has no unstable zeros, then point-wise in </a:t>
            </a:r>
            <a:r>
              <a:rPr lang="en-US" b="1" i="1" dirty="0">
                <a:latin typeface="Century Schoolbook" pitchFamily="18" charset="0"/>
              </a:rPr>
              <a:t>s</a:t>
            </a:r>
          </a:p>
          <a:p>
            <a:endParaRPr lang="en-US" dirty="0"/>
          </a:p>
        </p:txBody>
      </p:sp>
      <p:sp>
        <p:nvSpPr>
          <p:cNvPr id="964631" name="Rectangle 23"/>
          <p:cNvSpPr>
            <a:spLocks noChangeArrowheads="1"/>
          </p:cNvSpPr>
          <p:nvPr/>
        </p:nvSpPr>
        <p:spPr bwMode="auto">
          <a:xfrm>
            <a:off x="685800" y="4267200"/>
            <a:ext cx="82486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b="1">
              <a:latin typeface="Century Schoolbook" pitchFamily="18" charset="0"/>
            </a:endParaRPr>
          </a:p>
        </p:txBody>
      </p:sp>
      <p:pic>
        <p:nvPicPr>
          <p:cNvPr id="964632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38300" y="5486400"/>
            <a:ext cx="5867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3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47800" y="36607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95800" y="990600"/>
            <a:ext cx="381000" cy="17695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98B4-DD74-48E5-8E3C-A3C0DF635A55}" type="slidenum">
              <a:rPr lang="en-US"/>
              <a:pPr/>
              <a:t>46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		is </a:t>
            </a:r>
            <a:r>
              <a:rPr lang="en-US" dirty="0"/>
              <a:t>the state feedback solution of the following LQR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1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086451" y="2514600"/>
            <a:ext cx="1771946" cy="307478"/>
          </a:xfrm>
          <a:prstGeom prst="rect">
            <a:avLst/>
          </a:prstGeom>
          <a:noFill/>
          <a:ln/>
          <a:effectLst/>
        </p:spPr>
      </p:pic>
      <p:pic>
        <p:nvPicPr>
          <p:cNvPr id="96359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6096000"/>
            <a:ext cx="1447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591" name="Text Box 7"/>
          <p:cNvSpPr txBox="1">
            <a:spLocks noChangeArrowheads="1"/>
          </p:cNvSpPr>
          <p:nvPr/>
        </p:nvSpPr>
        <p:spPr bwMode="auto">
          <a:xfrm>
            <a:off x="4800600" y="6096000"/>
            <a:ext cx="3802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“cheap” control   LQR </a:t>
            </a:r>
          </a:p>
        </p:txBody>
      </p:sp>
      <p:pic>
        <p:nvPicPr>
          <p:cNvPr id="96359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3000" y="2362200"/>
            <a:ext cx="5486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593" name="Rectangle 9"/>
          <p:cNvSpPr>
            <a:spLocks noChangeArrowheads="1"/>
          </p:cNvSpPr>
          <p:nvPr/>
        </p:nvSpPr>
        <p:spPr bwMode="auto">
          <a:xfrm>
            <a:off x="838200" y="3581400"/>
            <a:ext cx="5953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        </a:t>
            </a:r>
            <a:r>
              <a:rPr lang="en-US" sz="3200" b="1">
                <a:latin typeface="Century Schoolbook" pitchFamily="18" charset="0"/>
              </a:rPr>
              <a:t>C</a:t>
            </a:r>
            <a:r>
              <a:rPr lang="en-US" sz="2800" i="0">
                <a:latin typeface="Helvetica" pitchFamily="34" charset="0"/>
              </a:rPr>
              <a:t> is the state output matrix in:</a:t>
            </a:r>
          </a:p>
        </p:txBody>
      </p:sp>
      <p:pic>
        <p:nvPicPr>
          <p:cNvPr id="963594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5400" y="4572000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595" name="Rectangle 11"/>
          <p:cNvSpPr>
            <a:spLocks noChangeArrowheads="1"/>
          </p:cNvSpPr>
          <p:nvPr/>
        </p:nvSpPr>
        <p:spPr bwMode="auto">
          <a:xfrm>
            <a:off x="762000" y="5410200"/>
            <a:ext cx="730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                       which is made very small, i.e.</a:t>
            </a:r>
          </a:p>
        </p:txBody>
      </p:sp>
      <p:pic>
        <p:nvPicPr>
          <p:cNvPr id="963597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52600" y="5486400"/>
            <a:ext cx="107791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3598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19200" y="889000"/>
            <a:ext cx="4476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1" grpId="0"/>
      <p:bldP spid="963593" grpId="0"/>
      <p:bldP spid="9635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Method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4800" y="1295400"/>
            <a:ext cx="8297863" cy="1981200"/>
            <a:chOff x="304800" y="2590800"/>
            <a:chExt cx="8297863" cy="1981200"/>
          </a:xfrm>
        </p:grpSpPr>
        <p:pic>
          <p:nvPicPr>
            <p:cNvPr id="1092610" name="Picture 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04800" y="2819400"/>
              <a:ext cx="8278238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41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800" y="2590800"/>
              <a:ext cx="564748" cy="304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24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848600" y="2743200"/>
              <a:ext cx="754063" cy="34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2362200" y="3200400"/>
              <a:ext cx="1285872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495800" y="3200400"/>
              <a:ext cx="674858" cy="313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9" name="Picture 48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248400" y="3200400"/>
              <a:ext cx="1219200" cy="26131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219200" y="3733800"/>
            <a:ext cx="1447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95600" y="3733800"/>
            <a:ext cx="3802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“cheap” control   LQR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4572000"/>
            <a:ext cx="8297863" cy="1981200"/>
            <a:chOff x="304800" y="2590800"/>
            <a:chExt cx="8297863" cy="19812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04800" y="2819400"/>
              <a:ext cx="8278238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800" y="2590800"/>
              <a:ext cx="564748" cy="304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1" name="Picture 24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848600" y="2743200"/>
              <a:ext cx="754063" cy="34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2362200" y="3200400"/>
              <a:ext cx="1285872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495800" y="3200400"/>
              <a:ext cx="674858" cy="313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248400" y="3200400"/>
              <a:ext cx="1219200" cy="26131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0" name="Group 29"/>
          <p:cNvGrpSpPr/>
          <p:nvPr/>
        </p:nvGrpSpPr>
        <p:grpSpPr bwMode="auto">
          <a:xfrm>
            <a:off x="2286000" y="4572000"/>
            <a:ext cx="3276600" cy="1447800"/>
            <a:chOff x="4419600" y="4572000"/>
            <a:chExt cx="3276600" cy="14478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419600" y="4572000"/>
              <a:ext cx="3276600" cy="14478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5162592" y="5105400"/>
              <a:ext cx="1921729" cy="45709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1" name="TextBox 30"/>
          <p:cNvSpPr txBox="1"/>
          <p:nvPr/>
        </p:nvSpPr>
        <p:spPr>
          <a:xfrm>
            <a:off x="6705600" y="37338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:  </a:t>
            </a:r>
            <a:r>
              <a:rPr lang="en-US" b="1" dirty="0" smtClean="0">
                <a:latin typeface="Century Schoolbook" pitchFamily="18" charset="0"/>
              </a:rPr>
              <a:t>C</a:t>
            </a:r>
            <a:r>
              <a:rPr lang="en-US" b="1" baseline="-25000" dirty="0" smtClean="0">
                <a:latin typeface="Century Schoolbook" pitchFamily="18" charset="0"/>
              </a:rPr>
              <a:t>Q</a:t>
            </a:r>
            <a:r>
              <a:rPr lang="en-US" b="1" dirty="0" smtClean="0">
                <a:latin typeface="Century Schoolbook" pitchFamily="18" charset="0"/>
              </a:rPr>
              <a:t> = C</a:t>
            </a:r>
            <a:endParaRPr lang="en-US" sz="2000" dirty="0" smtClean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810000" y="16002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1524000" y="15240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1600200" y="4800600"/>
            <a:ext cx="584869" cy="2716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A6F-3836-4CC8-80EC-E5970B43A114}" type="slidenum">
              <a:rPr lang="en-US"/>
              <a:pPr/>
              <a:t>48</a:t>
            </a:fld>
            <a:endParaRPr lang="en-US"/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LQG-LTR-Method 1</a:t>
            </a:r>
            <a:endParaRPr lang="en-US" dirty="0"/>
          </a:p>
        </p:txBody>
      </p:sp>
      <p:sp>
        <p:nvSpPr>
          <p:cNvPr id="943117" name="AutoShape 13"/>
          <p:cNvSpPr>
            <a:spLocks noChangeArrowheads="1"/>
          </p:cNvSpPr>
          <p:nvPr/>
        </p:nvSpPr>
        <p:spPr bwMode="auto">
          <a:xfrm>
            <a:off x="5334000" y="3657600"/>
            <a:ext cx="609600" cy="1143000"/>
          </a:xfrm>
          <a:prstGeom prst="down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118" name="Text Box 14"/>
          <p:cNvSpPr txBox="1">
            <a:spLocks noChangeArrowheads="1"/>
          </p:cNvSpPr>
          <p:nvPr/>
        </p:nvSpPr>
        <p:spPr bwMode="auto">
          <a:xfrm>
            <a:off x="6019800" y="3429000"/>
            <a:ext cx="28887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Make it </a:t>
            </a:r>
            <a:r>
              <a:rPr lang="en-US" dirty="0" smtClean="0"/>
              <a:t>approximate </a:t>
            </a:r>
          </a:p>
          <a:p>
            <a:r>
              <a:rPr lang="en-US" dirty="0" smtClean="0"/>
              <a:t>(point-wise in s)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" y="1219200"/>
            <a:ext cx="8389938" cy="217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419600" y="2743200"/>
            <a:ext cx="1143000" cy="33866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935853" y="2362200"/>
            <a:ext cx="2389182" cy="685666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 bwMode="auto">
          <a:xfrm>
            <a:off x="1447800" y="1066800"/>
            <a:ext cx="4267200" cy="205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38200" y="4800600"/>
            <a:ext cx="7185979" cy="1676400"/>
            <a:chOff x="838200" y="4800600"/>
            <a:chExt cx="7185979" cy="1676400"/>
          </a:xfrm>
        </p:grpSpPr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38200" y="4876800"/>
              <a:ext cx="718597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 bwMode="auto">
            <a:xfrm>
              <a:off x="2209800" y="4800600"/>
              <a:ext cx="6858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3962400"/>
            <a:ext cx="4276725" cy="46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" y="3505200"/>
            <a:ext cx="1578657" cy="4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086600" y="4265696"/>
            <a:ext cx="1219200" cy="3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505200" y="3581400"/>
            <a:ext cx="1238397" cy="2148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362200" y="48768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219200" y="1676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391401" y="49530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7" grpId="0" animBg="1"/>
      <p:bldP spid="9431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664-6DDB-4D32-8749-B544F3F6EB92}" type="slidenum">
              <a:rPr lang="en-US"/>
              <a:pPr/>
              <a:t>49</a:t>
            </a:fld>
            <a:endParaRPr lang="en-US"/>
          </a:p>
        </p:txBody>
      </p:sp>
      <p:sp>
        <p:nvSpPr>
          <p:cNvPr id="965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496300" cy="83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Since the LTR procedure achieves: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9656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962400"/>
            <a:ext cx="5867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5641" name="Rectangle 9"/>
          <p:cNvSpPr>
            <a:spLocks noChangeArrowheads="1"/>
          </p:cNvSpPr>
          <p:nvPr/>
        </p:nvSpPr>
        <p:spPr bwMode="auto">
          <a:xfrm>
            <a:off x="304800" y="4953000"/>
            <a:ext cx="8591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need to determine the observer feedback </a:t>
            </a:r>
            <a:r>
              <a:rPr lang="en-US" sz="2800" b="1" dirty="0">
                <a:latin typeface="Century Schoolbook" pitchFamily="18" charset="0"/>
              </a:rPr>
              <a:t>L</a:t>
            </a:r>
            <a:r>
              <a:rPr lang="en-US" sz="2800" i="0" dirty="0">
                <a:latin typeface="Helvetica" pitchFamily="34" charset="0"/>
              </a:rPr>
              <a:t> so that the target system has desirable properties                                  </a:t>
            </a:r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Fictitious KF is the target system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2000" y="1066800"/>
            <a:ext cx="7185979" cy="1676400"/>
            <a:chOff x="838200" y="4800600"/>
            <a:chExt cx="7185979" cy="1676400"/>
          </a:xfrm>
        </p:grpSpPr>
        <p:pic>
          <p:nvPicPr>
            <p:cNvPr id="17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200" y="4876800"/>
              <a:ext cx="718597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Rectangle 17"/>
            <p:cNvSpPr/>
            <p:nvPr/>
          </p:nvSpPr>
          <p:spPr bwMode="auto">
            <a:xfrm>
              <a:off x="2209800" y="4800600"/>
              <a:ext cx="6858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172200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on this later</a:t>
            </a:r>
            <a:endParaRPr lang="en-US" b="1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5999" y="11430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12192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9" grpId="0" build="p"/>
      <p:bldP spid="9656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Feedback Transfer Functions (TF)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1943100" y="1409700"/>
            <a:ext cx="228600" cy="1676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34287" y="2438400"/>
            <a:ext cx="557001" cy="271569"/>
          </a:xfrm>
          <a:prstGeom prst="rect">
            <a:avLst/>
          </a:prstGeom>
          <a:noFill/>
          <a:ln/>
          <a:effectLst/>
        </p:spPr>
      </p:pic>
      <p:sp>
        <p:nvSpPr>
          <p:cNvPr id="24" name="Right Brace 23"/>
          <p:cNvSpPr/>
          <p:nvPr/>
        </p:nvSpPr>
        <p:spPr bwMode="auto">
          <a:xfrm rot="5400000">
            <a:off x="6553200" y="990600"/>
            <a:ext cx="304800" cy="25908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468623" y="2438400"/>
            <a:ext cx="584728" cy="27156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67400" y="1143000"/>
            <a:ext cx="2188041" cy="276726"/>
          </a:xfrm>
          <a:prstGeom prst="rect">
            <a:avLst/>
          </a:prstGeom>
          <a:noFill/>
          <a:ln/>
          <a:effectLst/>
        </p:spPr>
      </p:pic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28600" y="28956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Frequency domain and singular values: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28600" y="1143000"/>
            <a:ext cx="2783513" cy="318235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52400" y="1752600"/>
            <a:ext cx="8544452" cy="37391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953000" y="3657600"/>
            <a:ext cx="3928827" cy="35194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600" y="3733800"/>
            <a:ext cx="4016656" cy="35194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04800" y="5257800"/>
            <a:ext cx="2368379" cy="2286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4899574" y="4876800"/>
            <a:ext cx="3478435" cy="24027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4953000" y="5715000"/>
            <a:ext cx="3523982" cy="240288"/>
          </a:xfrm>
          <a:prstGeom prst="rect">
            <a:avLst/>
          </a:prstGeom>
          <a:noFill/>
          <a:ln/>
          <a:effectLst/>
        </p:spPr>
      </p:pic>
      <p:sp>
        <p:nvSpPr>
          <p:cNvPr id="29" name="Right Arrow 28"/>
          <p:cNvSpPr/>
          <p:nvPr/>
        </p:nvSpPr>
        <p:spPr bwMode="auto">
          <a:xfrm>
            <a:off x="3276600" y="52578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4114800" y="4724400"/>
            <a:ext cx="457200" cy="13716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842-CD59-4E2D-8BE8-E7771982C0B6}" type="slidenum">
              <a:rPr lang="en-US"/>
              <a:pPr/>
              <a:t>50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-1 Double integrator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00100" y="990600"/>
            <a:ext cx="7543800" cy="1830388"/>
            <a:chOff x="336" y="1391"/>
            <a:chExt cx="5280" cy="153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6" y="1391"/>
              <a:ext cx="5280" cy="1537"/>
              <a:chOff x="336" y="1391"/>
              <a:chExt cx="5280" cy="1537"/>
            </a:xfrm>
          </p:grpSpPr>
          <p:pic>
            <p:nvPicPr>
              <p:cNvPr id="946181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36" y="1391"/>
                <a:ext cx="5280" cy="1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46182" name="Rectangle 6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46183" name="Picture 7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96" y="2592"/>
              <a:ext cx="5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4618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3276600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61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429000"/>
            <a:ext cx="2209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618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90613" y="5029200"/>
            <a:ext cx="4000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619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6225" y="3200400"/>
            <a:ext cx="1733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6191" name="Rectangle 15"/>
          <p:cNvSpPr>
            <a:spLocks noChangeArrowheads="1"/>
          </p:cNvSpPr>
          <p:nvPr/>
        </p:nvSpPr>
        <p:spPr bwMode="auto">
          <a:xfrm>
            <a:off x="1185863" y="6019800"/>
            <a:ext cx="3386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latin typeface="Arial" charset="0"/>
              </a:rPr>
              <a:t>no unstable zeros</a:t>
            </a:r>
          </a:p>
        </p:txBody>
      </p:sp>
      <p:sp>
        <p:nvSpPr>
          <p:cNvPr id="946194" name="Rectangle 18"/>
          <p:cNvSpPr>
            <a:spLocks noChangeArrowheads="1"/>
          </p:cNvSpPr>
          <p:nvPr/>
        </p:nvSpPr>
        <p:spPr bwMode="auto">
          <a:xfrm>
            <a:off x="762000" y="4800600"/>
            <a:ext cx="4724400" cy="1905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4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91" grpId="0"/>
      <p:bldP spid="94619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86F9-0A04-44D0-BB46-2F97CC69CBE9}" type="slidenum">
              <a:rPr lang="en-US"/>
              <a:pPr/>
              <a:t>51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fictitious KF Target System</a:t>
            </a:r>
          </a:p>
        </p:txBody>
      </p:sp>
      <p:pic>
        <p:nvPicPr>
          <p:cNvPr id="9472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6096000"/>
            <a:ext cx="1371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06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0" y="2506663"/>
            <a:ext cx="533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81713" y="3427413"/>
            <a:ext cx="2011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5038" y="5259388"/>
            <a:ext cx="27035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7211" name="Text Box 11"/>
          <p:cNvSpPr txBox="1">
            <a:spLocks noChangeArrowheads="1"/>
          </p:cNvSpPr>
          <p:nvPr/>
        </p:nvSpPr>
        <p:spPr bwMode="auto">
          <a:xfrm>
            <a:off x="457200" y="3167063"/>
            <a:ext cx="333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Design Parameters:</a:t>
            </a:r>
          </a:p>
        </p:txBody>
      </p:sp>
      <p:pic>
        <p:nvPicPr>
          <p:cNvPr id="94721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3886200"/>
            <a:ext cx="1981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13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9600" y="5410200"/>
            <a:ext cx="98425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7214" name="Rectangle 14"/>
          <p:cNvSpPr>
            <a:spLocks noChangeArrowheads="1"/>
          </p:cNvSpPr>
          <p:nvPr/>
        </p:nvSpPr>
        <p:spPr bwMode="auto">
          <a:xfrm>
            <a:off x="5638800" y="1219200"/>
            <a:ext cx="32766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216" name="AutoShape 16"/>
          <p:cNvSpPr>
            <a:spLocks/>
          </p:cNvSpPr>
          <p:nvPr/>
        </p:nvSpPr>
        <p:spPr bwMode="auto">
          <a:xfrm>
            <a:off x="1752600" y="52578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217" name="Text Box 17"/>
          <p:cNvSpPr txBox="1">
            <a:spLocks noChangeArrowheads="1"/>
          </p:cNvSpPr>
          <p:nvPr/>
        </p:nvSpPr>
        <p:spPr bwMode="auto">
          <a:xfrm>
            <a:off x="2209800" y="5410200"/>
            <a:ext cx="1987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ratio adjusts</a:t>
            </a:r>
          </a:p>
          <a:p>
            <a:r>
              <a:rPr lang="en-US"/>
              <a:t>gain crossover</a:t>
            </a:r>
          </a:p>
          <a:p>
            <a:r>
              <a:rPr lang="en-US"/>
              <a:t>frequency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019800" y="1371600"/>
            <a:ext cx="2584660" cy="318775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6"/>
          <p:cNvGrpSpPr/>
          <p:nvPr/>
        </p:nvGrpSpPr>
        <p:grpSpPr>
          <a:xfrm>
            <a:off x="304800" y="1066800"/>
            <a:ext cx="4724399" cy="1371600"/>
            <a:chOff x="838200" y="4800600"/>
            <a:chExt cx="7185979" cy="1676400"/>
          </a:xfrm>
        </p:grpSpPr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838200" y="4876800"/>
              <a:ext cx="718597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 bwMode="auto">
            <a:xfrm>
              <a:off x="2209800" y="4800600"/>
              <a:ext cx="6858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5334000" y="2514600"/>
            <a:ext cx="26670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791200" y="2362200"/>
            <a:ext cx="1828800" cy="553629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219200" y="1143000"/>
            <a:ext cx="502423" cy="2333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495800" y="1143001"/>
            <a:ext cx="50357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14" grpId="0" animBg="1"/>
      <p:bldP spid="947216" grpId="0" animBg="1"/>
      <p:bldP spid="9472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3D4A-B973-4DC7-BD8C-B138FFFEBD5D}" type="slidenum">
              <a:rPr lang="en-US"/>
              <a:pPr/>
              <a:t>52</a:t>
            </a:fld>
            <a:endParaRPr 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LTR procedure for computing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1)	    For a small                   compute: </a:t>
            </a:r>
          </a:p>
        </p:txBody>
      </p:sp>
      <p:sp>
        <p:nvSpPr>
          <p:cNvPr id="983045" name="Rectangle 5"/>
          <p:cNvSpPr>
            <a:spLocks noChangeArrowheads="1"/>
          </p:cNvSpPr>
          <p:nvPr/>
        </p:nvSpPr>
        <p:spPr bwMode="auto">
          <a:xfrm>
            <a:off x="647700" y="27051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b="1" dirty="0">
                <a:latin typeface="Century Schoolbook" pitchFamily="18" charset="0"/>
              </a:rPr>
              <a:t>P</a:t>
            </a:r>
            <a:r>
              <a:rPr lang="en-US" sz="3200" b="1" baseline="-25000" dirty="0">
                <a:latin typeface="Century Schoolbook" pitchFamily="18" charset="0"/>
                <a:sym typeface="Symbol" pitchFamily="18" charset="2"/>
              </a:rPr>
              <a:t></a:t>
            </a:r>
            <a:r>
              <a:rPr lang="en-US" sz="2800" i="0" dirty="0">
                <a:latin typeface="Helvetica" pitchFamily="34" charset="0"/>
              </a:rPr>
              <a:t>  is the solution of</a:t>
            </a:r>
          </a:p>
        </p:txBody>
      </p:sp>
      <p:sp>
        <p:nvSpPr>
          <p:cNvPr id="983046" name="Rectangle 6"/>
          <p:cNvSpPr>
            <a:spLocks noChangeArrowheads="1"/>
          </p:cNvSpPr>
          <p:nvPr/>
        </p:nvSpPr>
        <p:spPr bwMode="auto">
          <a:xfrm>
            <a:off x="628650" y="47244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2)	  Check if  </a:t>
            </a:r>
          </a:p>
        </p:txBody>
      </p:sp>
      <p:pic>
        <p:nvPicPr>
          <p:cNvPr id="9830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4875" y="3581400"/>
            <a:ext cx="7332663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200" y="1219200"/>
            <a:ext cx="9286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72400" y="381000"/>
            <a:ext cx="533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5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2800" y="1828800"/>
            <a:ext cx="2706688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5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6600" y="4800600"/>
            <a:ext cx="49514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057" name="Rectangle 17"/>
          <p:cNvSpPr>
            <a:spLocks noChangeArrowheads="1"/>
          </p:cNvSpPr>
          <p:nvPr/>
        </p:nvSpPr>
        <p:spPr bwMode="auto">
          <a:xfrm>
            <a:off x="5334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otherwise, decrease        and repeat the process.   </a:t>
            </a:r>
          </a:p>
        </p:txBody>
      </p:sp>
      <p:pic>
        <p:nvPicPr>
          <p:cNvPr id="983059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62400" y="5943600"/>
            <a:ext cx="300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  <p:bldP spid="983045" grpId="0"/>
      <p:bldP spid="983046" grpId="0"/>
      <p:bldP spid="9830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A6F-3836-4CC8-80EC-E5970B43A114}" type="slidenum">
              <a:rPr lang="en-US"/>
              <a:pPr/>
              <a:t>53</a:t>
            </a:fld>
            <a:endParaRPr lang="en-US"/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LQG-LTR-Method 1</a:t>
            </a:r>
            <a:endParaRPr lang="en-US" dirty="0"/>
          </a:p>
        </p:txBody>
      </p:sp>
      <p:sp>
        <p:nvSpPr>
          <p:cNvPr id="943117" name="AutoShape 13"/>
          <p:cNvSpPr>
            <a:spLocks noChangeArrowheads="1"/>
          </p:cNvSpPr>
          <p:nvPr/>
        </p:nvSpPr>
        <p:spPr bwMode="auto">
          <a:xfrm>
            <a:off x="5334000" y="3657600"/>
            <a:ext cx="609600" cy="1143000"/>
          </a:xfrm>
          <a:prstGeom prst="down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118" name="Text Box 14"/>
          <p:cNvSpPr txBox="1">
            <a:spLocks noChangeArrowheads="1"/>
          </p:cNvSpPr>
          <p:nvPr/>
        </p:nvSpPr>
        <p:spPr bwMode="auto">
          <a:xfrm>
            <a:off x="6019800" y="3429000"/>
            <a:ext cx="28887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Make it </a:t>
            </a:r>
            <a:r>
              <a:rPr lang="en-US" dirty="0" smtClean="0"/>
              <a:t>approximate </a:t>
            </a:r>
          </a:p>
          <a:p>
            <a:r>
              <a:rPr lang="en-US" dirty="0" smtClean="0"/>
              <a:t>(point-wise in s)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1219200"/>
            <a:ext cx="8389938" cy="217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19600" y="2743200"/>
            <a:ext cx="1143000" cy="33866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935853" y="2362200"/>
            <a:ext cx="2389182" cy="685666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 bwMode="auto">
          <a:xfrm>
            <a:off x="1447800" y="1066800"/>
            <a:ext cx="4267200" cy="205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838200" y="4800600"/>
            <a:ext cx="7185979" cy="1676400"/>
            <a:chOff x="838200" y="4800600"/>
            <a:chExt cx="7185979" cy="1676400"/>
          </a:xfrm>
        </p:grpSpPr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38200" y="4876800"/>
              <a:ext cx="718597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 bwMode="auto">
            <a:xfrm>
              <a:off x="2209800" y="4800600"/>
              <a:ext cx="6858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3962400"/>
            <a:ext cx="4276725" cy="46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3505200"/>
            <a:ext cx="1578657" cy="4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86600" y="4265696"/>
            <a:ext cx="1219200" cy="3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505200" y="3581400"/>
            <a:ext cx="1238397" cy="21489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362200" y="48768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91401" y="49530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3B3A-C5BD-4415-A7D2-431B557E00F5}" type="slidenum">
              <a:rPr lang="en-US"/>
              <a:pPr/>
              <a:t>54</a:t>
            </a:fld>
            <a:endParaRPr lang="en-US"/>
          </a:p>
        </p:txBody>
      </p:sp>
      <p:pic>
        <p:nvPicPr>
          <p:cNvPr id="9482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04775"/>
            <a:ext cx="8710613" cy="71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8239" name="Rectangle 15"/>
          <p:cNvSpPr>
            <a:spLocks noChangeArrowheads="1"/>
          </p:cNvSpPr>
          <p:nvPr/>
        </p:nvSpPr>
        <p:spPr bwMode="auto">
          <a:xfrm>
            <a:off x="609600" y="0"/>
            <a:ext cx="7924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LQG-LTR KF example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48236" name="Line 12"/>
          <p:cNvSpPr>
            <a:spLocks noChangeShapeType="1"/>
          </p:cNvSpPr>
          <p:nvPr/>
        </p:nvSpPr>
        <p:spPr bwMode="auto">
          <a:xfrm flipH="1">
            <a:off x="3276600" y="1295400"/>
            <a:ext cx="16764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238" name="Line 14"/>
          <p:cNvSpPr>
            <a:spLocks noChangeShapeType="1"/>
          </p:cNvSpPr>
          <p:nvPr/>
        </p:nvSpPr>
        <p:spPr bwMode="auto">
          <a:xfrm flipV="1">
            <a:off x="4419600" y="4114800"/>
            <a:ext cx="121920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52600" y="5715000"/>
            <a:ext cx="1371600" cy="533400"/>
            <a:chOff x="2784" y="3312"/>
            <a:chExt cx="864" cy="336"/>
          </a:xfrm>
        </p:grpSpPr>
        <p:pic>
          <p:nvPicPr>
            <p:cNvPr id="948241" name="Picture 17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80" y="3408"/>
              <a:ext cx="72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8243" name="Rectangle 19"/>
            <p:cNvSpPr>
              <a:spLocks noChangeArrowheads="1"/>
            </p:cNvSpPr>
            <p:nvPr/>
          </p:nvSpPr>
          <p:spPr bwMode="auto">
            <a:xfrm>
              <a:off x="2784" y="3312"/>
              <a:ext cx="864" cy="336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905000" y="2895600"/>
            <a:ext cx="1371600" cy="533400"/>
            <a:chOff x="2784" y="3312"/>
            <a:chExt cx="864" cy="336"/>
          </a:xfrm>
        </p:grpSpPr>
        <p:pic>
          <p:nvPicPr>
            <p:cNvPr id="948249" name="Picture 2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80" y="3408"/>
              <a:ext cx="72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8250" name="Rectangle 26"/>
            <p:cNvSpPr>
              <a:spLocks noChangeArrowheads="1"/>
            </p:cNvSpPr>
            <p:nvPr/>
          </p:nvSpPr>
          <p:spPr bwMode="auto">
            <a:xfrm>
              <a:off x="2784" y="3312"/>
              <a:ext cx="864" cy="336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657600" y="2895600"/>
            <a:ext cx="1828800" cy="533400"/>
            <a:chOff x="2208" y="1824"/>
            <a:chExt cx="1152" cy="336"/>
          </a:xfrm>
        </p:grpSpPr>
        <p:sp>
          <p:nvSpPr>
            <p:cNvPr id="948253" name="Rectangle 29"/>
            <p:cNvSpPr>
              <a:spLocks noChangeArrowheads="1"/>
            </p:cNvSpPr>
            <p:nvPr/>
          </p:nvSpPr>
          <p:spPr bwMode="auto">
            <a:xfrm>
              <a:off x="2208" y="1824"/>
              <a:ext cx="115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254" name="Picture 3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48" y="1917"/>
              <a:ext cx="10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657600" y="5715000"/>
            <a:ext cx="1828800" cy="533400"/>
            <a:chOff x="2160" y="3408"/>
            <a:chExt cx="1152" cy="336"/>
          </a:xfrm>
        </p:grpSpPr>
        <p:sp>
          <p:nvSpPr>
            <p:cNvPr id="948255" name="Rectangle 31"/>
            <p:cNvSpPr>
              <a:spLocks noChangeArrowheads="1"/>
            </p:cNvSpPr>
            <p:nvPr/>
          </p:nvSpPr>
          <p:spPr bwMode="auto">
            <a:xfrm>
              <a:off x="2160" y="3408"/>
              <a:ext cx="115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256" name="Picture 3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08" y="3504"/>
              <a:ext cx="10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24000" y="2133600"/>
            <a:ext cx="1981200" cy="533400"/>
            <a:chOff x="1152" y="1344"/>
            <a:chExt cx="1248" cy="336"/>
          </a:xfrm>
        </p:grpSpPr>
        <p:sp>
          <p:nvSpPr>
            <p:cNvPr id="948260" name="Rectangle 36"/>
            <p:cNvSpPr>
              <a:spLocks noChangeArrowheads="1"/>
            </p:cNvSpPr>
            <p:nvPr/>
          </p:nvSpPr>
          <p:spPr bwMode="auto">
            <a:xfrm>
              <a:off x="1152" y="1344"/>
              <a:ext cx="1248" cy="336"/>
            </a:xfrm>
            <a:prstGeom prst="rect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262" name="Picture 3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179" y="1434"/>
              <a:ext cx="114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086600" y="4495800"/>
            <a:ext cx="1981200" cy="533400"/>
            <a:chOff x="1152" y="1344"/>
            <a:chExt cx="1248" cy="336"/>
          </a:xfrm>
        </p:grpSpPr>
        <p:sp>
          <p:nvSpPr>
            <p:cNvPr id="948265" name="Rectangle 41"/>
            <p:cNvSpPr>
              <a:spLocks noChangeArrowheads="1"/>
            </p:cNvSpPr>
            <p:nvPr/>
          </p:nvSpPr>
          <p:spPr bwMode="auto">
            <a:xfrm>
              <a:off x="1152" y="1344"/>
              <a:ext cx="1248" cy="336"/>
            </a:xfrm>
            <a:prstGeom prst="rect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266" name="Picture 4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179" y="1434"/>
              <a:ext cx="114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066786" y="1143000"/>
            <a:ext cx="1589712" cy="352917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743200" y="4114800"/>
            <a:ext cx="1589712" cy="352917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257800" y="457200"/>
            <a:ext cx="3677211" cy="406659"/>
          </a:xfrm>
          <a:prstGeom prst="rect">
            <a:avLst/>
          </a:prstGeom>
          <a:noFill/>
          <a:ln/>
          <a:effectLst/>
        </p:spPr>
      </p:pic>
      <p:cxnSp>
        <p:nvCxnSpPr>
          <p:cNvPr id="32" name="Straight Arrow Connector 31"/>
          <p:cNvCxnSpPr/>
          <p:nvPr/>
        </p:nvCxnSpPr>
        <p:spPr bwMode="auto">
          <a:xfrm flipV="1">
            <a:off x="3352800" y="2362200"/>
            <a:ext cx="8382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124200" y="4953000"/>
            <a:ext cx="18288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5562600" y="2971800"/>
            <a:ext cx="19050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562600" y="5410200"/>
            <a:ext cx="14478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581400" y="2057400"/>
            <a:ext cx="5334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7354094" y="4305300"/>
            <a:ext cx="227806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664-6DDB-4D32-8749-B544F3F6EB92}" type="slidenum">
              <a:rPr lang="en-US"/>
              <a:pPr/>
              <a:t>55</a:t>
            </a:fld>
            <a:endParaRPr lang="en-US"/>
          </a:p>
        </p:txBody>
      </p:sp>
      <p:sp>
        <p:nvSpPr>
          <p:cNvPr id="965641" name="Rectangle 9"/>
          <p:cNvSpPr>
            <a:spLocks noChangeArrowheads="1"/>
          </p:cNvSpPr>
          <p:nvPr/>
        </p:nvSpPr>
        <p:spPr bwMode="auto">
          <a:xfrm>
            <a:off x="552450" y="5334000"/>
            <a:ext cx="8591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Select </a:t>
            </a:r>
            <a:r>
              <a:rPr lang="en-US" sz="2800" b="1" dirty="0" err="1" smtClean="0">
                <a:latin typeface="Bookman Old Style" pitchFamily="18" charset="0"/>
              </a:rPr>
              <a:t>B</a:t>
            </a:r>
            <a:r>
              <a:rPr lang="en-US" sz="2800" b="1" baseline="-25000" dirty="0" err="1" smtClean="0">
                <a:latin typeface="Bookman Old Style" pitchFamily="18" charset="0"/>
              </a:rPr>
              <a:t>w</a:t>
            </a:r>
            <a:r>
              <a:rPr lang="en-US" sz="2800" i="0" dirty="0" smtClean="0">
                <a:latin typeface="Helvetica" pitchFamily="34" charset="0"/>
              </a:rPr>
              <a:t>, </a:t>
            </a:r>
            <a:r>
              <a:rPr lang="en-US" sz="2800" b="1" dirty="0">
                <a:latin typeface="Bookman Old Style" pitchFamily="18" charset="0"/>
              </a:rPr>
              <a:t>W</a:t>
            </a:r>
            <a:r>
              <a:rPr lang="en-US" sz="2800" i="0" dirty="0" smtClean="0">
                <a:latin typeface="Helvetica" pitchFamily="34" charset="0"/>
              </a:rPr>
              <a:t>, and </a:t>
            </a:r>
            <a:r>
              <a:rPr lang="en-US" sz="2800" b="1" dirty="0">
                <a:latin typeface="Bookman Old Style" pitchFamily="18" charset="0"/>
              </a:rPr>
              <a:t>V</a:t>
            </a:r>
            <a:r>
              <a:rPr lang="en-US" sz="2800" i="0" dirty="0" smtClean="0">
                <a:latin typeface="Helvetica" pitchFamily="34" charset="0"/>
              </a:rPr>
              <a:t> as design parameters to shape the open loop transfer function </a:t>
            </a:r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Fictitious KF </a:t>
            </a:r>
            <a:r>
              <a:rPr lang="en-US" sz="3200" dirty="0" smtClean="0"/>
              <a:t> design parameters</a:t>
            </a:r>
            <a:endParaRPr lang="en-US" sz="3200" dirty="0"/>
          </a:p>
        </p:txBody>
      </p:sp>
      <p:pic>
        <p:nvPicPr>
          <p:cNvPr id="17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1295400"/>
            <a:ext cx="5867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33371" y="6172200"/>
            <a:ext cx="2585400" cy="375286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/>
          <p:nvPr/>
        </p:nvGrpSpPr>
        <p:grpSpPr>
          <a:xfrm>
            <a:off x="762000" y="2667000"/>
            <a:ext cx="7185979" cy="2286000"/>
            <a:chOff x="838200" y="4800600"/>
            <a:chExt cx="7185979" cy="1676400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38200" y="4876800"/>
              <a:ext cx="718597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 bwMode="auto">
            <a:xfrm>
              <a:off x="2209800" y="4800600"/>
              <a:ext cx="6858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 rot="16200000" flipV="1">
            <a:off x="6287294" y="1791494"/>
            <a:ext cx="380206" cy="304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37706" y="2057400"/>
            <a:ext cx="1434257" cy="54002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15063" y="4038600"/>
            <a:ext cx="4729670" cy="82730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09799" y="28956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29718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81D1-3632-4A7C-B231-4D0441D249BF}" type="slidenum">
              <a:rPr lang="en-US"/>
              <a:pPr/>
              <a:t>56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</a:t>
            </a:r>
            <a:r>
              <a:rPr lang="en-US" dirty="0" smtClean="0"/>
              <a:t>KF Feedback Loop</a:t>
            </a:r>
            <a:endParaRPr lang="en-US" dirty="0"/>
          </a:p>
        </p:txBody>
      </p:sp>
      <p:sp>
        <p:nvSpPr>
          <p:cNvPr id="984071" name="Rectangle 7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Sensitivity and Complementary sensitivity Transfer Functions: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524000"/>
            <a:ext cx="71859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80648" y="5029200"/>
            <a:ext cx="4248917" cy="68586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467600" y="1482418"/>
            <a:ext cx="761622" cy="346003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31623" y="5943600"/>
            <a:ext cx="5299929" cy="63599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858000" y="6096000"/>
            <a:ext cx="2007570" cy="34584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858000" y="5181600"/>
            <a:ext cx="1990613" cy="34578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67869" y="3429000"/>
            <a:ext cx="2967427" cy="43074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362200" y="1524000"/>
            <a:ext cx="656280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Simplify fictitious noise covariance description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97469" y="5715000"/>
            <a:ext cx="7494204" cy="95150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171315" y="4648200"/>
            <a:ext cx="2411918" cy="899301"/>
          </a:xfrm>
          <a:prstGeom prst="rect">
            <a:avLst/>
          </a:prstGeom>
          <a:noFill/>
          <a:ln/>
          <a:effectLst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4800" y="3886200"/>
            <a:ext cx="716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KF gain </a:t>
            </a:r>
            <a:r>
              <a:rPr lang="en-US" sz="2800" b="1" dirty="0">
                <a:latin typeface="Century Schoolbook" pitchFamily="18" charset="0"/>
              </a:rPr>
              <a:t>L</a:t>
            </a:r>
            <a:r>
              <a:rPr lang="en-US" i="0" dirty="0">
                <a:latin typeface="Helvetica" pitchFamily="34" charset="0"/>
              </a:rPr>
              <a:t> is calculated by: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61766" y="2501832"/>
            <a:ext cx="2905490" cy="35438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" y="3111431"/>
            <a:ext cx="3095913" cy="354357"/>
          </a:xfrm>
          <a:prstGeom prst="rect">
            <a:avLst/>
          </a:prstGeom>
          <a:noFill/>
          <a:ln/>
          <a:effectLst/>
        </p:spPr>
      </p:pic>
      <p:sp>
        <p:nvSpPr>
          <p:cNvPr id="15" name="Right Arrow 14"/>
          <p:cNvSpPr/>
          <p:nvPr/>
        </p:nvSpPr>
        <p:spPr bwMode="auto">
          <a:xfrm>
            <a:off x="4198331" y="2578032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198331" y="3263832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76800" y="2514600"/>
            <a:ext cx="1226531" cy="292031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953000" y="3048000"/>
            <a:ext cx="1654790" cy="467126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828800" y="914400"/>
            <a:ext cx="5486400" cy="1144587"/>
            <a:chOff x="336" y="1391"/>
            <a:chExt cx="5280" cy="1537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36" y="1391"/>
              <a:ext cx="5280" cy="1537"/>
              <a:chOff x="336" y="1391"/>
              <a:chExt cx="5280" cy="1537"/>
            </a:xfrm>
          </p:grpSpPr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336" y="1391"/>
                <a:ext cx="5280" cy="1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5" name="Picture 11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496" y="2592"/>
              <a:ext cx="5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ight Brace 18"/>
          <p:cNvSpPr/>
          <p:nvPr/>
        </p:nvSpPr>
        <p:spPr bwMode="auto">
          <a:xfrm>
            <a:off x="6781800" y="2286000"/>
            <a:ext cx="381000" cy="1371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2800" y="22860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the ratio</a:t>
            </a:r>
          </a:p>
          <a:p>
            <a:r>
              <a:rPr lang="en-US" b="1" dirty="0" smtClean="0">
                <a:latin typeface="Century Schoolbook" pitchFamily="18" charset="0"/>
              </a:rPr>
              <a:t>W/V</a:t>
            </a:r>
            <a:endParaRPr lang="en-US" sz="3200" b="1" dirty="0" smtClean="0">
              <a:latin typeface="Century Schoolbook" pitchFamily="18" charset="0"/>
            </a:endParaRPr>
          </a:p>
          <a:p>
            <a:r>
              <a:rPr lang="en-US" dirty="0" smtClean="0"/>
              <a:t>is important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5642" y="3733800"/>
            <a:ext cx="2898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µ: measurement noise</a:t>
            </a:r>
          </a:p>
          <a:p>
            <a:r>
              <a:rPr lang="en-US" dirty="0" smtClean="0"/>
              <a:t>standard deviation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16200000" flipV="1">
            <a:off x="6019800" y="35814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 animBg="1"/>
      <p:bldP spid="19" grpId="0" animBg="1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Simplify fictitious noise covariance description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14241" y="3886200"/>
            <a:ext cx="4725516" cy="59998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267271" y="3276600"/>
            <a:ext cx="1744007" cy="650265"/>
          </a:xfrm>
          <a:prstGeom prst="rect">
            <a:avLst/>
          </a:prstGeom>
          <a:noFill/>
          <a:ln/>
          <a:effectLst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8600" y="3200400"/>
            <a:ext cx="716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KF gain </a:t>
            </a:r>
            <a:r>
              <a:rPr lang="en-US" sz="2800" b="1" dirty="0">
                <a:latin typeface="Century Schoolbook" pitchFamily="18" charset="0"/>
              </a:rPr>
              <a:t>L</a:t>
            </a:r>
            <a:r>
              <a:rPr lang="en-US" i="0" dirty="0">
                <a:latin typeface="Helvetica" pitchFamily="34" charset="0"/>
              </a:rPr>
              <a:t> is calculated by:</a:t>
            </a: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1219200"/>
            <a:ext cx="547503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difference equality: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52400" y="5562600"/>
            <a:ext cx="8827599" cy="755411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248400" y="2362200"/>
            <a:ext cx="2776145" cy="304800"/>
          </a:xfrm>
          <a:prstGeom prst="rect">
            <a:avLst/>
          </a:prstGeom>
          <a:noFill/>
          <a:ln/>
          <a:effectLst/>
        </p:spPr>
      </p:pic>
      <p:cxnSp>
        <p:nvCxnSpPr>
          <p:cNvPr id="36" name="Straight Arrow Connector 35"/>
          <p:cNvCxnSpPr/>
          <p:nvPr/>
        </p:nvCxnSpPr>
        <p:spPr bwMode="auto">
          <a:xfrm flipV="1">
            <a:off x="6629400" y="2743200"/>
            <a:ext cx="20574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05000" y="2133600"/>
            <a:ext cx="3299213" cy="65579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172200" y="1447800"/>
            <a:ext cx="2667000" cy="38713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447800" y="12954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2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81600" y="1295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81D1-3632-4A7C-B231-4D0441D249BF}" type="slidenum">
              <a:rPr lang="en-US"/>
              <a:pPr/>
              <a:t>59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</a:t>
            </a:r>
            <a:r>
              <a:rPr lang="en-US" dirty="0" smtClean="0"/>
              <a:t>KF Feedback Loop Design</a:t>
            </a:r>
            <a:endParaRPr lang="en-US" dirty="0"/>
          </a:p>
        </p:txBody>
      </p:sp>
      <p:sp>
        <p:nvSpPr>
          <p:cNvPr id="984071" name="Rectangle 7"/>
          <p:cNvSpPr>
            <a:spLocks noChangeArrowheads="1"/>
          </p:cNvSpPr>
          <p:nvPr/>
        </p:nvSpPr>
        <p:spPr bwMode="auto">
          <a:xfrm>
            <a:off x="228600" y="25146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Design parameters: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smtClean="0">
                <a:latin typeface="Helvetica" pitchFamily="34" charset="0"/>
              </a:rPr>
              <a:t>Fictitious  input noise input vector: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smtClean="0">
                <a:latin typeface="Helvetica" pitchFamily="34" charset="0"/>
              </a:rPr>
              <a:t>Fictitious output noise standard deviation: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     (affects bandwidth of close loop system)  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990600"/>
            <a:ext cx="5475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934200" y="3505200"/>
            <a:ext cx="233562" cy="2721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781800" y="2971800"/>
            <a:ext cx="545368" cy="33049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43087" y="5181600"/>
            <a:ext cx="6449116" cy="101325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096000" y="1752600"/>
            <a:ext cx="2776145" cy="304800"/>
          </a:xfrm>
          <a:prstGeom prst="rect">
            <a:avLst/>
          </a:prstGeom>
          <a:noFill/>
          <a:ln/>
          <a:effectLst/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04800" y="45720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Design equation: (return difference equation)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6248400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singular value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 bwMode="auto">
          <a:xfrm rot="10800000">
            <a:off x="1524000" y="6019801"/>
            <a:ext cx="838200" cy="459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6324600" y="22860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934200" y="2209800"/>
            <a:ext cx="201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affects zeros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baseline="-25000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(s)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0" y="1143000"/>
            <a:ext cx="2667000" cy="38713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295400" y="9906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2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3581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1)                   and                  are normally large at low frequencies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Feedback Transfer Functions (TF)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1943100" y="1409700"/>
            <a:ext cx="228600" cy="1676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34287" y="2438400"/>
            <a:ext cx="557001" cy="271569"/>
          </a:xfrm>
          <a:prstGeom prst="rect">
            <a:avLst/>
          </a:prstGeom>
          <a:noFill/>
          <a:ln/>
          <a:effectLst/>
        </p:spPr>
      </p:pic>
      <p:sp>
        <p:nvSpPr>
          <p:cNvPr id="24" name="Right Brace 23"/>
          <p:cNvSpPr/>
          <p:nvPr/>
        </p:nvSpPr>
        <p:spPr bwMode="auto">
          <a:xfrm rot="5400000">
            <a:off x="6553200" y="990600"/>
            <a:ext cx="304800" cy="25908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468623" y="2438400"/>
            <a:ext cx="584728" cy="27156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67400" y="1143000"/>
            <a:ext cx="2188041" cy="276726"/>
          </a:xfrm>
          <a:prstGeom prst="rect">
            <a:avLst/>
          </a:prstGeom>
          <a:noFill/>
          <a:ln/>
          <a:effectLst/>
        </p:spPr>
      </p:pic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28600" y="28956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Frequency domain: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914400" y="3733800"/>
            <a:ext cx="1033048" cy="285373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590800" y="3733800"/>
            <a:ext cx="1060235" cy="285448"/>
          </a:xfrm>
          <a:prstGeom prst="rect">
            <a:avLst/>
          </a:prstGeom>
          <a:noFill/>
          <a:ln/>
          <a:effectLst/>
        </p:spPr>
      </p:pic>
      <p:sp>
        <p:nvSpPr>
          <p:cNvPr id="48" name="Right Arrow 47"/>
          <p:cNvSpPr/>
          <p:nvPr/>
        </p:nvSpPr>
        <p:spPr bwMode="auto">
          <a:xfrm>
            <a:off x="1295400" y="43434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" name="Picture 5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133600" y="4343400"/>
            <a:ext cx="2134338" cy="271584"/>
          </a:xfrm>
          <a:prstGeom prst="rect">
            <a:avLst/>
          </a:prstGeom>
          <a:noFill/>
          <a:ln/>
          <a:effectLst/>
        </p:spPr>
      </p:pic>
      <p:sp>
        <p:nvSpPr>
          <p:cNvPr id="52" name="Rectangle 51"/>
          <p:cNvSpPr/>
          <p:nvPr/>
        </p:nvSpPr>
        <p:spPr>
          <a:xfrm>
            <a:off x="4648200" y="4191000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at low frequencies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57200" y="5181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</a:pP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2)                    and </a:t>
            </a:r>
            <a:r>
              <a:rPr lang="en-US" altLang="ja-JP" sz="2000" b="1" i="0" u="sng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plant model uncertainties</a:t>
            </a:r>
            <a:r>
              <a:rPr lang="en-US" altLang="ja-JP" sz="2000" b="1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are  normally large at high frequencies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990600" y="5257800"/>
            <a:ext cx="1033322" cy="285449"/>
          </a:xfrm>
          <a:prstGeom prst="rect">
            <a:avLst/>
          </a:prstGeom>
          <a:noFill/>
          <a:ln/>
          <a:effectLst/>
        </p:spPr>
      </p:pic>
      <p:sp>
        <p:nvSpPr>
          <p:cNvPr id="56" name="Right Arrow 55"/>
          <p:cNvSpPr/>
          <p:nvPr/>
        </p:nvSpPr>
        <p:spPr bwMode="auto">
          <a:xfrm>
            <a:off x="1371600" y="62484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196203" y="6248400"/>
            <a:ext cx="2161531" cy="271619"/>
          </a:xfrm>
          <a:prstGeom prst="rect">
            <a:avLst/>
          </a:prstGeom>
          <a:noFill/>
          <a:ln/>
          <a:effectLst/>
        </p:spPr>
      </p:pic>
      <p:sp>
        <p:nvSpPr>
          <p:cNvPr id="58" name="Rectangle 57"/>
          <p:cNvSpPr/>
          <p:nvPr/>
        </p:nvSpPr>
        <p:spPr>
          <a:xfrm>
            <a:off x="4724400" y="609600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at high frequencies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228600" y="1143000"/>
            <a:ext cx="2783513" cy="318235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152400" y="1752600"/>
            <a:ext cx="8544452" cy="3739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8" grpId="0" animBg="1"/>
      <p:bldP spid="52" grpId="0"/>
      <p:bldP spid="53" grpId="0"/>
      <p:bldP spid="56" grpId="0" animBg="1"/>
      <p:bldP spid="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81D1-3632-4A7C-B231-4D0441D249BF}" type="slidenum">
              <a:rPr lang="en-US"/>
              <a:pPr/>
              <a:t>60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</a:t>
            </a:r>
            <a:r>
              <a:rPr lang="en-US" dirty="0" smtClean="0"/>
              <a:t>KF Feedback Loop Design</a:t>
            </a:r>
            <a:endParaRPr 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990600"/>
            <a:ext cx="5475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752600"/>
            <a:ext cx="2776145" cy="304800"/>
          </a:xfrm>
          <a:prstGeom prst="rect">
            <a:avLst/>
          </a:prstGeom>
          <a:noFill/>
          <a:ln/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819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u="sng" dirty="0" smtClean="0"/>
              <a:t>Designer-specified shapes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000" i="1" dirty="0" smtClean="0"/>
              <a:t>(generally at low frequency)</a:t>
            </a:r>
            <a:endParaRPr lang="en-US" sz="2400" i="1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172200" y="3657600"/>
            <a:ext cx="2560915" cy="657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77015" y="5181600"/>
            <a:ext cx="4025088" cy="782975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791200" y="4953000"/>
            <a:ext cx="2351931" cy="36427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596066" y="5867400"/>
            <a:ext cx="3316285" cy="744541"/>
          </a:xfrm>
          <a:prstGeom prst="rect">
            <a:avLst/>
          </a:prstGeom>
          <a:noFill/>
          <a:ln/>
          <a:effectLst/>
        </p:spPr>
      </p:pic>
      <p:sp>
        <p:nvSpPr>
          <p:cNvPr id="32" name="Right Arrow 31"/>
          <p:cNvSpPr/>
          <p:nvPr/>
        </p:nvSpPr>
        <p:spPr bwMode="auto">
          <a:xfrm>
            <a:off x="4495800" y="54102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943600" y="3505200"/>
            <a:ext cx="2971800" cy="990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5257800" y="4648200"/>
            <a:ext cx="3810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6248400"/>
            <a:ext cx="431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 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 to place zeros of  </a:t>
            </a:r>
            <a:r>
              <a:rPr lang="en-US" b="1" dirty="0" err="1" smtClean="0">
                <a:solidFill>
                  <a:srgbClr val="FF0000"/>
                </a:solidFill>
              </a:rPr>
              <a:t>G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(j</a:t>
            </a:r>
            <a:r>
              <a:rPr lang="el-GR" b="1" dirty="0" smtClean="0">
                <a:solidFill>
                  <a:srgbClr val="FF0000"/>
                </a:solidFill>
                <a:latin typeface="Bookman Old Style"/>
              </a:rPr>
              <a:t>ω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3733800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When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096000" y="1143000"/>
            <a:ext cx="2667000" cy="38713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981200" y="2514600"/>
            <a:ext cx="4696516" cy="73789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295400" y="9906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39" name="Picture 2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81D1-3632-4A7C-B231-4D0441D249BF}" type="slidenum">
              <a:rPr lang="en-US"/>
              <a:pPr/>
              <a:t>61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</a:t>
            </a:r>
            <a:r>
              <a:rPr lang="en-US" dirty="0" smtClean="0"/>
              <a:t>KF Feedback Loop Design</a:t>
            </a:r>
            <a:endParaRPr 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990600"/>
            <a:ext cx="5475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752600"/>
            <a:ext cx="2776145" cy="304800"/>
          </a:xfrm>
          <a:prstGeom prst="rect">
            <a:avLst/>
          </a:prstGeom>
          <a:noFill/>
          <a:ln/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8194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2. </a:t>
            </a:r>
            <a:r>
              <a:rPr lang="en-US" sz="2400" u="sng" dirty="0" smtClean="0"/>
              <a:t>High frequency attenuation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629400" y="3886200"/>
            <a:ext cx="1171745" cy="17518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62600" y="4953000"/>
            <a:ext cx="3439945" cy="38192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943600" y="5867400"/>
            <a:ext cx="2775165" cy="433254"/>
          </a:xfrm>
          <a:prstGeom prst="rect">
            <a:avLst/>
          </a:prstGeom>
          <a:noFill/>
          <a:ln/>
          <a:effectLst/>
        </p:spPr>
      </p:pic>
      <p:sp>
        <p:nvSpPr>
          <p:cNvPr id="32" name="Right Arrow 31"/>
          <p:cNvSpPr/>
          <p:nvPr/>
        </p:nvSpPr>
        <p:spPr bwMode="auto">
          <a:xfrm>
            <a:off x="4495800" y="54102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248400" y="3657600"/>
            <a:ext cx="1828800" cy="685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5181600" y="4648200"/>
            <a:ext cx="3810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12609" y="5181600"/>
            <a:ext cx="3353899" cy="718693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5334000" y="37338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617220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Bode plot has -20 db/</a:t>
            </a:r>
            <a:r>
              <a:rPr lang="en-US" dirty="0" err="1" smtClean="0"/>
              <a:t>dec</a:t>
            </a:r>
            <a:r>
              <a:rPr lang="en-US" dirty="0" smtClean="0"/>
              <a:t> slope)</a:t>
            </a:r>
            <a:endParaRPr lang="en-US" b="1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200" y="2514600"/>
            <a:ext cx="4696516" cy="7378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096000" y="1143000"/>
            <a:ext cx="2667000" cy="38713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295400" y="9906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16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81D1-3632-4A7C-B231-4D0441D249BF}" type="slidenum">
              <a:rPr lang="en-US"/>
              <a:pPr/>
              <a:t>62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</a:t>
            </a:r>
            <a:r>
              <a:rPr lang="en-US" dirty="0" smtClean="0"/>
              <a:t>KF Feedback Loop Design</a:t>
            </a:r>
            <a:endParaRPr 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990600"/>
            <a:ext cx="5475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0" y="1752600"/>
            <a:ext cx="2776145" cy="304800"/>
          </a:xfrm>
          <a:prstGeom prst="rect">
            <a:avLst/>
          </a:prstGeom>
          <a:noFill/>
          <a:ln/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8194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Well-behaved crossover  frequency 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Sensitivitiy</a:t>
            </a:r>
            <a:r>
              <a:rPr lang="en-US" sz="2000" dirty="0" smtClean="0"/>
              <a:t> and complementary sensitivity TFs never become too large (even in the vicinity of the gain crossover frequency)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0" y="5562600"/>
            <a:ext cx="2866403" cy="44047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5638800"/>
            <a:ext cx="2514600" cy="392575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 flipH="1" flipV="1">
            <a:off x="7962900" y="62103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001000" y="6400800"/>
            <a:ext cx="897309" cy="217161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81200" y="2514600"/>
            <a:ext cx="4696516" cy="7378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096000" y="1143000"/>
            <a:ext cx="2667000" cy="38713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295400" y="9906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2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DBDB-C746-46AE-832D-FC505ACF760B}" type="slidenum">
              <a:rPr lang="en-US"/>
              <a:pPr/>
              <a:t>63</a:t>
            </a:fld>
            <a:endParaRPr lang="en-US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Fictitious KF Target Design</a:t>
            </a:r>
          </a:p>
        </p:txBody>
      </p:sp>
      <p:sp>
        <p:nvSpPr>
          <p:cNvPr id="981013" name="Rectangle 21"/>
          <p:cNvSpPr>
            <a:spLocks noChangeArrowheads="1"/>
          </p:cNvSpPr>
          <p:nvPr/>
        </p:nvSpPr>
        <p:spPr bwMode="auto">
          <a:xfrm>
            <a:off x="4495800" y="4114800"/>
            <a:ext cx="37528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Design parameters:</a:t>
            </a:r>
          </a:p>
        </p:txBody>
      </p:sp>
      <p:pic>
        <p:nvPicPr>
          <p:cNvPr id="981016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00600" y="4800600"/>
            <a:ext cx="711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1019" name="Rectangle 27"/>
          <p:cNvSpPr>
            <a:spLocks noChangeArrowheads="1"/>
          </p:cNvSpPr>
          <p:nvPr/>
        </p:nvSpPr>
        <p:spPr bwMode="auto">
          <a:xfrm>
            <a:off x="4419600" y="4114800"/>
            <a:ext cx="4572000" cy="2514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1020" name="Text Box 28"/>
          <p:cNvSpPr txBox="1">
            <a:spLocks noChangeArrowheads="1"/>
          </p:cNvSpPr>
          <p:nvPr/>
        </p:nvSpPr>
        <p:spPr bwMode="auto">
          <a:xfrm>
            <a:off x="5715000" y="4800600"/>
            <a:ext cx="2079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places zeros of </a:t>
            </a:r>
            <a:endParaRPr lang="en-US" dirty="0"/>
          </a:p>
        </p:txBody>
      </p:sp>
      <p:sp>
        <p:nvSpPr>
          <p:cNvPr id="981021" name="Text Box 29"/>
          <p:cNvSpPr txBox="1">
            <a:spLocks noChangeArrowheads="1"/>
          </p:cNvSpPr>
          <p:nvPr/>
        </p:nvSpPr>
        <p:spPr bwMode="auto">
          <a:xfrm>
            <a:off x="5562600" y="5638800"/>
            <a:ext cx="312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adjusts  gain crossover frequency of  </a:t>
            </a:r>
            <a:endParaRPr lang="en-US" dirty="0"/>
          </a:p>
        </p:txBody>
      </p:sp>
      <p:sp>
        <p:nvSpPr>
          <p:cNvPr id="981023" name="Rectangle 31"/>
          <p:cNvSpPr>
            <a:spLocks noChangeArrowheads="1"/>
          </p:cNvSpPr>
          <p:nvPr/>
        </p:nvSpPr>
        <p:spPr bwMode="auto">
          <a:xfrm>
            <a:off x="762000" y="5486401"/>
            <a:ext cx="32766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876800" y="5867400"/>
            <a:ext cx="338137" cy="3939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7200" y="990600"/>
            <a:ext cx="5475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8001000" y="4876800"/>
            <a:ext cx="883000" cy="30951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934200" y="1219200"/>
            <a:ext cx="1226531" cy="29203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0" y="1752600"/>
            <a:ext cx="1654790" cy="467126"/>
          </a:xfrm>
          <a:prstGeom prst="rect">
            <a:avLst/>
          </a:prstGeom>
          <a:noFill/>
          <a:ln/>
          <a:effectLst/>
        </p:spPr>
      </p:pic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762000" y="4267200"/>
            <a:ext cx="32766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048000" y="2438400"/>
            <a:ext cx="4725516" cy="59998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0" y="2362200"/>
            <a:ext cx="1744007" cy="650265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914400" y="5791200"/>
            <a:ext cx="2819400" cy="309549"/>
          </a:xfrm>
          <a:prstGeom prst="rect">
            <a:avLst/>
          </a:prstGeom>
          <a:noFill/>
          <a:ln/>
          <a:effectLst/>
        </p:spPr>
      </p:pic>
      <p:sp>
        <p:nvSpPr>
          <p:cNvPr id="26" name="TextBox 25"/>
          <p:cNvSpPr txBox="1"/>
          <p:nvPr/>
        </p:nvSpPr>
        <p:spPr>
          <a:xfrm>
            <a:off x="685800" y="3352800"/>
            <a:ext cx="802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“Shape” the fictitious KF open loop transfer function  </a:t>
            </a:r>
            <a:endParaRPr lang="en-US" dirty="0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7374852" y="6096000"/>
            <a:ext cx="1068494" cy="402312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990600" y="4648200"/>
            <a:ext cx="2667000" cy="387131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472531" y="990600"/>
            <a:ext cx="584869" cy="27163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4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281194" y="953087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13" grpId="0"/>
      <p:bldP spid="981019" grpId="0" animBg="1"/>
      <p:bldP spid="981020" grpId="0"/>
      <p:bldP spid="981021" grpId="0"/>
      <p:bldP spid="981023" grpId="0" animBg="1"/>
      <p:bldP spid="21" grpId="0" animBg="1"/>
      <p:bldP spid="2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470A-7993-4DCE-93E0-439664393F27}" type="slidenum">
              <a:rPr lang="en-US"/>
              <a:pPr/>
              <a:t>64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– double integrator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3276600"/>
            <a:ext cx="7086615" cy="990983"/>
          </a:xfrm>
          <a:prstGeom prst="rect">
            <a:avLst/>
          </a:prstGeom>
          <a:noFill/>
          <a:ln/>
          <a:effectLst/>
        </p:spPr>
      </p:pic>
      <p:sp>
        <p:nvSpPr>
          <p:cNvPr id="926725" name="Rectangle 5"/>
          <p:cNvSpPr>
            <a:spLocks noChangeArrowheads="1"/>
          </p:cNvSpPr>
          <p:nvPr/>
        </p:nvSpPr>
        <p:spPr bwMode="auto">
          <a:xfrm>
            <a:off x="2590800" y="1447800"/>
            <a:ext cx="1295400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6" name="Rectangle 6"/>
          <p:cNvSpPr>
            <a:spLocks noChangeArrowheads="1"/>
          </p:cNvSpPr>
          <p:nvPr/>
        </p:nvSpPr>
        <p:spPr bwMode="auto">
          <a:xfrm>
            <a:off x="5181600" y="1447800"/>
            <a:ext cx="1295400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7" name="Line 7"/>
          <p:cNvSpPr>
            <a:spLocks noChangeShapeType="1"/>
          </p:cNvSpPr>
          <p:nvPr/>
        </p:nvSpPr>
        <p:spPr bwMode="auto">
          <a:xfrm>
            <a:off x="1295400" y="20574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728" name="Line 8"/>
          <p:cNvSpPr>
            <a:spLocks noChangeShapeType="1"/>
          </p:cNvSpPr>
          <p:nvPr/>
        </p:nvSpPr>
        <p:spPr bwMode="auto">
          <a:xfrm>
            <a:off x="3937000" y="20574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729" name="Line 9"/>
          <p:cNvSpPr>
            <a:spLocks noChangeShapeType="1"/>
          </p:cNvSpPr>
          <p:nvPr/>
        </p:nvSpPr>
        <p:spPr bwMode="auto">
          <a:xfrm>
            <a:off x="6553200" y="20574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2673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0" y="1600200"/>
            <a:ext cx="290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673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5000" y="1600200"/>
            <a:ext cx="290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673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1413" y="1317625"/>
            <a:ext cx="8921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673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34200" y="1219200"/>
            <a:ext cx="9128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514600" y="5334000"/>
            <a:ext cx="2934086" cy="590932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810000" y="4343400"/>
            <a:ext cx="1518390" cy="47936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151648" y="4343400"/>
            <a:ext cx="778690" cy="47919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657398" y="5943600"/>
            <a:ext cx="1518792" cy="4794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65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Example 1: selection of </a:t>
            </a:r>
            <a:r>
              <a:rPr lang="en-US" i="1" kern="1200" dirty="0" err="1" smtClean="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rPr>
              <a:t>B</a:t>
            </a:r>
            <a:r>
              <a:rPr lang="en-US" i="1" kern="1200" baseline="-25000" dirty="0" err="1" smtClean="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rPr>
              <a:t>w</a:t>
            </a:r>
            <a:endParaRPr lang="en-US" i="1" kern="1200" dirty="0">
              <a:solidFill>
                <a:schemeClr val="tx1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914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00" y="2286000"/>
            <a:ext cx="3466726" cy="38062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410200" y="3810000"/>
            <a:ext cx="3540946" cy="85575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0" y="1981200"/>
            <a:ext cx="2495173" cy="100927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162800" y="1981200"/>
            <a:ext cx="1809098" cy="1009118"/>
          </a:xfrm>
          <a:prstGeom prst="rect">
            <a:avLst/>
          </a:prstGeom>
          <a:noFill/>
          <a:ln/>
          <a:effectLst/>
        </p:spPr>
      </p:pic>
      <p:sp>
        <p:nvSpPr>
          <p:cNvPr id="23" name="Down Arrow 22"/>
          <p:cNvSpPr/>
          <p:nvPr/>
        </p:nvSpPr>
        <p:spPr bwMode="auto">
          <a:xfrm>
            <a:off x="8153400" y="3200400"/>
            <a:ext cx="228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8600" y="2895600"/>
            <a:ext cx="4648200" cy="3962400"/>
            <a:chOff x="228600" y="2895600"/>
            <a:chExt cx="4648200" cy="3962400"/>
          </a:xfrm>
        </p:grpSpPr>
        <p:grpSp>
          <p:nvGrpSpPr>
            <p:cNvPr id="40" name="Group 39"/>
            <p:cNvGrpSpPr/>
            <p:nvPr/>
          </p:nvGrpSpPr>
          <p:grpSpPr>
            <a:xfrm>
              <a:off x="228600" y="2895600"/>
              <a:ext cx="4648200" cy="3962400"/>
              <a:chOff x="228600" y="2895600"/>
              <a:chExt cx="4648200" cy="3962400"/>
            </a:xfrm>
          </p:grpSpPr>
          <p:pic>
            <p:nvPicPr>
              <p:cNvPr id="999425" name="Picture 1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228600" y="2895600"/>
                <a:ext cx="4648200" cy="3486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4" name="Rectangle 23"/>
              <p:cNvSpPr/>
              <p:nvPr/>
            </p:nvSpPr>
            <p:spPr bwMode="auto">
              <a:xfrm>
                <a:off x="304800" y="6019800"/>
                <a:ext cx="4267200" cy="838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9" name="Picture 28" descr="txp_fi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1981200" y="6248400"/>
                <a:ext cx="1147502" cy="408572"/>
              </a:xfrm>
              <a:prstGeom prst="rect">
                <a:avLst/>
              </a:prstGeom>
              <a:noFill/>
              <a:ln/>
              <a:effectLst/>
            </p:spPr>
          </p:pic>
        </p:grpSp>
        <p:cxnSp>
          <p:nvCxnSpPr>
            <p:cNvPr id="26" name="Straight Connector 25"/>
            <p:cNvCxnSpPr/>
            <p:nvPr/>
          </p:nvCxnSpPr>
          <p:spPr bwMode="auto">
            <a:xfrm rot="5400000">
              <a:off x="1256506" y="4762500"/>
              <a:ext cx="2820194" cy="79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1371600" y="3352800"/>
            <a:ext cx="12731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-40 db/</a:t>
            </a:r>
            <a:r>
              <a:rPr lang="en-US" sz="2000" b="1" dirty="0" err="1" smtClean="0"/>
              <a:t>dec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3810000"/>
            <a:ext cx="12731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-20 db/</a:t>
            </a:r>
            <a:r>
              <a:rPr lang="en-US" sz="2000" b="1" dirty="0" err="1" smtClean="0"/>
              <a:t>dec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0" y="5105400"/>
            <a:ext cx="357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 the location of the zero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 flipV="1">
            <a:off x="3429000" y="5638800"/>
            <a:ext cx="2514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6477000" y="4267200"/>
            <a:ext cx="914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41390" y="914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66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selection of </a:t>
            </a:r>
            <a:r>
              <a:rPr lang="en-US" i="1" kern="1200" dirty="0" err="1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r>
              <a:rPr lang="en-US" i="1" kern="1200" baseline="-25000" dirty="0" err="1" smtClean="0">
                <a:solidFill>
                  <a:schemeClr val="tx1"/>
                </a:solidFill>
                <a:latin typeface="Bookman Old Style" pitchFamily="18" charset="0"/>
              </a:rPr>
              <a:t>w</a:t>
            </a:r>
            <a:endParaRPr lang="en-US" i="1" kern="1200" dirty="0">
              <a:solidFill>
                <a:schemeClr val="tx1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914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0" y="2286000"/>
            <a:ext cx="3466726" cy="38062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0" y="2057400"/>
            <a:ext cx="3540946" cy="855757"/>
          </a:xfrm>
          <a:prstGeom prst="rect">
            <a:avLst/>
          </a:prstGeom>
          <a:noFill/>
          <a:ln/>
          <a:effectLst/>
        </p:spPr>
      </p:pic>
      <p:grpSp>
        <p:nvGrpSpPr>
          <p:cNvPr id="35" name="Group 34"/>
          <p:cNvGrpSpPr/>
          <p:nvPr/>
        </p:nvGrpSpPr>
        <p:grpSpPr>
          <a:xfrm>
            <a:off x="0" y="2971800"/>
            <a:ext cx="5181600" cy="3886200"/>
            <a:chOff x="0" y="2971800"/>
            <a:chExt cx="5181600" cy="3886200"/>
          </a:xfrm>
        </p:grpSpPr>
        <p:pic>
          <p:nvPicPr>
            <p:cNvPr id="1102850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2971800"/>
              <a:ext cx="518160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2819400" y="3886200"/>
              <a:ext cx="127310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-40 db/</a:t>
              </a:r>
              <a:r>
                <a:rPr lang="en-US" sz="2000" b="1" dirty="0" err="1" smtClean="0"/>
                <a:t>dec</a:t>
              </a:r>
              <a:endParaRPr lang="en-US" sz="20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5000" y="3886200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B</a:t>
            </a:r>
            <a:r>
              <a:rPr lang="en-US" sz="3600" baseline="-25000" dirty="0" smtClean="0">
                <a:latin typeface="Bookman Old Style" pitchFamily="18" charset="0"/>
              </a:rPr>
              <a:t>w1</a:t>
            </a:r>
            <a:r>
              <a:rPr lang="en-US" dirty="0" smtClean="0"/>
              <a:t> </a:t>
            </a:r>
            <a:r>
              <a:rPr lang="en-US" sz="3600" dirty="0" smtClean="0"/>
              <a:t>= 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15000" y="5562600"/>
            <a:ext cx="2179437" cy="855665"/>
          </a:xfrm>
          <a:prstGeom prst="rect">
            <a:avLst/>
          </a:prstGeom>
          <a:noFill/>
          <a:ln/>
          <a:effectLst/>
        </p:spPr>
      </p:pic>
      <p:sp>
        <p:nvSpPr>
          <p:cNvPr id="32" name="Down Arrow 31"/>
          <p:cNvSpPr/>
          <p:nvPr/>
        </p:nvSpPr>
        <p:spPr bwMode="auto">
          <a:xfrm>
            <a:off x="6553200" y="4876800"/>
            <a:ext cx="228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1600" y="32004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In this example we will set</a:t>
            </a:r>
            <a:endParaRPr lang="en-US" i="0" dirty="0">
              <a:latin typeface="+mj-lt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641390" y="914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381000" y="1905000"/>
            <a:ext cx="650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67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selection of </a:t>
            </a:r>
            <a:r>
              <a:rPr lang="en-US" i="1" kern="1200" dirty="0" smtClean="0">
                <a:solidFill>
                  <a:schemeClr val="tx1"/>
                </a:solidFill>
                <a:latin typeface="Bookman Old Style" pitchFamily="18" charset="0"/>
              </a:rPr>
              <a:t> µ</a:t>
            </a:r>
            <a:endParaRPr lang="en-US" i="1" kern="1200" dirty="0">
              <a:solidFill>
                <a:schemeClr val="tx1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914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066800"/>
            <a:ext cx="2179437" cy="855665"/>
          </a:xfrm>
          <a:prstGeom prst="rect">
            <a:avLst/>
          </a:prstGeom>
          <a:noFill/>
          <a:ln/>
          <a:effectLst/>
        </p:spPr>
      </p:pic>
      <p:sp>
        <p:nvSpPr>
          <p:cNvPr id="34" name="TextBox 33"/>
          <p:cNvSpPr txBox="1"/>
          <p:nvPr/>
        </p:nvSpPr>
        <p:spPr>
          <a:xfrm>
            <a:off x="5791200" y="2667000"/>
            <a:ext cx="3461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µ: </a:t>
            </a:r>
            <a:r>
              <a:rPr lang="en-US" dirty="0" smtClean="0"/>
              <a:t>adjusts  gain crossover </a:t>
            </a:r>
          </a:p>
          <a:p>
            <a:r>
              <a:rPr lang="en-US" dirty="0" smtClean="0"/>
              <a:t>    frequency of  </a:t>
            </a:r>
            <a:endParaRPr lang="en-US" dirty="0"/>
          </a:p>
        </p:txBody>
      </p:sp>
      <p:pic>
        <p:nvPicPr>
          <p:cNvPr id="56" name="Picture 5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791200" y="3733800"/>
            <a:ext cx="3200400" cy="464557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78409" y="4191000"/>
            <a:ext cx="1043781" cy="293812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Arrow Connector 18"/>
          <p:cNvCxnSpPr/>
          <p:nvPr/>
        </p:nvCxnSpPr>
        <p:spPr bwMode="auto">
          <a:xfrm>
            <a:off x="2895600" y="43434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0" name="Picture 4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28734" y="3810000"/>
            <a:ext cx="1487404" cy="328864"/>
          </a:xfrm>
          <a:prstGeom prst="rect">
            <a:avLst/>
          </a:prstGeom>
          <a:noFill/>
          <a:ln/>
          <a:effectLst/>
        </p:spPr>
      </p:pic>
      <p:cxnSp>
        <p:nvCxnSpPr>
          <p:cNvPr id="33" name="Straight Arrow Connector 32"/>
          <p:cNvCxnSpPr/>
          <p:nvPr/>
        </p:nvCxnSpPr>
        <p:spPr bwMode="auto">
          <a:xfrm>
            <a:off x="2286000" y="3962400"/>
            <a:ext cx="1828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7" name="Picture 5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038600" y="2590800"/>
            <a:ext cx="1392395" cy="435942"/>
          </a:xfrm>
          <a:prstGeom prst="rect">
            <a:avLst/>
          </a:prstGeom>
          <a:noFill/>
          <a:ln/>
          <a:effectLst/>
        </p:spPr>
      </p:pic>
      <p:cxnSp>
        <p:nvCxnSpPr>
          <p:cNvPr id="39" name="Straight Arrow Connector 38"/>
          <p:cNvCxnSpPr/>
          <p:nvPr/>
        </p:nvCxnSpPr>
        <p:spPr bwMode="auto">
          <a:xfrm rot="10800000" flipV="1">
            <a:off x="3200400" y="2895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33400" y="3505200"/>
            <a:ext cx="495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24600" y="5410200"/>
            <a:ext cx="1654429" cy="350267"/>
          </a:xfrm>
          <a:prstGeom prst="rect">
            <a:avLst/>
          </a:prstGeom>
          <a:noFill/>
          <a:ln/>
          <a:effectLst/>
        </p:spPr>
      </p:pic>
      <p:sp>
        <p:nvSpPr>
          <p:cNvPr id="54" name="TextBox 53"/>
          <p:cNvSpPr txBox="1"/>
          <p:nvPr/>
        </p:nvSpPr>
        <p:spPr>
          <a:xfrm>
            <a:off x="5791200" y="4724400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In this example we will set</a:t>
            </a:r>
            <a:endParaRPr lang="en-US" sz="2000" i="0" dirty="0">
              <a:latin typeface="+mj-lt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641390" y="914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2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381000" y="1905000"/>
            <a:ext cx="650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68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selection of </a:t>
            </a:r>
            <a:r>
              <a:rPr lang="en-US" i="1" kern="1200" dirty="0" smtClean="0">
                <a:solidFill>
                  <a:schemeClr val="tx1"/>
                </a:solidFill>
                <a:latin typeface="Bookman Old Style" pitchFamily="18" charset="0"/>
              </a:rPr>
              <a:t> µ</a:t>
            </a:r>
            <a:endParaRPr lang="en-US" i="1" kern="1200" dirty="0">
              <a:solidFill>
                <a:schemeClr val="tx1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914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914400"/>
            <a:ext cx="2179437" cy="855665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8734" y="3810000"/>
            <a:ext cx="1487404" cy="328864"/>
          </a:xfrm>
          <a:prstGeom prst="rect">
            <a:avLst/>
          </a:prstGeom>
          <a:noFill/>
          <a:ln/>
          <a:effectLst/>
        </p:spPr>
      </p:pic>
      <p:cxnSp>
        <p:nvCxnSpPr>
          <p:cNvPr id="33" name="Straight Arrow Connector 32"/>
          <p:cNvCxnSpPr/>
          <p:nvPr/>
        </p:nvCxnSpPr>
        <p:spPr bwMode="auto">
          <a:xfrm>
            <a:off x="2286000" y="3962400"/>
            <a:ext cx="1828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33400" y="3505200"/>
            <a:ext cx="495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172200" y="1828800"/>
            <a:ext cx="1654429" cy="350267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5657148" y="2895600"/>
            <a:ext cx="348685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1800" i="0" u="sng" kern="0" dirty="0" smtClean="0">
                <a:solidFill>
                  <a:srgbClr val="000000"/>
                </a:solidFill>
                <a:latin typeface="Helvetica"/>
              </a:rPr>
              <a:t>Designer-specified shapes</a:t>
            </a: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  	(low frequencies)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4114800"/>
            <a:ext cx="2560915" cy="657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768030" y="5486400"/>
            <a:ext cx="3130059" cy="608871"/>
          </a:xfrm>
          <a:prstGeom prst="rect">
            <a:avLst/>
          </a:prstGeom>
          <a:noFill/>
          <a:ln/>
          <a:effectLst/>
        </p:spPr>
      </p:pic>
      <p:sp>
        <p:nvSpPr>
          <p:cNvPr id="22" name="Oval 21"/>
          <p:cNvSpPr/>
          <p:nvPr/>
        </p:nvSpPr>
        <p:spPr bwMode="auto">
          <a:xfrm rot="1200000">
            <a:off x="154585" y="2787778"/>
            <a:ext cx="2836471" cy="4170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038600" y="2590800"/>
            <a:ext cx="1392395" cy="435942"/>
          </a:xfrm>
          <a:prstGeom prst="rect">
            <a:avLst/>
          </a:prstGeom>
          <a:noFill/>
          <a:ln/>
          <a:effectLst/>
        </p:spPr>
      </p:pic>
      <p:cxnSp>
        <p:nvCxnSpPr>
          <p:cNvPr id="25" name="Straight Arrow Connector 24"/>
          <p:cNvCxnSpPr/>
          <p:nvPr/>
        </p:nvCxnSpPr>
        <p:spPr bwMode="auto">
          <a:xfrm rot="10800000" flipV="1">
            <a:off x="3200400" y="2895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641390" y="914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2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381000" y="1905000"/>
            <a:ext cx="650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69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selection of </a:t>
            </a:r>
            <a:r>
              <a:rPr lang="en-US" i="1" kern="1200" dirty="0" smtClean="0">
                <a:solidFill>
                  <a:schemeClr val="tx1"/>
                </a:solidFill>
                <a:latin typeface="Bookman Old Style" pitchFamily="18" charset="0"/>
              </a:rPr>
              <a:t> µ</a:t>
            </a:r>
            <a:endParaRPr lang="en-US" i="1" kern="1200" dirty="0">
              <a:solidFill>
                <a:schemeClr val="tx1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914400"/>
            <a:ext cx="4648200" cy="103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914400"/>
            <a:ext cx="2179437" cy="855665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8734" y="3810000"/>
            <a:ext cx="1487404" cy="328864"/>
          </a:xfrm>
          <a:prstGeom prst="rect">
            <a:avLst/>
          </a:prstGeom>
          <a:noFill/>
          <a:ln/>
          <a:effectLst/>
        </p:spPr>
      </p:pic>
      <p:cxnSp>
        <p:nvCxnSpPr>
          <p:cNvPr id="33" name="Straight Arrow Connector 32"/>
          <p:cNvCxnSpPr/>
          <p:nvPr/>
        </p:nvCxnSpPr>
        <p:spPr bwMode="auto">
          <a:xfrm>
            <a:off x="2286000" y="3962400"/>
            <a:ext cx="1828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33400" y="3505200"/>
            <a:ext cx="495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172200" y="1828800"/>
            <a:ext cx="1654429" cy="350267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5657148" y="2895600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2. </a:t>
            </a:r>
            <a:r>
              <a:rPr lang="en-US" sz="1800" i="0" u="sng" kern="0" dirty="0" smtClean="0">
                <a:solidFill>
                  <a:srgbClr val="000000"/>
                </a:solidFill>
                <a:latin typeface="Helvetica"/>
              </a:rPr>
              <a:t>High frequency attenuation</a:t>
            </a: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</p:txBody>
      </p:sp>
      <p:sp>
        <p:nvSpPr>
          <p:cNvPr id="22" name="Oval 21"/>
          <p:cNvSpPr/>
          <p:nvPr/>
        </p:nvSpPr>
        <p:spPr bwMode="auto">
          <a:xfrm rot="600000">
            <a:off x="3141389" y="3581664"/>
            <a:ext cx="2387320" cy="2251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29400" y="3733800"/>
            <a:ext cx="1171745" cy="17518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909817" y="4572000"/>
            <a:ext cx="2886964" cy="618635"/>
          </a:xfrm>
          <a:prstGeom prst="rect">
            <a:avLst/>
          </a:prstGeom>
          <a:noFill/>
          <a:ln/>
          <a:effectLst/>
        </p:spPr>
      </p:pic>
      <p:sp>
        <p:nvSpPr>
          <p:cNvPr id="26" name="TextBox 25"/>
          <p:cNvSpPr txBox="1"/>
          <p:nvPr/>
        </p:nvSpPr>
        <p:spPr>
          <a:xfrm>
            <a:off x="6019800" y="5410200"/>
            <a:ext cx="2678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Bode plot has </a:t>
            </a:r>
          </a:p>
          <a:p>
            <a:r>
              <a:rPr lang="en-US" dirty="0" smtClean="0"/>
              <a:t>-20 db/</a:t>
            </a:r>
            <a:r>
              <a:rPr lang="en-US" dirty="0" err="1" smtClean="0"/>
              <a:t>dec</a:t>
            </a:r>
            <a:r>
              <a:rPr lang="en-US" dirty="0" smtClean="0"/>
              <a:t> slope)</a:t>
            </a:r>
            <a:endParaRPr lang="en-US" b="1" dirty="0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038600" y="2590800"/>
            <a:ext cx="1392395" cy="435942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rot="10800000" flipV="1">
            <a:off x="3200400" y="2895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641390" y="914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2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Feedback Transfer Functions (TF)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1943100" y="800100"/>
            <a:ext cx="228600" cy="1676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34287" y="1828800"/>
            <a:ext cx="557001" cy="271569"/>
          </a:xfrm>
          <a:prstGeom prst="rect">
            <a:avLst/>
          </a:prstGeom>
          <a:noFill/>
          <a:ln/>
          <a:effectLst/>
        </p:spPr>
      </p:pic>
      <p:sp>
        <p:nvSpPr>
          <p:cNvPr id="24" name="Right Brace 23"/>
          <p:cNvSpPr/>
          <p:nvPr/>
        </p:nvSpPr>
        <p:spPr bwMode="auto">
          <a:xfrm rot="5400000">
            <a:off x="6629400" y="381000"/>
            <a:ext cx="304800" cy="25908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44823" y="1828800"/>
            <a:ext cx="584728" cy="27156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2400" y="1143000"/>
            <a:ext cx="8544452" cy="373919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393" y="2458760"/>
            <a:ext cx="2134338" cy="271584"/>
          </a:xfrm>
          <a:prstGeom prst="rect">
            <a:avLst/>
          </a:prstGeom>
          <a:noFill/>
          <a:ln/>
          <a:effectLst/>
        </p:spPr>
      </p:pic>
      <p:sp>
        <p:nvSpPr>
          <p:cNvPr id="64" name="Rectangle 63"/>
          <p:cNvSpPr/>
          <p:nvPr/>
        </p:nvSpPr>
        <p:spPr>
          <a:xfrm>
            <a:off x="2769993" y="2306360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at low frequencies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pic>
        <p:nvPicPr>
          <p:cNvPr id="65" name="Picture 6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1796" y="3210580"/>
            <a:ext cx="2161531" cy="271619"/>
          </a:xfrm>
          <a:prstGeom prst="rect">
            <a:avLst/>
          </a:prstGeom>
          <a:noFill/>
          <a:ln/>
          <a:effectLst/>
        </p:spPr>
      </p:pic>
      <p:sp>
        <p:nvSpPr>
          <p:cNvPr id="66" name="Rectangle 65"/>
          <p:cNvSpPr/>
          <p:nvPr/>
        </p:nvSpPr>
        <p:spPr>
          <a:xfrm>
            <a:off x="2769993" y="305818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at high frequencies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sp>
        <p:nvSpPr>
          <p:cNvPr id="67" name="Right Arrow 66"/>
          <p:cNvSpPr/>
          <p:nvPr/>
        </p:nvSpPr>
        <p:spPr bwMode="auto">
          <a:xfrm>
            <a:off x="5360793" y="253496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8" name="Picture 6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275193" y="2458760"/>
            <a:ext cx="2460883" cy="285486"/>
          </a:xfrm>
          <a:prstGeom prst="rect">
            <a:avLst/>
          </a:prstGeom>
          <a:noFill/>
          <a:ln/>
          <a:effectLst/>
        </p:spPr>
      </p:pic>
      <p:sp>
        <p:nvSpPr>
          <p:cNvPr id="69" name="Right Arrow 68"/>
          <p:cNvSpPr/>
          <p:nvPr/>
        </p:nvSpPr>
        <p:spPr bwMode="auto">
          <a:xfrm>
            <a:off x="5436993" y="321058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0" name="Picture 6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324467" y="3134380"/>
            <a:ext cx="2514733" cy="271621"/>
          </a:xfrm>
          <a:prstGeom prst="rect">
            <a:avLst/>
          </a:prstGeom>
          <a:noFill/>
          <a:ln/>
          <a:effectLst/>
        </p:spPr>
      </p:pic>
      <p:grpSp>
        <p:nvGrpSpPr>
          <p:cNvPr id="78" name="Group 77"/>
          <p:cNvGrpSpPr/>
          <p:nvPr/>
        </p:nvGrpSpPr>
        <p:grpSpPr>
          <a:xfrm>
            <a:off x="1371600" y="3886200"/>
            <a:ext cx="5930064" cy="2695575"/>
            <a:chOff x="1371600" y="3886200"/>
            <a:chExt cx="5930064" cy="2695575"/>
          </a:xfrm>
        </p:grpSpPr>
        <p:pic>
          <p:nvPicPr>
            <p:cNvPr id="1205250" name="Picture 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286000" y="3886200"/>
              <a:ext cx="4743450" cy="269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" name="Rectangle 70"/>
            <p:cNvSpPr/>
            <p:nvPr/>
          </p:nvSpPr>
          <p:spPr>
            <a:xfrm>
              <a:off x="1371600" y="3886200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Gain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47800" y="5105400"/>
              <a:ext cx="7841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0 db</a:t>
              </a:r>
              <a:endParaRPr lang="en-US" dirty="0"/>
            </a:p>
          </p:txBody>
        </p:sp>
        <p:pic>
          <p:nvPicPr>
            <p:cNvPr id="74" name="Picture 73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657600" y="4495800"/>
              <a:ext cx="1033458" cy="2854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5" name="Rectangle 74"/>
            <p:cNvSpPr/>
            <p:nvPr/>
          </p:nvSpPr>
          <p:spPr>
            <a:xfrm>
              <a:off x="5943600" y="5410200"/>
              <a:ext cx="13580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high frequency</a:t>
              </a:r>
            </a:p>
            <a:p>
              <a:r>
                <a:rPr lang="en-US" sz="1400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constraint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62200" y="5029200"/>
              <a:ext cx="97013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low</a:t>
              </a:r>
            </a:p>
            <a:p>
              <a:endParaRPr lang="en-US" sz="14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endParaRPr>
            </a:p>
            <a:p>
              <a:r>
                <a:rPr lang="en-US" sz="1400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frequency</a:t>
              </a:r>
            </a:p>
            <a:p>
              <a:r>
                <a:rPr lang="en-US" sz="1400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constraint</a:t>
              </a:r>
              <a:endParaRPr lang="en-US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953000" y="4191000"/>
              <a:ext cx="1124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i="0" dirty="0" smtClean="0">
                  <a:solidFill>
                    <a:srgbClr val="000000"/>
                  </a:solidFill>
                  <a:latin typeface="Helvetica" pitchFamily="34" charset="0"/>
                  <a:ea typeface="MS PGothic" pitchFamily="34" charset="-128"/>
                </a:rPr>
                <a:t>(SISO)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89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304800" y="25146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C2BD-11A6-4D93-90BB-60456356F5AC}" type="slidenum">
              <a:rPr lang="en-US"/>
              <a:pPr/>
              <a:t>70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selection of </a:t>
            </a:r>
            <a:r>
              <a:rPr lang="en-US" i="1" kern="1200" dirty="0" smtClean="0">
                <a:solidFill>
                  <a:schemeClr val="tx1"/>
                </a:solidFill>
                <a:latin typeface="Bookman Old Style" pitchFamily="18" charset="0"/>
              </a:rPr>
              <a:t> µ</a:t>
            </a:r>
            <a:endParaRPr lang="en-US" i="1" kern="1200" dirty="0">
              <a:solidFill>
                <a:schemeClr val="tx1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" y="9144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096000" y="914400"/>
            <a:ext cx="2179437" cy="85566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38555" y="4648200"/>
            <a:ext cx="876161" cy="312714"/>
          </a:xfrm>
          <a:prstGeom prst="rect">
            <a:avLst/>
          </a:prstGeom>
          <a:noFill/>
          <a:ln/>
          <a:effectLst/>
        </p:spPr>
      </p:pic>
      <p:cxnSp>
        <p:nvCxnSpPr>
          <p:cNvPr id="33" name="Straight Arrow Connector 32"/>
          <p:cNvCxnSpPr/>
          <p:nvPr/>
        </p:nvCxnSpPr>
        <p:spPr bwMode="auto">
          <a:xfrm>
            <a:off x="3429000" y="4876800"/>
            <a:ext cx="457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38200" y="3962400"/>
            <a:ext cx="923229" cy="335263"/>
          </a:xfrm>
          <a:prstGeom prst="rect">
            <a:avLst/>
          </a:prstGeom>
          <a:noFill/>
          <a:ln/>
          <a:effectLst/>
        </p:spPr>
      </p:pic>
      <p:cxnSp>
        <p:nvCxnSpPr>
          <p:cNvPr id="39" name="Straight Arrow Connector 38"/>
          <p:cNvCxnSpPr/>
          <p:nvPr/>
        </p:nvCxnSpPr>
        <p:spPr bwMode="auto">
          <a:xfrm>
            <a:off x="1828800" y="4114800"/>
            <a:ext cx="533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33400" y="3429000"/>
            <a:ext cx="441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172200" y="1828800"/>
            <a:ext cx="1654429" cy="350267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5334000" y="2895600"/>
            <a:ext cx="33602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3. </a:t>
            </a:r>
            <a:r>
              <a:rPr lang="en-US" sz="2000" i="0" u="sng" kern="0" dirty="0" smtClean="0">
                <a:solidFill>
                  <a:srgbClr val="000000"/>
                </a:solidFill>
                <a:latin typeface="Helvetica"/>
              </a:rPr>
              <a:t>Well-behaved crossover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    </a:t>
            </a:r>
            <a:r>
              <a:rPr lang="en-US" sz="2000" i="0" u="sng" kern="0" dirty="0" smtClean="0">
                <a:solidFill>
                  <a:srgbClr val="000000"/>
                </a:solidFill>
                <a:latin typeface="Helvetica"/>
              </a:rPr>
              <a:t>frequency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638800" y="5410200"/>
            <a:ext cx="2866403" cy="440477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3600" y="4343400"/>
            <a:ext cx="2514600" cy="39257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905000" y="1828800"/>
            <a:ext cx="2895600" cy="57556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641390" y="914400"/>
            <a:ext cx="492210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2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029200" y="9144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38200" y="152400"/>
            <a:ext cx="7543800" cy="1830388"/>
            <a:chOff x="800100" y="990600"/>
            <a:chExt cx="7543800" cy="1830388"/>
          </a:xfrm>
        </p:grpSpPr>
        <p:grpSp>
          <p:nvGrpSpPr>
            <p:cNvPr id="988163" name="Group 3"/>
            <p:cNvGrpSpPr>
              <a:grpSpLocks/>
            </p:cNvGrpSpPr>
            <p:nvPr/>
          </p:nvGrpSpPr>
          <p:grpSpPr bwMode="auto">
            <a:xfrm>
              <a:off x="800100" y="990600"/>
              <a:ext cx="7543800" cy="1830388"/>
              <a:chOff x="336" y="1391"/>
              <a:chExt cx="5280" cy="1537"/>
            </a:xfrm>
          </p:grpSpPr>
          <p:grpSp>
            <p:nvGrpSpPr>
              <p:cNvPr id="988164" name="Group 4"/>
              <p:cNvGrpSpPr>
                <a:grpSpLocks/>
              </p:cNvGrpSpPr>
              <p:nvPr/>
            </p:nvGrpSpPr>
            <p:grpSpPr bwMode="auto">
              <a:xfrm>
                <a:off x="336" y="1391"/>
                <a:ext cx="5280" cy="1537"/>
                <a:chOff x="336" y="1391"/>
                <a:chExt cx="5280" cy="1537"/>
              </a:xfrm>
            </p:grpSpPr>
            <p:sp>
              <p:nvSpPr>
                <p:cNvPr id="988166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2448"/>
                  <a:ext cx="960" cy="4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988165" name="Picture 5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36" y="1391"/>
                  <a:ext cx="5280" cy="15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988167" name="Picture 7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496" y="2592"/>
                <a:ext cx="5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 bwMode="auto">
            <a:xfrm>
              <a:off x="1600200" y="990600"/>
              <a:ext cx="19812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858000" y="9906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438400" y="9906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6C6A-D2E8-4F95-A23F-EAC50F3B7CC6}" type="slidenum">
              <a:rPr lang="en-US"/>
              <a:pPr/>
              <a:t>71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Example-2: Unstable Plant</a:t>
            </a:r>
          </a:p>
        </p:txBody>
      </p:sp>
      <p:pic>
        <p:nvPicPr>
          <p:cNvPr id="9881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0" y="2800350"/>
            <a:ext cx="2209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81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2495550"/>
            <a:ext cx="1733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8172" name="Rectangle 12"/>
          <p:cNvSpPr>
            <a:spLocks noChangeArrowheads="1"/>
          </p:cNvSpPr>
          <p:nvPr/>
        </p:nvSpPr>
        <p:spPr bwMode="auto">
          <a:xfrm>
            <a:off x="533400" y="5257800"/>
            <a:ext cx="3386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 dirty="0">
                <a:latin typeface="Arial" charset="0"/>
              </a:rPr>
              <a:t>no unstable zeros</a:t>
            </a:r>
          </a:p>
        </p:txBody>
      </p:sp>
      <p:sp>
        <p:nvSpPr>
          <p:cNvPr id="988173" name="Rectangle 13"/>
          <p:cNvSpPr>
            <a:spLocks noChangeArrowheads="1"/>
          </p:cNvSpPr>
          <p:nvPr/>
        </p:nvSpPr>
        <p:spPr bwMode="auto">
          <a:xfrm>
            <a:off x="304800" y="4114800"/>
            <a:ext cx="4495800" cy="1905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8817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2495550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817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1" y="4343401"/>
            <a:ext cx="38813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1825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73083" y="3579812"/>
            <a:ext cx="4370917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086600" y="4876800"/>
            <a:ext cx="12731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-40 db/</a:t>
            </a:r>
            <a:r>
              <a:rPr lang="en-US" sz="2000" b="1" dirty="0" err="1" smtClean="0"/>
              <a:t>dec</a:t>
            </a:r>
            <a:endParaRPr lang="en-US" sz="2000" b="1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7620000" y="4648200"/>
            <a:ext cx="3048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72" grpId="0"/>
      <p:bldP spid="988173" grpId="0" animBg="1"/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90800" y="3429000"/>
            <a:ext cx="5943600" cy="1828800"/>
            <a:chOff x="800100" y="990600"/>
            <a:chExt cx="7543800" cy="1830388"/>
          </a:xfrm>
        </p:grpSpPr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800100" y="990600"/>
              <a:ext cx="7543800" cy="1830388"/>
              <a:chOff x="336" y="1391"/>
              <a:chExt cx="5280" cy="1537"/>
            </a:xfrm>
          </p:grpSpPr>
          <p:grpSp>
            <p:nvGrpSpPr>
              <p:cNvPr id="23" name="Group 4"/>
              <p:cNvGrpSpPr>
                <a:grpSpLocks/>
              </p:cNvGrpSpPr>
              <p:nvPr/>
            </p:nvGrpSpPr>
            <p:grpSpPr bwMode="auto">
              <a:xfrm>
                <a:off x="336" y="1391"/>
                <a:ext cx="5280" cy="1537"/>
                <a:chOff x="336" y="1391"/>
                <a:chExt cx="5280" cy="1537"/>
              </a:xfrm>
            </p:grpSpPr>
            <p:sp>
              <p:nvSpPr>
                <p:cNvPr id="25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2448"/>
                  <a:ext cx="960" cy="4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26" name="Picture 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36" y="1391"/>
                  <a:ext cx="5280" cy="15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24" name="Picture 7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496" y="2592"/>
                <a:ext cx="5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0" name="Rectangle 19"/>
            <p:cNvSpPr/>
            <p:nvPr/>
          </p:nvSpPr>
          <p:spPr bwMode="auto">
            <a:xfrm>
              <a:off x="1600200" y="990600"/>
              <a:ext cx="19812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858000" y="9906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38400" y="9906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D7C2-CA17-4A7F-8D15-5D8638FACE0E}" type="slidenum">
              <a:rPr lang="en-US"/>
              <a:pPr/>
              <a:t>72</a:t>
            </a:fld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Example-2: I-action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I-action to achieve 0 steady-state error to constant reference input</a:t>
            </a:r>
          </a:p>
          <a:p>
            <a:endParaRPr lang="en-US"/>
          </a:p>
          <a:p>
            <a:r>
              <a:rPr lang="en-US"/>
              <a:t>Define I-action extended system</a:t>
            </a:r>
          </a:p>
        </p:txBody>
      </p:sp>
      <p:sp>
        <p:nvSpPr>
          <p:cNvPr id="987145" name="Rectangle 9"/>
          <p:cNvSpPr>
            <a:spLocks noChangeArrowheads="1"/>
          </p:cNvSpPr>
          <p:nvPr/>
        </p:nvSpPr>
        <p:spPr bwMode="auto">
          <a:xfrm>
            <a:off x="1600200" y="4343400"/>
            <a:ext cx="990600" cy="990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7146" name="Line 10"/>
          <p:cNvSpPr>
            <a:spLocks noChangeShapeType="1"/>
          </p:cNvSpPr>
          <p:nvPr/>
        </p:nvSpPr>
        <p:spPr bwMode="auto">
          <a:xfrm>
            <a:off x="609600" y="4876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8715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11350" y="4470400"/>
            <a:ext cx="2428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715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6438" y="4322763"/>
            <a:ext cx="365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715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0" y="4495800"/>
            <a:ext cx="48736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7154" name="AutoShape 18"/>
          <p:cNvSpPr>
            <a:spLocks/>
          </p:cNvSpPr>
          <p:nvPr/>
        </p:nvSpPr>
        <p:spPr bwMode="auto">
          <a:xfrm rot="5400000">
            <a:off x="1600200" y="4191000"/>
            <a:ext cx="533400" cy="2971800"/>
          </a:xfrm>
          <a:prstGeom prst="rightBrace">
            <a:avLst>
              <a:gd name="adj1" fmla="val 46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7155" name="Text Box 19"/>
          <p:cNvSpPr txBox="1">
            <a:spLocks noChangeArrowheads="1"/>
          </p:cNvSpPr>
          <p:nvPr/>
        </p:nvSpPr>
        <p:spPr bwMode="auto">
          <a:xfrm>
            <a:off x="822325" y="5908675"/>
            <a:ext cx="534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integrator dynamics to implement I-action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8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5" grpId="0" animBg="1"/>
      <p:bldP spid="987146" grpId="0" animBg="1"/>
      <p:bldP spid="987154" grpId="0" animBg="1"/>
      <p:bldP spid="987154" grpId="1" animBg="1"/>
      <p:bldP spid="98715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90800" y="1752600"/>
            <a:ext cx="5943600" cy="1828800"/>
            <a:chOff x="800100" y="990600"/>
            <a:chExt cx="7543800" cy="1830388"/>
          </a:xfrm>
        </p:grpSpPr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800100" y="990600"/>
              <a:ext cx="7543800" cy="1830388"/>
              <a:chOff x="336" y="1391"/>
              <a:chExt cx="5280" cy="1537"/>
            </a:xfrm>
          </p:grpSpPr>
          <p:grpSp>
            <p:nvGrpSpPr>
              <p:cNvPr id="24" name="Group 4"/>
              <p:cNvGrpSpPr>
                <a:grpSpLocks/>
              </p:cNvGrpSpPr>
              <p:nvPr/>
            </p:nvGrpSpPr>
            <p:grpSpPr bwMode="auto">
              <a:xfrm>
                <a:off x="336" y="1391"/>
                <a:ext cx="5280" cy="1537"/>
                <a:chOff x="336" y="1391"/>
                <a:chExt cx="5280" cy="1537"/>
              </a:xfrm>
            </p:grpSpPr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2448"/>
                  <a:ext cx="960" cy="4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27" name="Picture 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336" y="1391"/>
                  <a:ext cx="5280" cy="15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25" name="Picture 7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496" y="2592"/>
                <a:ext cx="5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Rectangle 20"/>
            <p:cNvSpPr/>
            <p:nvPr/>
          </p:nvSpPr>
          <p:spPr bwMode="auto">
            <a:xfrm>
              <a:off x="1600200" y="990600"/>
              <a:ext cx="19812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858000" y="9906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9906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656-4240-4ECE-8862-49BD7253C6CC}" type="slidenum">
              <a:rPr lang="en-US"/>
              <a:pPr/>
              <a:t>73</a:t>
            </a:fld>
            <a:endParaRPr 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Example-2: I-action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I-action extended system</a:t>
            </a:r>
          </a:p>
        </p:txBody>
      </p:sp>
      <p:sp>
        <p:nvSpPr>
          <p:cNvPr id="991241" name="Rectangle 9"/>
          <p:cNvSpPr>
            <a:spLocks noChangeArrowheads="1"/>
          </p:cNvSpPr>
          <p:nvPr/>
        </p:nvSpPr>
        <p:spPr bwMode="auto">
          <a:xfrm>
            <a:off x="1600200" y="2667000"/>
            <a:ext cx="990600" cy="990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1242" name="Line 10"/>
          <p:cNvSpPr>
            <a:spLocks noChangeShapeType="1"/>
          </p:cNvSpPr>
          <p:nvPr/>
        </p:nvSpPr>
        <p:spPr bwMode="auto">
          <a:xfrm>
            <a:off x="609600" y="3200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124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11350" y="2794000"/>
            <a:ext cx="2428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6438" y="2646363"/>
            <a:ext cx="365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4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67000" y="2819400"/>
            <a:ext cx="48736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4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31800" y="4921250"/>
            <a:ext cx="2590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5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56000" y="4924425"/>
            <a:ext cx="1885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52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019800" y="5181600"/>
            <a:ext cx="2438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838200" y="3733800"/>
            <a:ext cx="6883399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0577-2D36-4BB7-B678-05F7A7230F20}" type="slidenum">
              <a:rPr lang="en-US"/>
              <a:pPr/>
              <a:t>74</a:t>
            </a:fld>
            <a:endParaRPr lang="en-US"/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Example-2: I-action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US"/>
              <a:t>I-action extended system</a:t>
            </a:r>
          </a:p>
        </p:txBody>
      </p:sp>
      <p:pic>
        <p:nvPicPr>
          <p:cNvPr id="989200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3000" y="5562600"/>
            <a:ext cx="2171700" cy="100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9204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5785" y="5562598"/>
            <a:ext cx="1388239" cy="100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9205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73770" y="5796986"/>
            <a:ext cx="2089230" cy="42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89207" name="Group 23"/>
          <p:cNvGrpSpPr>
            <a:grpSpLocks/>
          </p:cNvGrpSpPr>
          <p:nvPr/>
        </p:nvGrpSpPr>
        <p:grpSpPr bwMode="auto">
          <a:xfrm>
            <a:off x="304800" y="1447800"/>
            <a:ext cx="8534400" cy="2438400"/>
            <a:chOff x="336" y="1391"/>
            <a:chExt cx="5280" cy="1537"/>
          </a:xfrm>
        </p:grpSpPr>
        <p:grpSp>
          <p:nvGrpSpPr>
            <p:cNvPr id="989208" name="Group 24"/>
            <p:cNvGrpSpPr>
              <a:grpSpLocks/>
            </p:cNvGrpSpPr>
            <p:nvPr/>
          </p:nvGrpSpPr>
          <p:grpSpPr bwMode="auto">
            <a:xfrm>
              <a:off x="336" y="1391"/>
              <a:ext cx="5280" cy="1537"/>
              <a:chOff x="336" y="1391"/>
              <a:chExt cx="5280" cy="1537"/>
            </a:xfrm>
          </p:grpSpPr>
          <p:pic>
            <p:nvPicPr>
              <p:cNvPr id="989209" name="Picture 25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336" y="1391"/>
                <a:ext cx="5280" cy="1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89210" name="Rectangle 26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89211" name="Picture 2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496" y="2592"/>
              <a:ext cx="5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89213" name="Picture 2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38200" y="3048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9214" name="Picture 3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76400" y="3505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9215" name="Picture 3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038600" y="3657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9216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29400" y="3505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9218" name="Rectangle 34"/>
          <p:cNvSpPr>
            <a:spLocks noChangeArrowheads="1"/>
          </p:cNvSpPr>
          <p:nvPr/>
        </p:nvSpPr>
        <p:spPr bwMode="auto">
          <a:xfrm>
            <a:off x="2438400" y="1828800"/>
            <a:ext cx="1066800" cy="762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89219" name="Picture 3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667000" y="1981200"/>
            <a:ext cx="533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33400" y="4191000"/>
            <a:ext cx="6883399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37AF-1976-4ABC-A2C0-FFF334EE1F24}" type="slidenum">
              <a:rPr lang="en-US"/>
              <a:pPr/>
              <a:t>75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Example-2: selection of </a:t>
            </a:r>
            <a:r>
              <a:rPr lang="en-US" sz="3200" i="1" kern="1200" dirty="0" err="1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r>
              <a:rPr lang="en-US" sz="3200" i="1" kern="1200" baseline="-25000" dirty="0" err="1" smtClean="0">
                <a:solidFill>
                  <a:schemeClr val="tx1"/>
                </a:solidFill>
                <a:latin typeface="Bookman Old Style" pitchFamily="18" charset="0"/>
              </a:rPr>
              <a:t>w</a:t>
            </a:r>
            <a:endParaRPr lang="en-US" sz="3200" dirty="0"/>
          </a:p>
        </p:txBody>
      </p:sp>
      <p:pic>
        <p:nvPicPr>
          <p:cNvPr id="99022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914400"/>
            <a:ext cx="496302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27" name="Rectangle 19"/>
          <p:cNvSpPr>
            <a:spLocks noChangeArrowheads="1"/>
          </p:cNvSpPr>
          <p:nvPr/>
        </p:nvSpPr>
        <p:spPr bwMode="auto">
          <a:xfrm>
            <a:off x="228600" y="29718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Design </a:t>
            </a:r>
            <a:r>
              <a:rPr lang="en-US" sz="2800" i="0" dirty="0" smtClean="0">
                <a:latin typeface="Helvetica" pitchFamily="34" charset="0"/>
              </a:rPr>
              <a:t>parameter:  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990231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1905000"/>
            <a:ext cx="3048000" cy="30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023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733800"/>
            <a:ext cx="1905000" cy="103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67200" y="4114800"/>
            <a:ext cx="462524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267200" y="2971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latin typeface="Helvetica" pitchFamily="34" charset="0"/>
              </a:rPr>
              <a:t>We can “place” two zeros of  </a:t>
            </a:r>
            <a:r>
              <a:rPr lang="en-US" dirty="0" err="1" smtClean="0">
                <a:latin typeface="Bookman Old Style" pitchFamily="18" charset="0"/>
              </a:rPr>
              <a:t>G</a:t>
            </a:r>
            <a:r>
              <a:rPr lang="en-US" baseline="-25000" dirty="0" err="1" smtClean="0">
                <a:latin typeface="Bookman Old Style" pitchFamily="18" charset="0"/>
              </a:rPr>
              <a:t>w</a:t>
            </a:r>
            <a:r>
              <a:rPr lang="en-US" dirty="0" smtClean="0">
                <a:latin typeface="Bookman Old Style" pitchFamily="18" charset="0"/>
              </a:rPr>
              <a:t>(s)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181600" y="5791200"/>
            <a:ext cx="3521752" cy="6850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" y="5791200"/>
            <a:ext cx="2857788" cy="733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57200" y="51054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latin typeface="Helvetica" pitchFamily="34" charset="0"/>
              </a:rPr>
              <a:t>remember that, at low frequencies,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048000" y="39624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4114800" y="60198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>
            <a:off x="3962400" y="3048000"/>
            <a:ext cx="304800" cy="19812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1000" y="5562600"/>
            <a:ext cx="86106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7" grpId="0"/>
      <p:bldP spid="11" grpId="0"/>
      <p:bldP spid="18" grpId="0"/>
      <p:bldP spid="19" grpId="0" animBg="1"/>
      <p:bldP spid="20" grpId="0" animBg="1"/>
      <p:bldP spid="21" grpId="0" animBg="1"/>
      <p:bldP spid="2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37AF-1976-4ABC-A2C0-FFF334EE1F24}" type="slidenum">
              <a:rPr lang="en-US"/>
              <a:pPr/>
              <a:t>76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Example-2: selection of </a:t>
            </a:r>
            <a:r>
              <a:rPr lang="en-US" sz="3200" i="1" kern="1200" dirty="0" err="1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r>
              <a:rPr lang="en-US" sz="3200" i="1" kern="1200" baseline="-25000" dirty="0" err="1" smtClean="0">
                <a:solidFill>
                  <a:schemeClr val="tx1"/>
                </a:solidFill>
                <a:latin typeface="Bookman Old Style" pitchFamily="18" charset="0"/>
              </a:rPr>
              <a:t>w</a:t>
            </a:r>
            <a:endParaRPr lang="en-US" sz="3200" dirty="0"/>
          </a:p>
        </p:txBody>
      </p:sp>
      <p:pic>
        <p:nvPicPr>
          <p:cNvPr id="99022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914400"/>
            <a:ext cx="4114800" cy="151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27" name="Rectangle 19"/>
          <p:cNvSpPr>
            <a:spLocks noChangeArrowheads="1"/>
          </p:cNvSpPr>
          <p:nvPr/>
        </p:nvSpPr>
        <p:spPr bwMode="auto">
          <a:xfrm>
            <a:off x="228600" y="25908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Example:  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990231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1219200"/>
            <a:ext cx="3048000" cy="30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524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latin typeface="Helvetica" pitchFamily="34" charset="0"/>
              </a:rPr>
              <a:t>Place two zeros of   </a:t>
            </a:r>
            <a:r>
              <a:rPr lang="en-US" dirty="0" err="1" smtClean="0">
                <a:latin typeface="Bookman Old Style" pitchFamily="18" charset="0"/>
              </a:rPr>
              <a:t>G</a:t>
            </a:r>
            <a:r>
              <a:rPr lang="en-US" baseline="-25000" dirty="0" err="1" smtClean="0">
                <a:latin typeface="Bookman Old Style" pitchFamily="18" charset="0"/>
              </a:rPr>
              <a:t>w</a:t>
            </a:r>
            <a:r>
              <a:rPr lang="en-US" dirty="0" smtClean="0">
                <a:latin typeface="Bookman Old Style" pitchFamily="18" charset="0"/>
              </a:rPr>
              <a:t>(s)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latin typeface="Helvetica" pitchFamily="34" charset="0"/>
              </a:rPr>
              <a:t>at</a:t>
            </a:r>
            <a:r>
              <a:rPr lang="en-US" dirty="0" smtClean="0">
                <a:latin typeface="Bookman Old Style" pitchFamily="18" charset="0"/>
              </a:rPr>
              <a:t>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22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5410200"/>
            <a:ext cx="1524000" cy="9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19200" y="4114800"/>
            <a:ext cx="2276270" cy="35293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57800" y="2057400"/>
            <a:ext cx="2784609" cy="646733"/>
          </a:xfrm>
          <a:prstGeom prst="rect">
            <a:avLst/>
          </a:prstGeom>
          <a:noFill/>
          <a:ln/>
          <a:effectLst/>
        </p:spPr>
      </p:pic>
      <p:sp>
        <p:nvSpPr>
          <p:cNvPr id="31" name="Down Arrow 30"/>
          <p:cNvSpPr/>
          <p:nvPr/>
        </p:nvSpPr>
        <p:spPr bwMode="auto">
          <a:xfrm>
            <a:off x="762000" y="4876800"/>
            <a:ext cx="228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0592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60283" y="2970212"/>
            <a:ext cx="5183717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Straight Connector 33"/>
          <p:cNvCxnSpPr/>
          <p:nvPr/>
        </p:nvCxnSpPr>
        <p:spPr bwMode="auto">
          <a:xfrm>
            <a:off x="4724400" y="4343400"/>
            <a:ext cx="396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3657600"/>
            <a:ext cx="1092664" cy="3075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94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28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37AF-1976-4ABC-A2C0-FFF334EE1F24}" type="slidenum">
              <a:rPr lang="en-US"/>
              <a:pPr/>
              <a:t>77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Example-2: selection of </a:t>
            </a:r>
            <a:r>
              <a:rPr lang="en-US" sz="3200" i="1" kern="1200" dirty="0" smtClean="0">
                <a:solidFill>
                  <a:schemeClr val="tx1"/>
                </a:solidFill>
                <a:latin typeface="Bookman Old Style" pitchFamily="18" charset="0"/>
              </a:rPr>
              <a:t>µ</a:t>
            </a:r>
            <a:endParaRPr lang="en-US" sz="3200" dirty="0"/>
          </a:p>
        </p:txBody>
      </p:sp>
      <p:sp>
        <p:nvSpPr>
          <p:cNvPr id="990227" name="Rectangle 19"/>
          <p:cNvSpPr>
            <a:spLocks noChangeArrowheads="1"/>
          </p:cNvSpPr>
          <p:nvPr/>
        </p:nvSpPr>
        <p:spPr bwMode="auto">
          <a:xfrm>
            <a:off x="152400" y="27432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Example</a:t>
            </a:r>
            <a:r>
              <a:rPr lang="en-US" sz="2800" i="0" dirty="0" smtClean="0">
                <a:latin typeface="Helvetica" pitchFamily="34" charset="0"/>
              </a:rPr>
              <a:t>:  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257800" y="1143000"/>
            <a:ext cx="2784609" cy="64673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334000" y="2133600"/>
            <a:ext cx="903672" cy="21516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010400" y="2057400"/>
            <a:ext cx="1219200" cy="34416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143000" y="3352800"/>
            <a:ext cx="1362350" cy="344246"/>
          </a:xfrm>
          <a:prstGeom prst="rect">
            <a:avLst/>
          </a:prstGeom>
          <a:noFill/>
          <a:ln/>
          <a:effectLst/>
        </p:spPr>
      </p:pic>
      <p:cxnSp>
        <p:nvCxnSpPr>
          <p:cNvPr id="21" name="Straight Connector 20"/>
          <p:cNvCxnSpPr/>
          <p:nvPr/>
        </p:nvCxnSpPr>
        <p:spPr bwMode="auto">
          <a:xfrm>
            <a:off x="4267200" y="4038600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343400" y="3657600"/>
            <a:ext cx="812112" cy="228600"/>
          </a:xfrm>
          <a:prstGeom prst="rect">
            <a:avLst/>
          </a:prstGeom>
          <a:noFill/>
          <a:ln/>
          <a:effectLst/>
        </p:spPr>
      </p:pic>
      <p:cxnSp>
        <p:nvCxnSpPr>
          <p:cNvPr id="24" name="Straight Arrow Connector 23"/>
          <p:cNvCxnSpPr/>
          <p:nvPr/>
        </p:nvCxnSpPr>
        <p:spPr bwMode="auto">
          <a:xfrm>
            <a:off x="5181600" y="3733800"/>
            <a:ext cx="533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4343400" y="4191000"/>
            <a:ext cx="1487404" cy="328864"/>
          </a:xfrm>
          <a:prstGeom prst="rect">
            <a:avLst/>
          </a:prstGeom>
          <a:noFill/>
          <a:ln/>
          <a:effectLst/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5867400" y="3735388"/>
            <a:ext cx="762000" cy="531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391400" y="2895600"/>
            <a:ext cx="1392395" cy="435942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rot="10800000" flipV="1">
            <a:off x="6553200" y="31242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52400" y="9144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295400" y="1828800"/>
            <a:ext cx="2895600" cy="575566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04800" y="4876800"/>
            <a:ext cx="2920544" cy="685066"/>
          </a:xfrm>
          <a:prstGeom prst="rect">
            <a:avLst/>
          </a:prstGeom>
          <a:noFill/>
          <a:ln/>
          <a:effectLst/>
        </p:spPr>
      </p:pic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28600" y="56388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i="0" dirty="0" smtClean="0">
                <a:latin typeface="Helvetica" pitchFamily="34" charset="0"/>
              </a:rPr>
              <a:t>for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44" name="Picture 4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838200" y="6019800"/>
            <a:ext cx="1828800" cy="635799"/>
          </a:xfrm>
          <a:prstGeom prst="rect">
            <a:avLst/>
          </a:prstGeom>
          <a:noFill/>
          <a:ln/>
          <a:effectLst/>
        </p:spPr>
      </p:pic>
      <p:sp>
        <p:nvSpPr>
          <p:cNvPr id="45" name="Rectangle 44"/>
          <p:cNvSpPr/>
          <p:nvPr/>
        </p:nvSpPr>
        <p:spPr>
          <a:xfrm>
            <a:off x="0" y="3962400"/>
            <a:ext cx="348685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1800" i="0" u="sng" kern="0" dirty="0" smtClean="0">
                <a:solidFill>
                  <a:srgbClr val="000000"/>
                </a:solidFill>
                <a:latin typeface="Helvetica"/>
              </a:rPr>
              <a:t>Designer-specified shapes</a:t>
            </a: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  	(low frequencies)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862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1066800" y="971470"/>
            <a:ext cx="533400" cy="24773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4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191000" y="9906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7" grpId="0"/>
      <p:bldP spid="42" grpId="0"/>
      <p:bldP spid="4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37AF-1976-4ABC-A2C0-FFF334EE1F24}" type="slidenum">
              <a:rPr lang="en-US"/>
              <a:pPr/>
              <a:t>78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Example-2: selection of </a:t>
            </a:r>
            <a:r>
              <a:rPr lang="en-US" sz="3200" i="1" kern="1200" dirty="0" smtClean="0">
                <a:solidFill>
                  <a:schemeClr val="tx1"/>
                </a:solidFill>
                <a:latin typeface="Bookman Old Style" pitchFamily="18" charset="0"/>
              </a:rPr>
              <a:t>µ</a:t>
            </a:r>
            <a:endParaRPr lang="en-US" sz="3200" dirty="0"/>
          </a:p>
        </p:txBody>
      </p:sp>
      <p:sp>
        <p:nvSpPr>
          <p:cNvPr id="990227" name="Rectangle 19"/>
          <p:cNvSpPr>
            <a:spLocks noChangeArrowheads="1"/>
          </p:cNvSpPr>
          <p:nvPr/>
        </p:nvSpPr>
        <p:spPr bwMode="auto">
          <a:xfrm>
            <a:off x="152400" y="27432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Example</a:t>
            </a:r>
            <a:r>
              <a:rPr lang="en-US" sz="2800" i="0" dirty="0" smtClean="0">
                <a:latin typeface="Helvetica" pitchFamily="34" charset="0"/>
              </a:rPr>
              <a:t>:  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257800" y="990600"/>
            <a:ext cx="2784609" cy="64673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334000" y="1981200"/>
            <a:ext cx="903672" cy="21516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086600" y="1828800"/>
            <a:ext cx="1219200" cy="344165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1676400" y="2819400"/>
            <a:ext cx="1362350" cy="34424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391400" y="2895600"/>
            <a:ext cx="1392395" cy="435942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rot="10800000" flipV="1">
            <a:off x="6553200" y="31242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52400" y="9144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295400" y="1828800"/>
            <a:ext cx="2895600" cy="57556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17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810000" y="2217737"/>
            <a:ext cx="5688013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4800600" y="3741737"/>
            <a:ext cx="162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162800" y="5570537"/>
            <a:ext cx="1616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5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7467600" y="3589337"/>
            <a:ext cx="1368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304800" y="5451199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2. </a:t>
            </a:r>
            <a:r>
              <a:rPr lang="en-US" sz="1800" i="0" u="sng" kern="0" dirty="0" smtClean="0">
                <a:solidFill>
                  <a:srgbClr val="000000"/>
                </a:solidFill>
                <a:latin typeface="Helvetica"/>
              </a:rPr>
              <a:t>High frequency attenuation</a:t>
            </a:r>
            <a:r>
              <a:rPr lang="en-US" sz="1800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609600" y="6266613"/>
            <a:ext cx="1171750" cy="175185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2057400" y="6096000"/>
            <a:ext cx="1755589" cy="498199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7772400" y="434340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-20 db/</a:t>
            </a:r>
            <a:r>
              <a:rPr lang="en-US" sz="1400" b="1" dirty="0" err="1" smtClean="0"/>
              <a:t>dec</a:t>
            </a:r>
            <a:endParaRPr lang="en-US" sz="1400" b="1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8077200" y="4267200"/>
            <a:ext cx="1524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2" name="Picture 5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>
            <a:off x="1676400" y="3276600"/>
            <a:ext cx="1233003" cy="301153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543800" y="3048000"/>
            <a:ext cx="1392395" cy="435942"/>
          </a:xfrm>
          <a:prstGeom prst="rect">
            <a:avLst/>
          </a:prstGeom>
          <a:noFill/>
          <a:ln/>
          <a:effectLst/>
        </p:spPr>
      </p:pic>
      <p:cxnSp>
        <p:nvCxnSpPr>
          <p:cNvPr id="51" name="Straight Arrow Connector 50"/>
          <p:cNvCxnSpPr/>
          <p:nvPr/>
        </p:nvCxnSpPr>
        <p:spPr bwMode="auto">
          <a:xfrm rot="10800000" flipV="1">
            <a:off x="6705600" y="3276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5" name="Picture 5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/>
          <a:stretch>
            <a:fillRect/>
          </a:stretch>
        </p:blipFill>
        <p:spPr bwMode="auto">
          <a:xfrm>
            <a:off x="228600" y="4114800"/>
            <a:ext cx="3276600" cy="587794"/>
          </a:xfrm>
          <a:prstGeom prst="rect">
            <a:avLst/>
          </a:prstGeom>
          <a:noFill/>
          <a:ln/>
          <a:effectLst/>
        </p:spPr>
      </p:pic>
      <p:sp>
        <p:nvSpPr>
          <p:cNvPr id="56" name="TextBox 55"/>
          <p:cNvSpPr txBox="1"/>
          <p:nvPr/>
        </p:nvSpPr>
        <p:spPr>
          <a:xfrm>
            <a:off x="38862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90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28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/>
          <a:stretch>
            <a:fillRect/>
          </a:stretch>
        </p:blipFill>
        <p:spPr bwMode="auto">
          <a:xfrm>
            <a:off x="1066800" y="971470"/>
            <a:ext cx="533400" cy="247730"/>
          </a:xfrm>
          <a:prstGeom prst="rect">
            <a:avLst/>
          </a:prstGeom>
          <a:noFill/>
          <a:ln/>
          <a:effectLst/>
        </p:spPr>
      </p:pic>
      <p:pic>
        <p:nvPicPr>
          <p:cNvPr id="43" name="Picture 24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4191000" y="9906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37AF-1976-4ABC-A2C0-FFF334EE1F24}" type="slidenum">
              <a:rPr lang="en-US"/>
              <a:pPr/>
              <a:t>79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Example-2: Fictitious KF Design</a:t>
            </a:r>
            <a:endParaRPr lang="en-US" sz="2800" dirty="0"/>
          </a:p>
        </p:txBody>
      </p:sp>
      <p:sp>
        <p:nvSpPr>
          <p:cNvPr id="990227" name="Rectangle 19"/>
          <p:cNvSpPr>
            <a:spLocks noChangeArrowheads="1"/>
          </p:cNvSpPr>
          <p:nvPr/>
        </p:nvSpPr>
        <p:spPr bwMode="auto">
          <a:xfrm>
            <a:off x="152400" y="27432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Example</a:t>
            </a:r>
            <a:r>
              <a:rPr lang="en-US" sz="2800" i="0" dirty="0" smtClean="0">
                <a:latin typeface="Helvetica" pitchFamily="34" charset="0"/>
              </a:rPr>
              <a:t>:  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57800" y="914400"/>
            <a:ext cx="2784609" cy="64673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76400" y="2819400"/>
            <a:ext cx="1362350" cy="34424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9144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400" y="1828800"/>
            <a:ext cx="2895600" cy="575566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>
          <a:xfrm>
            <a:off x="4191000" y="26670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3. </a:t>
            </a:r>
            <a:r>
              <a:rPr lang="en-US" sz="2000" i="0" u="sng" kern="0" dirty="0" smtClean="0">
                <a:solidFill>
                  <a:srgbClr val="000000"/>
                </a:solidFill>
                <a:latin typeface="Helvetica"/>
              </a:rPr>
              <a:t>Well-behaved crossover frequency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064000" y="3048000"/>
            <a:ext cx="5080000" cy="3810000"/>
            <a:chOff x="4064000" y="3048000"/>
            <a:chExt cx="5080000" cy="3810000"/>
          </a:xfrm>
        </p:grpSpPr>
        <p:pic>
          <p:nvPicPr>
            <p:cNvPr id="1108995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64000" y="3048000"/>
              <a:ext cx="5080000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400800" y="5715000"/>
              <a:ext cx="1987324" cy="32856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876800" y="3962400"/>
              <a:ext cx="1857535" cy="30480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4" name="Group 53"/>
          <p:cNvGrpSpPr/>
          <p:nvPr/>
        </p:nvGrpSpPr>
        <p:grpSpPr>
          <a:xfrm>
            <a:off x="0" y="3276601"/>
            <a:ext cx="4390300" cy="3581400"/>
            <a:chOff x="0" y="3276601"/>
            <a:chExt cx="4390300" cy="3581400"/>
          </a:xfrm>
        </p:grpSpPr>
        <p:pic>
          <p:nvPicPr>
            <p:cNvPr id="26" name="Picture 17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0" y="3276601"/>
              <a:ext cx="43903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914400" y="510540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step response of </a:t>
              </a:r>
              <a:r>
                <a:rPr lang="en-US" b="1" dirty="0" smtClean="0"/>
                <a:t>T(s)</a:t>
              </a:r>
              <a:endParaRPr lang="en-US" b="1" dirty="0"/>
            </a:p>
          </p:txBody>
        </p:sp>
      </p:grpSp>
      <p:pic>
        <p:nvPicPr>
          <p:cNvPr id="49" name="Picture 4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029200" y="1828800"/>
            <a:ext cx="3276600" cy="587794"/>
          </a:xfrm>
          <a:prstGeom prst="rect">
            <a:avLst/>
          </a:prstGeom>
          <a:noFill/>
          <a:ln/>
          <a:effectLst/>
        </p:spPr>
      </p:pic>
      <p:sp>
        <p:nvSpPr>
          <p:cNvPr id="56" name="TextBox 55"/>
          <p:cNvSpPr txBox="1"/>
          <p:nvPr/>
        </p:nvSpPr>
        <p:spPr>
          <a:xfrm>
            <a:off x="38862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90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28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066800" y="971470"/>
            <a:ext cx="533400" cy="24773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191000" y="9906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Bode’s</a:t>
            </a:r>
            <a:r>
              <a:rPr lang="en-US" dirty="0" smtClean="0"/>
              <a:t> integral theorem (SIS0)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3400" y="1143000"/>
            <a:ext cx="2895600" cy="1066799"/>
            <a:chOff x="457200" y="1295401"/>
            <a:chExt cx="3683497" cy="137159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" y="1295401"/>
              <a:ext cx="3683497" cy="137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133600" y="1524000"/>
              <a:ext cx="720376" cy="27167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1" name="Content Placeholder 10" descr="txp_fi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267200" y="1295400"/>
            <a:ext cx="2310118" cy="638483"/>
          </a:xfrm>
          <a:noFill/>
          <a:ln>
            <a:noFill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3810000"/>
            <a:ext cx="3532857" cy="73380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26670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Let the open loop transfer function </a:t>
            </a:r>
            <a:r>
              <a:rPr lang="en-US" altLang="ja-JP" sz="2000" kern="0" dirty="0" smtClean="0">
                <a:latin typeface="Bookman Old Style" pitchFamily="18" charset="0"/>
              </a:rPr>
              <a:t>Go(s) </a:t>
            </a: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have relative degree ≥ 2 and let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2000" kern="0" dirty="0" smtClean="0">
                <a:latin typeface="Bookman Old Style" pitchFamily="18" charset="0"/>
              </a:rPr>
              <a:t>p1, p2 , … pm </a:t>
            </a: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be the unstable open loop poles (right have plane)</a:t>
            </a:r>
            <a:endParaRPr lang="en-US" altLang="ja-JP" sz="2000" kern="0" dirty="0">
              <a:latin typeface="Bookman Old Style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04800" y="4800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When </a:t>
            </a:r>
            <a:r>
              <a:rPr lang="en-US" altLang="ja-JP" sz="2000" kern="0" dirty="0" smtClean="0">
                <a:latin typeface="Bookman Old Style" pitchFamily="18" charset="0"/>
              </a:rPr>
              <a:t>Go(s) </a:t>
            </a:r>
            <a:r>
              <a:rPr lang="en-US" altLang="ja-JP" sz="2000" i="0" dirty="0" smtClean="0">
                <a:latin typeface="Helvetica" pitchFamily="34" charset="0"/>
                <a:ea typeface="MS PGothic" pitchFamily="34" charset="-128"/>
              </a:rPr>
              <a:t>is stable,</a:t>
            </a:r>
            <a:endParaRPr lang="en-US" altLang="ja-JP" sz="2000" kern="0" dirty="0">
              <a:latin typeface="Bookman Old Style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61458" y="5715000"/>
            <a:ext cx="2771939" cy="556834"/>
          </a:xfrm>
          <a:prstGeom prst="rect">
            <a:avLst/>
          </a:prstGeom>
          <a:noFill/>
          <a:ln/>
          <a:effectLst/>
        </p:spPr>
      </p:pic>
      <p:pic>
        <p:nvPicPr>
          <p:cNvPr id="120729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53000" y="3505200"/>
            <a:ext cx="37052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1739-478A-4E58-9BEF-E7BF27AECEC8}" type="slidenum">
              <a:rPr lang="en-US"/>
              <a:pPr/>
              <a:t>80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Example-2: selection of </a:t>
            </a:r>
            <a:r>
              <a:rPr lang="en-US" sz="3200" i="1" kern="1200" dirty="0" err="1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r>
              <a:rPr lang="en-US" sz="3200" i="1" kern="1200" baseline="-25000" dirty="0" err="1" smtClean="0">
                <a:solidFill>
                  <a:schemeClr val="tx1"/>
                </a:solidFill>
                <a:latin typeface="Bookman Old Style" pitchFamily="18" charset="0"/>
              </a:rPr>
              <a:t>w</a:t>
            </a:r>
            <a:endParaRPr lang="en-US" sz="3200" dirty="0"/>
          </a:p>
        </p:txBody>
      </p:sp>
      <p:sp>
        <p:nvSpPr>
          <p:cNvPr id="992261" name="Rectangle 5"/>
          <p:cNvSpPr>
            <a:spLocks noChangeArrowheads="1"/>
          </p:cNvSpPr>
          <p:nvPr/>
        </p:nvSpPr>
        <p:spPr bwMode="auto">
          <a:xfrm>
            <a:off x="228600" y="3505200"/>
            <a:ext cx="449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000" b="1" dirty="0" smtClean="0">
                <a:latin typeface="Century Schoolbook" pitchFamily="18" charset="0"/>
              </a:rPr>
              <a:t>2</a:t>
            </a:r>
            <a:r>
              <a:rPr lang="en-US" sz="2000" i="0" dirty="0" smtClean="0">
                <a:latin typeface="Helvetica" pitchFamily="34" charset="0"/>
              </a:rPr>
              <a:t> </a:t>
            </a:r>
            <a:r>
              <a:rPr lang="en-US" sz="2000" i="0" dirty="0">
                <a:latin typeface="Helvetica" pitchFamily="34" charset="0"/>
              </a:rPr>
              <a:t>close loop poles </a:t>
            </a:r>
            <a:r>
              <a:rPr lang="en-US" sz="2000" i="0" dirty="0" smtClean="0">
                <a:latin typeface="Helvetica" pitchFamily="34" charset="0"/>
              </a:rPr>
              <a:t>converge to </a:t>
            </a:r>
            <a:r>
              <a:rPr lang="en-US" sz="2000" i="0" dirty="0">
                <a:latin typeface="Helvetica" pitchFamily="34" charset="0"/>
              </a:rPr>
              <a:t>the </a:t>
            </a:r>
            <a:r>
              <a:rPr lang="en-US" sz="2000" i="0" dirty="0" smtClean="0">
                <a:latin typeface="Helvetica" pitchFamily="34" charset="0"/>
              </a:rPr>
              <a:t>zeros  </a:t>
            </a:r>
            <a:r>
              <a:rPr lang="en-US" sz="2000" i="0" dirty="0">
                <a:latin typeface="Helvetica" pitchFamily="34" charset="0"/>
              </a:rPr>
              <a:t>of  </a:t>
            </a:r>
            <a:r>
              <a:rPr lang="en-US" sz="2000" b="1" dirty="0" err="1" smtClean="0">
                <a:latin typeface="Century Schoolbook" pitchFamily="18" charset="0"/>
              </a:rPr>
              <a:t>G</a:t>
            </a:r>
            <a:r>
              <a:rPr lang="en-US" sz="2000" b="1" baseline="-25000" dirty="0" err="1" smtClean="0">
                <a:latin typeface="Century Schoolbook" pitchFamily="18" charset="0"/>
              </a:rPr>
              <a:t>w</a:t>
            </a:r>
            <a:r>
              <a:rPr lang="en-US" sz="2000" b="1" dirty="0" smtClean="0">
                <a:latin typeface="Century Schoolbook" pitchFamily="18" charset="0"/>
              </a:rPr>
              <a:t>(s) </a:t>
            </a:r>
            <a:r>
              <a:rPr lang="en-US" sz="2000" i="0" dirty="0" smtClean="0">
                <a:latin typeface="Helvetica" pitchFamily="34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sz="2000" i="0" dirty="0" smtClean="0"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sz="2000" i="0" dirty="0" smtClean="0"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sz="2000" i="0" dirty="0" smtClean="0"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sz="2000" i="0" dirty="0" smtClean="0"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000" i="0" dirty="0" smtClean="0">
                <a:latin typeface="Helvetica" pitchFamily="34" charset="0"/>
              </a:rPr>
              <a:t>The </a:t>
            </a:r>
            <a:r>
              <a:rPr lang="en-US" sz="2000" i="0" dirty="0">
                <a:latin typeface="Helvetica" pitchFamily="34" charset="0"/>
              </a:rPr>
              <a:t>reminder pole goes to </a:t>
            </a:r>
            <a:r>
              <a:rPr lang="en-US" b="1" dirty="0">
                <a:latin typeface="Century Schoolbook" pitchFamily="18" charset="0"/>
              </a:rPr>
              <a:t>-</a:t>
            </a:r>
            <a:r>
              <a:rPr lang="en-US" b="1" dirty="0">
                <a:latin typeface="Century Schoolbook" pitchFamily="18" charset="0"/>
                <a:sym typeface="Symbol" pitchFamily="18" charset="2"/>
              </a:rPr>
              <a:t>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733800" y="2895600"/>
            <a:ext cx="965201" cy="304800"/>
          </a:xfrm>
          <a:prstGeom prst="rect">
            <a:avLst/>
          </a:prstGeom>
          <a:noFill/>
          <a:ln/>
          <a:effectLst/>
        </p:spPr>
      </p:pic>
      <p:graphicFrame>
        <p:nvGraphicFramePr>
          <p:cNvPr id="992266" name="Object 10"/>
          <p:cNvGraphicFramePr>
            <a:graphicFrameLocks noChangeAspect="1"/>
          </p:cNvGraphicFramePr>
          <p:nvPr/>
        </p:nvGraphicFramePr>
        <p:xfrm>
          <a:off x="4114800" y="2971800"/>
          <a:ext cx="114300" cy="177800"/>
        </p:xfrm>
        <a:graphic>
          <a:graphicData uri="http://schemas.openxmlformats.org/presentationml/2006/ole">
            <p:oleObj spid="_x0000_s992266" name="Equation" r:id="rId15" imgW="114120" imgH="177480" progId="">
              <p:embed/>
            </p:oleObj>
          </a:graphicData>
        </a:graphic>
      </p:graphicFrame>
      <p:pic>
        <p:nvPicPr>
          <p:cNvPr id="1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7400" y="1295400"/>
            <a:ext cx="3048000" cy="30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172200" y="1905000"/>
            <a:ext cx="903672" cy="21516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467600" y="1828800"/>
            <a:ext cx="1219200" cy="3441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381000" y="2819400"/>
            <a:ext cx="3384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Close loop poles:   As</a:t>
            </a:r>
            <a:endParaRPr lang="en-US" b="1" dirty="0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2400" y="9144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295400" y="1828800"/>
            <a:ext cx="2895600" cy="575566"/>
          </a:xfrm>
          <a:prstGeom prst="rect">
            <a:avLst/>
          </a:prstGeom>
          <a:noFill/>
          <a:ln/>
          <a:effectLst/>
        </p:spPr>
      </p:pic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751387" y="2863850"/>
            <a:ext cx="4392613" cy="3994150"/>
            <a:chOff x="1920" y="288"/>
            <a:chExt cx="3967" cy="3236"/>
          </a:xfrm>
        </p:grpSpPr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1920" y="288"/>
              <a:ext cx="3967" cy="3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3408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3408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>
              <a:off x="2640" y="1920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3840" y="2304"/>
              <a:ext cx="48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 flipV="1">
              <a:off x="3792" y="1200"/>
              <a:ext cx="48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990600" y="4648200"/>
            <a:ext cx="2784609" cy="646733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562600" y="3810000"/>
            <a:ext cx="1143272" cy="16724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638800" y="5715000"/>
            <a:ext cx="1075438" cy="152400"/>
          </a:xfrm>
          <a:prstGeom prst="rect">
            <a:avLst/>
          </a:prstGeom>
          <a:noFill/>
          <a:ln/>
          <a:effectLst/>
        </p:spPr>
      </p:pic>
      <p:sp>
        <p:nvSpPr>
          <p:cNvPr id="31" name="Rectangle 30"/>
          <p:cNvSpPr/>
          <p:nvPr/>
        </p:nvSpPr>
        <p:spPr>
          <a:xfrm>
            <a:off x="5410200" y="2819400"/>
            <a:ext cx="343395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Symmetric root locus:</a:t>
            </a:r>
            <a:endParaRPr lang="en-US" sz="2800" b="1" dirty="0">
              <a:latin typeface="Century Schoolbook" pitchFamily="18" charset="0"/>
              <a:sym typeface="Symbol" pitchFamily="18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62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066800" y="971470"/>
            <a:ext cx="533400" cy="247730"/>
          </a:xfrm>
          <a:prstGeom prst="rect">
            <a:avLst/>
          </a:prstGeom>
          <a:noFill/>
          <a:ln/>
          <a:effectLst/>
        </p:spPr>
      </p:pic>
      <p:pic>
        <p:nvPicPr>
          <p:cNvPr id="36" name="Picture 24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191000" y="9906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2C32-827A-438B-908D-31A5EB2291EF}" type="slidenum">
              <a:rPr lang="en-US"/>
              <a:pPr/>
              <a:t>81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Example-2: selection of </a:t>
            </a:r>
            <a:r>
              <a:rPr lang="en-US" sz="3200" i="1" kern="1200" dirty="0" err="1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r>
              <a:rPr lang="en-US" sz="3200" i="1" kern="1200" baseline="-25000" dirty="0" err="1" smtClean="0">
                <a:solidFill>
                  <a:schemeClr val="tx1"/>
                </a:solidFill>
                <a:latin typeface="Bookman Old Style" pitchFamily="18" charset="0"/>
              </a:rPr>
              <a:t>w</a:t>
            </a:r>
            <a:endParaRPr lang="en-US" sz="3200" dirty="0"/>
          </a:p>
        </p:txBody>
      </p:sp>
      <p:graphicFrame>
        <p:nvGraphicFramePr>
          <p:cNvPr id="994309" name="Object 5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p:oleObj spid="_x0000_s994309" name="Equation" r:id="rId13" imgW="114120" imgH="177480" progId="">
              <p:embed/>
            </p:oleObj>
          </a:graphicData>
        </a:graphic>
      </p:graphicFrame>
      <p:sp>
        <p:nvSpPr>
          <p:cNvPr id="994313" name="Rectangle 9"/>
          <p:cNvSpPr>
            <a:spLocks noChangeArrowheads="1"/>
          </p:cNvSpPr>
          <p:nvPr/>
        </p:nvSpPr>
        <p:spPr bwMode="auto">
          <a:xfrm>
            <a:off x="381000" y="27432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Return difference:</a:t>
            </a:r>
            <a:endParaRPr lang="en-US" sz="3200" b="1" dirty="0">
              <a:latin typeface="Century Schoolbook" pitchFamily="18" charset="0"/>
              <a:sym typeface="Symbol" pitchFamily="18" charset="2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13810" y="3352800"/>
            <a:ext cx="3767003" cy="799387"/>
          </a:xfrm>
          <a:prstGeom prst="rect">
            <a:avLst/>
          </a:prstGeom>
          <a:noFill/>
          <a:ln/>
          <a:effectLst/>
        </p:spPr>
      </p:pic>
      <p:sp>
        <p:nvSpPr>
          <p:cNvPr id="994316" name="Line 12"/>
          <p:cNvSpPr>
            <a:spLocks noChangeShapeType="1"/>
          </p:cNvSpPr>
          <p:nvPr/>
        </p:nvSpPr>
        <p:spPr bwMode="auto">
          <a:xfrm flipH="1">
            <a:off x="5029200" y="3048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4317" name="Text Box 13"/>
          <p:cNvSpPr txBox="1">
            <a:spLocks noChangeArrowheads="1"/>
          </p:cNvSpPr>
          <p:nvPr/>
        </p:nvSpPr>
        <p:spPr bwMode="auto">
          <a:xfrm>
            <a:off x="5867400" y="2743200"/>
            <a:ext cx="21659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fictitious KF</a:t>
            </a:r>
          </a:p>
          <a:p>
            <a:r>
              <a:rPr lang="en-US" dirty="0" smtClean="0"/>
              <a:t>close loop poles</a:t>
            </a:r>
            <a:endParaRPr lang="en-US" dirty="0"/>
          </a:p>
        </p:txBody>
      </p:sp>
      <p:pic>
        <p:nvPicPr>
          <p:cNvPr id="13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7400" y="1295400"/>
            <a:ext cx="3048000" cy="30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543800" y="1905000"/>
            <a:ext cx="903672" cy="2151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2286000"/>
            <a:ext cx="1219200" cy="34416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62000" y="9144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905000" y="1828800"/>
            <a:ext cx="2895600" cy="575566"/>
          </a:xfrm>
          <a:prstGeom prst="rect">
            <a:avLst/>
          </a:prstGeom>
          <a:noFill/>
          <a:ln/>
          <a:effectLst/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04800" y="44196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Symmetric root </a:t>
            </a:r>
            <a:r>
              <a:rPr lang="en-US" b="1" i="0" dirty="0" smtClean="0">
                <a:latin typeface="Helvetica" pitchFamily="34" charset="0"/>
              </a:rPr>
              <a:t>locus:</a:t>
            </a:r>
            <a:endParaRPr lang="en-US" sz="2800" b="1" dirty="0">
              <a:latin typeface="Century Schoolbook" pitchFamily="18" charset="0"/>
              <a:sym typeface="Symbol" pitchFamily="18" charset="2"/>
            </a:endParaRPr>
          </a:p>
        </p:txBody>
      </p:sp>
      <p:pic>
        <p:nvPicPr>
          <p:cNvPr id="23" name="Picture 1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62000" y="5791200"/>
            <a:ext cx="3359150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4294489" y="5791200"/>
            <a:ext cx="4401533" cy="863678"/>
          </a:xfrm>
          <a:prstGeom prst="rect">
            <a:avLst/>
          </a:prstGeom>
          <a:noFill/>
          <a:ln/>
          <a:effectLst/>
        </p:spPr>
      </p:pic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04800" y="50292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i="0" dirty="0">
                <a:latin typeface="Helvetica" pitchFamily="34" charset="0"/>
              </a:rPr>
              <a:t>We have the freedom to specify the location of the </a:t>
            </a:r>
            <a:r>
              <a:rPr lang="en-US" sz="2000" i="0" dirty="0" smtClean="0">
                <a:latin typeface="Helvetica" pitchFamily="34" charset="0"/>
              </a:rPr>
              <a:t>zero polynomial </a:t>
            </a:r>
            <a:r>
              <a:rPr lang="en-US" sz="2000" dirty="0" err="1" smtClean="0">
                <a:latin typeface="Century Schoolbook" pitchFamily="18" charset="0"/>
              </a:rPr>
              <a:t>B</a:t>
            </a:r>
            <a:r>
              <a:rPr lang="en-US" sz="2000" baseline="-25000" dirty="0" err="1" smtClean="0">
                <a:latin typeface="Century Schoolbook" pitchFamily="18" charset="0"/>
              </a:rPr>
              <a:t>w</a:t>
            </a:r>
            <a:r>
              <a:rPr lang="en-US" sz="2000" dirty="0" smtClean="0">
                <a:latin typeface="Century Schoolbook" pitchFamily="18" charset="0"/>
              </a:rPr>
              <a:t>(s)</a:t>
            </a:r>
            <a:r>
              <a:rPr lang="en-US" sz="2000" i="0" dirty="0" smtClean="0">
                <a:latin typeface="Helvetica" pitchFamily="34" charset="0"/>
              </a:rPr>
              <a:t> </a:t>
            </a:r>
            <a:endParaRPr lang="en-US" b="1" dirty="0">
              <a:latin typeface="Century Schoolbook" pitchFamily="18" charset="0"/>
              <a:sym typeface="Symbol" pitchFamily="18" charset="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>
            <a:off x="6858000" y="5373687"/>
            <a:ext cx="11430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0212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0672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44720" y="1295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1623594" y="971470"/>
            <a:ext cx="533400" cy="24773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823994" y="990600"/>
            <a:ext cx="586206" cy="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13" grpId="0"/>
      <p:bldP spid="994316" grpId="0" animBg="1"/>
      <p:bldP spid="994317" grpId="0"/>
      <p:bldP spid="22" grpId="0"/>
      <p:bldP spid="25" grpId="0"/>
      <p:bldP spid="2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388" name="Group 36"/>
          <p:cNvGrpSpPr>
            <a:grpSpLocks/>
          </p:cNvGrpSpPr>
          <p:nvPr/>
        </p:nvGrpSpPr>
        <p:grpSpPr bwMode="auto">
          <a:xfrm>
            <a:off x="3048000" y="457200"/>
            <a:ext cx="6297613" cy="5137150"/>
            <a:chOff x="1920" y="288"/>
            <a:chExt cx="3967" cy="3236"/>
          </a:xfrm>
        </p:grpSpPr>
        <p:pic>
          <p:nvPicPr>
            <p:cNvPr id="996362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20" y="288"/>
              <a:ext cx="3967" cy="3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96363" name="Oval 11"/>
            <p:cNvSpPr>
              <a:spLocks noChangeArrowheads="1"/>
            </p:cNvSpPr>
            <p:nvPr/>
          </p:nvSpPr>
          <p:spPr bwMode="auto">
            <a:xfrm>
              <a:off x="3408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364" name="Oval 12"/>
            <p:cNvSpPr>
              <a:spLocks noChangeArrowheads="1"/>
            </p:cNvSpPr>
            <p:nvPr/>
          </p:nvSpPr>
          <p:spPr bwMode="auto">
            <a:xfrm>
              <a:off x="3408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365" name="Line 13"/>
            <p:cNvSpPr>
              <a:spLocks noChangeShapeType="1"/>
            </p:cNvSpPr>
            <p:nvPr/>
          </p:nvSpPr>
          <p:spPr bwMode="auto">
            <a:xfrm flipH="1">
              <a:off x="2640" y="1920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367" name="Line 15"/>
            <p:cNvSpPr>
              <a:spLocks noChangeShapeType="1"/>
            </p:cNvSpPr>
            <p:nvPr/>
          </p:nvSpPr>
          <p:spPr bwMode="auto">
            <a:xfrm flipH="1">
              <a:off x="3840" y="2304"/>
              <a:ext cx="48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369" name="Line 17"/>
            <p:cNvSpPr>
              <a:spLocks noChangeShapeType="1"/>
            </p:cNvSpPr>
            <p:nvPr/>
          </p:nvSpPr>
          <p:spPr bwMode="auto">
            <a:xfrm flipH="1" flipV="1">
              <a:off x="3792" y="1200"/>
              <a:ext cx="48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76AE-DA81-46E1-B117-F39DF59BB3A4}" type="slidenum">
              <a:rPr lang="en-US"/>
              <a:pPr/>
              <a:t>82</a:t>
            </a:fld>
            <a:endParaRPr 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Example-2:Fictitous KF Target Design</a:t>
            </a:r>
          </a:p>
        </p:txBody>
      </p:sp>
      <p:graphicFrame>
        <p:nvGraphicFramePr>
          <p:cNvPr id="996356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p:oleObj spid="_x0000_s996356" name="Equation" r:id="rId11" imgW="114120" imgH="177480" progId="">
              <p:embed/>
            </p:oleObj>
          </a:graphicData>
        </a:graphic>
      </p:graphicFrame>
      <p:pic>
        <p:nvPicPr>
          <p:cNvPr id="99635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2963" y="5715000"/>
            <a:ext cx="3359150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114663" y="1676400"/>
            <a:ext cx="1752872" cy="25641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114666" y="4114800"/>
            <a:ext cx="1676667" cy="237600"/>
          </a:xfrm>
          <a:prstGeom prst="rect">
            <a:avLst/>
          </a:prstGeom>
          <a:noFill/>
          <a:ln/>
          <a:effectLst/>
        </p:spPr>
      </p:pic>
      <p:pic>
        <p:nvPicPr>
          <p:cNvPr id="996380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2962275"/>
            <a:ext cx="22479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6382" name="Rectangle 30"/>
          <p:cNvSpPr>
            <a:spLocks noChangeArrowheads="1"/>
          </p:cNvSpPr>
          <p:nvPr/>
        </p:nvSpPr>
        <p:spPr bwMode="auto">
          <a:xfrm>
            <a:off x="533400" y="1219200"/>
            <a:ext cx="242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Open loop zeros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33400" y="1828800"/>
            <a:ext cx="2276270" cy="35293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294489" y="5791200"/>
            <a:ext cx="4401533" cy="86367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8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2AF1-0141-45C1-BC68-9EC3174853AA}" type="slidenum">
              <a:rPr lang="en-US"/>
              <a:pPr/>
              <a:t>83</a:t>
            </a:fld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</a:t>
            </a:r>
            <a:r>
              <a:rPr lang="en-US" dirty="0" smtClean="0"/>
              <a:t>LQG-LTR recovery</a:t>
            </a:r>
            <a:endParaRPr lang="en-US" dirty="0"/>
          </a:p>
        </p:txBody>
      </p:sp>
      <p:sp>
        <p:nvSpPr>
          <p:cNvPr id="999439" name="Rectangle 15"/>
          <p:cNvSpPr>
            <a:spLocks noChangeArrowheads="1"/>
          </p:cNvSpPr>
          <p:nvPr/>
        </p:nvSpPr>
        <p:spPr bwMode="auto">
          <a:xfrm>
            <a:off x="419100" y="34290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Use on extended system (including integrator dynamics)</a:t>
            </a:r>
          </a:p>
        </p:txBody>
      </p:sp>
      <p:pic>
        <p:nvPicPr>
          <p:cNvPr id="999442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613" y="5791200"/>
            <a:ext cx="772477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944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4343400"/>
            <a:ext cx="2706688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9446" name="Text Box 22"/>
          <p:cNvSpPr txBox="1">
            <a:spLocks noChangeArrowheads="1"/>
          </p:cNvSpPr>
          <p:nvPr/>
        </p:nvSpPr>
        <p:spPr bwMode="auto">
          <a:xfrm>
            <a:off x="4800600" y="4191000"/>
            <a:ext cx="354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Keep decreasing          until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972873" y="4953000"/>
            <a:ext cx="3463865" cy="337939"/>
          </a:xfrm>
          <a:prstGeom prst="rect">
            <a:avLst/>
          </a:prstGeom>
          <a:noFill/>
          <a:ln/>
          <a:effectLst/>
        </p:spPr>
      </p:pic>
      <p:pic>
        <p:nvPicPr>
          <p:cNvPr id="99944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86600" y="4225925"/>
            <a:ext cx="300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9449" name="Rectangle 25"/>
          <p:cNvSpPr>
            <a:spLocks noChangeArrowheads="1"/>
          </p:cNvSpPr>
          <p:nvPr/>
        </p:nvSpPr>
        <p:spPr bwMode="auto">
          <a:xfrm>
            <a:off x="4572000" y="4114800"/>
            <a:ext cx="4191000" cy="14478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914400"/>
            <a:ext cx="8389938" cy="217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936087" y="2057400"/>
            <a:ext cx="2388714" cy="685531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6172200" y="1676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1676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01000" y="1676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9906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23622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1676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167640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219200" y="1295400"/>
            <a:ext cx="533400" cy="2477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39" grpId="0"/>
      <p:bldP spid="999446" grpId="0"/>
      <p:bldP spid="99944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961B-AADE-4858-A06D-98516BEC211C}" type="slidenum">
              <a:rPr lang="en-US"/>
              <a:pPr/>
              <a:t>84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Example-2: LQG-LTR</a:t>
            </a:r>
          </a:p>
        </p:txBody>
      </p:sp>
      <p:sp>
        <p:nvSpPr>
          <p:cNvPr id="1000455" name="Text Box 7"/>
          <p:cNvSpPr txBox="1">
            <a:spLocks noChangeArrowheads="1"/>
          </p:cNvSpPr>
          <p:nvPr/>
        </p:nvSpPr>
        <p:spPr bwMode="auto">
          <a:xfrm>
            <a:off x="533400" y="3173413"/>
            <a:ext cx="298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Keep decreasing          until</a:t>
            </a:r>
          </a:p>
        </p:txBody>
      </p:sp>
      <p:pic>
        <p:nvPicPr>
          <p:cNvPr id="63" name="Picture 6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81000" y="3810000"/>
            <a:ext cx="3198491" cy="284311"/>
          </a:xfrm>
          <a:prstGeom prst="rect">
            <a:avLst/>
          </a:prstGeom>
          <a:noFill/>
          <a:ln/>
          <a:effectLst/>
        </p:spPr>
      </p:pic>
      <p:pic>
        <p:nvPicPr>
          <p:cNvPr id="10004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14600" y="3276600"/>
            <a:ext cx="239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58" name="Rectangle 10"/>
          <p:cNvSpPr>
            <a:spLocks noChangeArrowheads="1"/>
          </p:cNvSpPr>
          <p:nvPr/>
        </p:nvSpPr>
        <p:spPr bwMode="auto">
          <a:xfrm>
            <a:off x="304800" y="3048000"/>
            <a:ext cx="3429000" cy="1219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0459" name="Group 11"/>
          <p:cNvGrpSpPr>
            <a:grpSpLocks/>
          </p:cNvGrpSpPr>
          <p:nvPr/>
        </p:nvGrpSpPr>
        <p:grpSpPr bwMode="auto">
          <a:xfrm>
            <a:off x="381000" y="1371600"/>
            <a:ext cx="3810000" cy="993775"/>
            <a:chOff x="240" y="812"/>
            <a:chExt cx="5366" cy="1156"/>
          </a:xfrm>
        </p:grpSpPr>
        <p:grpSp>
          <p:nvGrpSpPr>
            <p:cNvPr id="1000460" name="Group 12"/>
            <p:cNvGrpSpPr>
              <a:grpSpLocks/>
            </p:cNvGrpSpPr>
            <p:nvPr/>
          </p:nvGrpSpPr>
          <p:grpSpPr bwMode="auto">
            <a:xfrm>
              <a:off x="1536" y="912"/>
              <a:ext cx="1488" cy="768"/>
              <a:chOff x="768" y="1296"/>
              <a:chExt cx="2448" cy="1056"/>
            </a:xfrm>
          </p:grpSpPr>
          <p:sp>
            <p:nvSpPr>
              <p:cNvPr id="1000461" name="Rectangle 1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2448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0462" name="Picture 14" descr="txp_fig"/>
              <p:cNvPicPr>
                <a:picLocks noChangeAspect="1"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392" y="1680"/>
                <a:ext cx="1056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00463" name="Group 15"/>
            <p:cNvGrpSpPr>
              <a:grpSpLocks/>
            </p:cNvGrpSpPr>
            <p:nvPr/>
          </p:nvGrpSpPr>
          <p:grpSpPr bwMode="auto">
            <a:xfrm>
              <a:off x="3456" y="912"/>
              <a:ext cx="1104" cy="720"/>
              <a:chOff x="3504" y="1296"/>
              <a:chExt cx="1680" cy="1056"/>
            </a:xfrm>
          </p:grpSpPr>
          <p:sp>
            <p:nvSpPr>
              <p:cNvPr id="1000464" name="Rectangle 16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680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0465" name="Picture 17" descr="txp_fig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4032" y="1728"/>
                <a:ext cx="561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00466" name="Oval 18"/>
            <p:cNvSpPr>
              <a:spLocks noChangeArrowheads="1"/>
            </p:cNvSpPr>
            <p:nvPr/>
          </p:nvSpPr>
          <p:spPr bwMode="auto">
            <a:xfrm>
              <a:off x="768" y="1104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7" name="Line 19"/>
            <p:cNvSpPr>
              <a:spLocks noChangeShapeType="1"/>
            </p:cNvSpPr>
            <p:nvPr/>
          </p:nvSpPr>
          <p:spPr bwMode="auto">
            <a:xfrm>
              <a:off x="336" y="124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468" name="Line 20"/>
            <p:cNvSpPr>
              <a:spLocks noChangeShapeType="1"/>
            </p:cNvSpPr>
            <p:nvPr/>
          </p:nvSpPr>
          <p:spPr bwMode="auto">
            <a:xfrm>
              <a:off x="110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469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470" name="Line 22"/>
            <p:cNvSpPr>
              <a:spLocks noChangeShapeType="1"/>
            </p:cNvSpPr>
            <p:nvPr/>
          </p:nvSpPr>
          <p:spPr bwMode="auto">
            <a:xfrm>
              <a:off x="4560" y="1248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471" name="Line 23"/>
            <p:cNvSpPr>
              <a:spLocks noChangeShapeType="1"/>
            </p:cNvSpPr>
            <p:nvPr/>
          </p:nvSpPr>
          <p:spPr bwMode="auto">
            <a:xfrm flipV="1">
              <a:off x="912" y="1488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472" name="Line 24"/>
            <p:cNvSpPr>
              <a:spLocks noChangeShapeType="1"/>
            </p:cNvSpPr>
            <p:nvPr/>
          </p:nvSpPr>
          <p:spPr bwMode="auto">
            <a:xfrm>
              <a:off x="912" y="1968"/>
              <a:ext cx="42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473" name="Line 25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00474" name="Picture 26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40" y="816"/>
              <a:ext cx="60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0475" name="Picture 2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987" y="812"/>
              <a:ext cx="6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0476" name="Text Box 28"/>
            <p:cNvSpPr txBox="1">
              <a:spLocks noChangeArrowheads="1"/>
            </p:cNvSpPr>
            <p:nvPr/>
          </p:nvSpPr>
          <p:spPr bwMode="auto">
            <a:xfrm>
              <a:off x="616" y="1372"/>
              <a:ext cx="402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pic>
        <p:nvPicPr>
          <p:cNvPr id="1000479" name="Picture 3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505200" y="1846263"/>
            <a:ext cx="6145213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80" name="Line 32"/>
          <p:cNvSpPr>
            <a:spLocks noChangeShapeType="1"/>
          </p:cNvSpPr>
          <p:nvPr/>
        </p:nvSpPr>
        <p:spPr bwMode="auto">
          <a:xfrm>
            <a:off x="8001000" y="3048000"/>
            <a:ext cx="685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0483" name="Line 35"/>
          <p:cNvSpPr>
            <a:spLocks noChangeShapeType="1"/>
          </p:cNvSpPr>
          <p:nvPr/>
        </p:nvSpPr>
        <p:spPr bwMode="auto">
          <a:xfrm flipV="1">
            <a:off x="8305800" y="4724400"/>
            <a:ext cx="3810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00498" name="Group 50"/>
          <p:cNvGrpSpPr>
            <a:grpSpLocks/>
          </p:cNvGrpSpPr>
          <p:nvPr/>
        </p:nvGrpSpPr>
        <p:grpSpPr bwMode="auto">
          <a:xfrm>
            <a:off x="533400" y="4648200"/>
            <a:ext cx="2057400" cy="609600"/>
            <a:chOff x="336" y="2928"/>
            <a:chExt cx="1296" cy="384"/>
          </a:xfrm>
        </p:grpSpPr>
        <p:sp>
          <p:nvSpPr>
            <p:cNvPr id="1000486" name="Rectangle 38"/>
            <p:cNvSpPr>
              <a:spLocks noChangeArrowheads="1"/>
            </p:cNvSpPr>
            <p:nvPr/>
          </p:nvSpPr>
          <p:spPr bwMode="auto">
            <a:xfrm>
              <a:off x="336" y="2928"/>
              <a:ext cx="1296" cy="384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00493" name="Picture 4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2" y="2976"/>
              <a:ext cx="91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00499" name="Group 51"/>
          <p:cNvGrpSpPr>
            <a:grpSpLocks/>
          </p:cNvGrpSpPr>
          <p:nvPr/>
        </p:nvGrpSpPr>
        <p:grpSpPr bwMode="auto">
          <a:xfrm>
            <a:off x="381000" y="5486400"/>
            <a:ext cx="2209800" cy="533400"/>
            <a:chOff x="240" y="3456"/>
            <a:chExt cx="1392" cy="336"/>
          </a:xfrm>
        </p:grpSpPr>
        <p:sp>
          <p:nvSpPr>
            <p:cNvPr id="1000488" name="Rectangle 40"/>
            <p:cNvSpPr>
              <a:spLocks noChangeArrowheads="1"/>
            </p:cNvSpPr>
            <p:nvPr/>
          </p:nvSpPr>
          <p:spPr bwMode="auto">
            <a:xfrm>
              <a:off x="240" y="3456"/>
              <a:ext cx="139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00495" name="Picture 47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86" y="3503"/>
              <a:ext cx="100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00500" name="Group 52"/>
          <p:cNvGrpSpPr>
            <a:grpSpLocks/>
          </p:cNvGrpSpPr>
          <p:nvPr/>
        </p:nvGrpSpPr>
        <p:grpSpPr bwMode="auto">
          <a:xfrm>
            <a:off x="381000" y="6172200"/>
            <a:ext cx="2209800" cy="533400"/>
            <a:chOff x="240" y="3888"/>
            <a:chExt cx="1392" cy="336"/>
          </a:xfrm>
        </p:grpSpPr>
        <p:sp>
          <p:nvSpPr>
            <p:cNvPr id="1000491" name="Rectangle 43"/>
            <p:cNvSpPr>
              <a:spLocks noChangeArrowheads="1"/>
            </p:cNvSpPr>
            <p:nvPr/>
          </p:nvSpPr>
          <p:spPr bwMode="auto">
            <a:xfrm>
              <a:off x="240" y="3888"/>
              <a:ext cx="1392" cy="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00497" name="Picture 49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29" y="3935"/>
              <a:ext cx="101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0" name="Picture 5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4592053" y="4038600"/>
            <a:ext cx="3112463" cy="298773"/>
          </a:xfrm>
          <a:prstGeom prst="rect">
            <a:avLst/>
          </a:prstGeom>
          <a:noFill/>
          <a:ln/>
          <a:effectLst/>
        </p:spPr>
      </p:pic>
      <p:pic>
        <p:nvPicPr>
          <p:cNvPr id="61" name="Picture 6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6099016" y="2667000"/>
            <a:ext cx="2875597" cy="323412"/>
          </a:xfrm>
          <a:prstGeom prst="rect">
            <a:avLst/>
          </a:prstGeom>
          <a:noFill/>
          <a:ln/>
          <a:effectLst/>
        </p:spPr>
      </p:pic>
      <p:cxnSp>
        <p:nvCxnSpPr>
          <p:cNvPr id="47" name="Straight Arrow Connector 46"/>
          <p:cNvCxnSpPr/>
          <p:nvPr/>
        </p:nvCxnSpPr>
        <p:spPr bwMode="auto">
          <a:xfrm>
            <a:off x="7772400" y="4191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7772400" y="3962400"/>
            <a:ext cx="9144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7772400" y="3810000"/>
            <a:ext cx="4572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2" name="Picture 6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6172200" y="5943600"/>
            <a:ext cx="2875597" cy="3234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5" grpId="0"/>
      <p:bldP spid="1000458" grpId="0" animBg="1"/>
      <p:bldP spid="1000480" grpId="0" animBg="1"/>
      <p:bldP spid="100048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BF4-12FE-4AE7-B991-FC17F08593C2}" type="slidenum">
              <a:rPr lang="en-US"/>
              <a:pPr/>
              <a:t>85</a:t>
            </a:fld>
            <a:endParaRPr 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Example-2: LQG-LTR</a:t>
            </a:r>
          </a:p>
        </p:txBody>
      </p:sp>
      <p:grpSp>
        <p:nvGrpSpPr>
          <p:cNvPr id="1001480" name="Group 8"/>
          <p:cNvGrpSpPr>
            <a:grpSpLocks/>
          </p:cNvGrpSpPr>
          <p:nvPr/>
        </p:nvGrpSpPr>
        <p:grpSpPr bwMode="auto">
          <a:xfrm>
            <a:off x="381000" y="1371600"/>
            <a:ext cx="3810000" cy="993775"/>
            <a:chOff x="240" y="812"/>
            <a:chExt cx="5366" cy="1156"/>
          </a:xfrm>
        </p:grpSpPr>
        <p:grpSp>
          <p:nvGrpSpPr>
            <p:cNvPr id="1001481" name="Group 9"/>
            <p:cNvGrpSpPr>
              <a:grpSpLocks/>
            </p:cNvGrpSpPr>
            <p:nvPr/>
          </p:nvGrpSpPr>
          <p:grpSpPr bwMode="auto">
            <a:xfrm>
              <a:off x="1536" y="912"/>
              <a:ext cx="1488" cy="768"/>
              <a:chOff x="768" y="1296"/>
              <a:chExt cx="2448" cy="1056"/>
            </a:xfrm>
          </p:grpSpPr>
          <p:sp>
            <p:nvSpPr>
              <p:cNvPr id="1001482" name="Rectangle 10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2448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1483" name="Picture 11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92" y="1680"/>
                <a:ext cx="1056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01484" name="Group 12"/>
            <p:cNvGrpSpPr>
              <a:grpSpLocks/>
            </p:cNvGrpSpPr>
            <p:nvPr/>
          </p:nvGrpSpPr>
          <p:grpSpPr bwMode="auto">
            <a:xfrm>
              <a:off x="3456" y="912"/>
              <a:ext cx="1104" cy="720"/>
              <a:chOff x="3504" y="1296"/>
              <a:chExt cx="1680" cy="1056"/>
            </a:xfrm>
          </p:grpSpPr>
          <p:sp>
            <p:nvSpPr>
              <p:cNvPr id="1001485" name="Rectangle 13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680" cy="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1486" name="Picture 14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032" y="1728"/>
                <a:ext cx="561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01487" name="Oval 15"/>
            <p:cNvSpPr>
              <a:spLocks noChangeArrowheads="1"/>
            </p:cNvSpPr>
            <p:nvPr/>
          </p:nvSpPr>
          <p:spPr bwMode="auto">
            <a:xfrm>
              <a:off x="768" y="1104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8" name="Line 16"/>
            <p:cNvSpPr>
              <a:spLocks noChangeShapeType="1"/>
            </p:cNvSpPr>
            <p:nvPr/>
          </p:nvSpPr>
          <p:spPr bwMode="auto">
            <a:xfrm>
              <a:off x="336" y="124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489" name="Line 17"/>
            <p:cNvSpPr>
              <a:spLocks noChangeShapeType="1"/>
            </p:cNvSpPr>
            <p:nvPr/>
          </p:nvSpPr>
          <p:spPr bwMode="auto">
            <a:xfrm>
              <a:off x="110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490" name="Line 18"/>
            <p:cNvSpPr>
              <a:spLocks noChangeShapeType="1"/>
            </p:cNvSpPr>
            <p:nvPr/>
          </p:nvSpPr>
          <p:spPr bwMode="auto">
            <a:xfrm>
              <a:off x="3024" y="12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491" name="Line 19"/>
            <p:cNvSpPr>
              <a:spLocks noChangeShapeType="1"/>
            </p:cNvSpPr>
            <p:nvPr/>
          </p:nvSpPr>
          <p:spPr bwMode="auto">
            <a:xfrm>
              <a:off x="4560" y="1248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492" name="Line 20"/>
            <p:cNvSpPr>
              <a:spLocks noChangeShapeType="1"/>
            </p:cNvSpPr>
            <p:nvPr/>
          </p:nvSpPr>
          <p:spPr bwMode="auto">
            <a:xfrm flipV="1">
              <a:off x="912" y="1488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493" name="Line 21"/>
            <p:cNvSpPr>
              <a:spLocks noChangeShapeType="1"/>
            </p:cNvSpPr>
            <p:nvPr/>
          </p:nvSpPr>
          <p:spPr bwMode="auto">
            <a:xfrm>
              <a:off x="912" y="1968"/>
              <a:ext cx="42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494" name="Line 22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01495" name="Picture 23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40" y="816"/>
              <a:ext cx="60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1496" name="Picture 2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987" y="812"/>
              <a:ext cx="6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1497" name="Text Box 25"/>
            <p:cNvSpPr txBox="1">
              <a:spLocks noChangeArrowheads="1"/>
            </p:cNvSpPr>
            <p:nvPr/>
          </p:nvSpPr>
          <p:spPr bwMode="auto">
            <a:xfrm>
              <a:off x="616" y="1372"/>
              <a:ext cx="402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001509" name="Group 37"/>
          <p:cNvGrpSpPr>
            <a:grpSpLocks/>
          </p:cNvGrpSpPr>
          <p:nvPr/>
        </p:nvGrpSpPr>
        <p:grpSpPr bwMode="auto">
          <a:xfrm>
            <a:off x="304800" y="4572000"/>
            <a:ext cx="2209800" cy="533400"/>
            <a:chOff x="240" y="3888"/>
            <a:chExt cx="1392" cy="336"/>
          </a:xfrm>
        </p:grpSpPr>
        <p:sp>
          <p:nvSpPr>
            <p:cNvPr id="1001510" name="Rectangle 38"/>
            <p:cNvSpPr>
              <a:spLocks noChangeArrowheads="1"/>
            </p:cNvSpPr>
            <p:nvPr/>
          </p:nvSpPr>
          <p:spPr bwMode="auto">
            <a:xfrm>
              <a:off x="240" y="3888"/>
              <a:ext cx="1392" cy="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01511" name="Picture 3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29" y="3935"/>
              <a:ext cx="101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01512" name="Picture 4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76600" y="1720850"/>
            <a:ext cx="6297613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1513" name="Rectangle 41"/>
          <p:cNvSpPr>
            <a:spLocks noChangeArrowheads="1"/>
          </p:cNvSpPr>
          <p:nvPr/>
        </p:nvSpPr>
        <p:spPr bwMode="auto">
          <a:xfrm>
            <a:off x="5943600" y="4572000"/>
            <a:ext cx="2444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Step Responses</a:t>
            </a:r>
            <a:endParaRPr lang="en-US" i="0" dirty="0">
              <a:latin typeface="Helvetica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019800" y="5257800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6400800" y="5029200"/>
            <a:ext cx="105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target </a:t>
            </a:r>
            <a:endParaRPr lang="en-US" i="0" dirty="0">
              <a:latin typeface="Helvetica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9800" y="5715000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6400800" y="5486400"/>
            <a:ext cx="1495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LQG-LTR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33400" y="3173413"/>
            <a:ext cx="298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Keep decreasing          until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000" y="3810000"/>
            <a:ext cx="3198491" cy="284311"/>
          </a:xfrm>
          <a:prstGeom prst="rect">
            <a:avLst/>
          </a:prstGeom>
          <a:noFill/>
          <a:ln/>
          <a:effectLst/>
        </p:spPr>
      </p:pic>
      <p:pic>
        <p:nvPicPr>
          <p:cNvPr id="40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14600" y="3276600"/>
            <a:ext cx="239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04800" y="3048000"/>
            <a:ext cx="3429000" cy="1219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81000" y="518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multiplicative uncertainty which is stable and bounded, i.e.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762000"/>
          </a:xfrm>
        </p:spPr>
        <p:txBody>
          <a:bodyPr/>
          <a:lstStyle/>
          <a:p>
            <a:r>
              <a:rPr lang="en-US" sz="2400" dirty="0" smtClean="0"/>
              <a:t>How to make an LQG compensator </a:t>
            </a:r>
            <a:r>
              <a:rPr lang="en-US" sz="2400" i="1" u="sng" dirty="0" smtClean="0"/>
              <a:t>structure</a:t>
            </a:r>
            <a:r>
              <a:rPr lang="en-US" sz="2400" dirty="0" smtClean="0"/>
              <a:t> robust to unmodeled </a:t>
            </a:r>
            <a:r>
              <a:rPr lang="en-US" sz="2400" b="1" u="sng" dirty="0" smtClean="0"/>
              <a:t>input </a:t>
            </a:r>
            <a:r>
              <a:rPr lang="en-US" sz="2400" dirty="0" smtClean="0"/>
              <a:t>multiplicative uncertainties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09261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2819400"/>
            <a:ext cx="82782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04800" y="2590800"/>
            <a:ext cx="564748" cy="304800"/>
          </a:xfrm>
          <a:prstGeom prst="rect">
            <a:avLst/>
          </a:prstGeom>
          <a:noFill/>
          <a:ln/>
          <a:effectLst/>
        </p:spPr>
      </p:pic>
      <p:pic>
        <p:nvPicPr>
          <p:cNvPr id="43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10200" y="2930192"/>
            <a:ext cx="457200" cy="2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172200" y="3124200"/>
            <a:ext cx="1285872" cy="381000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95800" y="3200400"/>
            <a:ext cx="674858" cy="313428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362200" y="3200400"/>
            <a:ext cx="1219200" cy="261311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85800" y="5181600"/>
            <a:ext cx="978035" cy="415946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505200" y="6172200"/>
            <a:ext cx="4768080" cy="37645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524001" y="2855481"/>
            <a:ext cx="533400" cy="2477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62000" y="27432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let             be the Kalman Filter feedback gain that is obtained as follows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98B4-DD74-48E5-8E3C-A3C0DF635A55}" type="slidenum">
              <a:rPr lang="en-US"/>
              <a:pPr/>
              <a:t>87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Let                                                    where</a:t>
            </a:r>
            <a:endParaRPr lang="en-US" sz="2400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2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183590" y="2794000"/>
            <a:ext cx="347694" cy="37306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596" y="1143000"/>
            <a:ext cx="3565246" cy="39613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1981200"/>
            <a:ext cx="5486400" cy="40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6172200"/>
            <a:ext cx="833811" cy="300292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2000" y="5105400"/>
            <a:ext cx="7849954" cy="8382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914400" y="4038600"/>
            <a:ext cx="3239663" cy="91148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334000" y="4191000"/>
            <a:ext cx="2310098" cy="4008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63586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6" name="Rectangle 8"/>
          <p:cNvSpPr>
            <a:spLocks noChangeArrowheads="1"/>
          </p:cNvSpPr>
          <p:nvPr/>
        </p:nvSpPr>
        <p:spPr bwMode="auto">
          <a:xfrm>
            <a:off x="4948910" y="963992"/>
            <a:ext cx="1254190" cy="905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3A48-A4F8-40BB-BCF9-0140BAFCA471}" type="slidenum">
              <a:rPr lang="en-US"/>
              <a:pPr/>
              <a:t>88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2</a:t>
            </a:r>
            <a:endParaRPr lang="en-US" dirty="0"/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2767710" y="963992"/>
            <a:ext cx="1690430" cy="966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6461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1295400"/>
            <a:ext cx="729205" cy="2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1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52800" y="1295400"/>
            <a:ext cx="57025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4618" name="Oval 10"/>
          <p:cNvSpPr>
            <a:spLocks noChangeArrowheads="1"/>
          </p:cNvSpPr>
          <p:nvPr/>
        </p:nvSpPr>
        <p:spPr bwMode="auto">
          <a:xfrm>
            <a:off x="1895230" y="1205511"/>
            <a:ext cx="381710" cy="42266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4619" name="Line 11"/>
          <p:cNvSpPr>
            <a:spLocks noChangeShapeType="1"/>
          </p:cNvSpPr>
          <p:nvPr/>
        </p:nvSpPr>
        <p:spPr bwMode="auto">
          <a:xfrm>
            <a:off x="1404460" y="1386651"/>
            <a:ext cx="43624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4620" name="Line 12"/>
          <p:cNvSpPr>
            <a:spLocks noChangeShapeType="1"/>
          </p:cNvSpPr>
          <p:nvPr/>
        </p:nvSpPr>
        <p:spPr bwMode="auto">
          <a:xfrm>
            <a:off x="2276940" y="1386651"/>
            <a:ext cx="49077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4621" name="Line 13"/>
          <p:cNvSpPr>
            <a:spLocks noChangeShapeType="1"/>
          </p:cNvSpPr>
          <p:nvPr/>
        </p:nvSpPr>
        <p:spPr bwMode="auto">
          <a:xfrm>
            <a:off x="4458140" y="1386651"/>
            <a:ext cx="49077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4622" name="Line 14"/>
          <p:cNvSpPr>
            <a:spLocks noChangeShapeType="1"/>
          </p:cNvSpPr>
          <p:nvPr/>
        </p:nvSpPr>
        <p:spPr bwMode="auto">
          <a:xfrm>
            <a:off x="6203100" y="1386651"/>
            <a:ext cx="10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4623" name="Line 15"/>
          <p:cNvSpPr>
            <a:spLocks noChangeShapeType="1"/>
          </p:cNvSpPr>
          <p:nvPr/>
        </p:nvSpPr>
        <p:spPr bwMode="auto">
          <a:xfrm flipV="1">
            <a:off x="2058820" y="1688551"/>
            <a:ext cx="0" cy="6037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4624" name="Line 16"/>
          <p:cNvSpPr>
            <a:spLocks noChangeShapeType="1"/>
          </p:cNvSpPr>
          <p:nvPr/>
        </p:nvSpPr>
        <p:spPr bwMode="auto">
          <a:xfrm>
            <a:off x="2058820" y="2292350"/>
            <a:ext cx="479864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4625" name="Line 17"/>
          <p:cNvSpPr>
            <a:spLocks noChangeShapeType="1"/>
          </p:cNvSpPr>
          <p:nvPr/>
        </p:nvSpPr>
        <p:spPr bwMode="auto">
          <a:xfrm flipV="1">
            <a:off x="6857460" y="1386651"/>
            <a:ext cx="0" cy="9056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462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5400" y="843232"/>
            <a:ext cx="687305" cy="35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2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0" y="990600"/>
            <a:ext cx="322210" cy="16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4628" name="Text Box 20"/>
          <p:cNvSpPr txBox="1">
            <a:spLocks noChangeArrowheads="1"/>
          </p:cNvSpPr>
          <p:nvPr/>
        </p:nvSpPr>
        <p:spPr bwMode="auto">
          <a:xfrm>
            <a:off x="1721416" y="1540117"/>
            <a:ext cx="285146" cy="45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96462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2705100"/>
            <a:ext cx="8458200" cy="2095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Under the assumptions in the previous page</a:t>
            </a:r>
            <a:endParaRPr lang="en-US" dirty="0"/>
          </a:p>
          <a:p>
            <a:pPr>
              <a:lnSpc>
                <a:spcPct val="60000"/>
              </a:lnSpc>
              <a:buFontTx/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If                                       is square and has no unstable zeros, then point-wise in </a:t>
            </a:r>
            <a:r>
              <a:rPr lang="en-US" b="1" i="1" dirty="0">
                <a:latin typeface="Century Schoolbook" pitchFamily="18" charset="0"/>
              </a:rPr>
              <a:t>s</a:t>
            </a:r>
          </a:p>
          <a:p>
            <a:endParaRPr lang="en-US" dirty="0"/>
          </a:p>
        </p:txBody>
      </p:sp>
      <p:sp>
        <p:nvSpPr>
          <p:cNvPr id="964631" name="Rectangle 23"/>
          <p:cNvSpPr>
            <a:spLocks noChangeArrowheads="1"/>
          </p:cNvSpPr>
          <p:nvPr/>
        </p:nvSpPr>
        <p:spPr bwMode="auto">
          <a:xfrm>
            <a:off x="685800" y="4267200"/>
            <a:ext cx="82486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b="1">
              <a:latin typeface="Century Schoolbook" pitchFamily="18" charset="0"/>
            </a:endParaRPr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586486" y="5486400"/>
            <a:ext cx="5971027" cy="707835"/>
          </a:xfrm>
          <a:prstGeom prst="rect">
            <a:avLst/>
          </a:prstGeom>
          <a:noFill/>
          <a:ln/>
          <a:effectLst/>
        </p:spPr>
      </p:pic>
      <p:pic>
        <p:nvPicPr>
          <p:cNvPr id="964633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47800" y="36607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209800" y="990600"/>
            <a:ext cx="447017" cy="2076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3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98B4-DD74-48E5-8E3C-A3C0DF635A55}" type="slidenum">
              <a:rPr lang="en-US"/>
              <a:pPr/>
              <a:t>89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400" dirty="0" smtClean="0"/>
              <a:t>	  is </a:t>
            </a:r>
            <a:r>
              <a:rPr lang="en-US" sz="2400" dirty="0"/>
              <a:t>the </a:t>
            </a:r>
            <a:r>
              <a:rPr lang="en-US" sz="2400" dirty="0" smtClean="0"/>
              <a:t>Kalman Filter gain solution </a:t>
            </a:r>
            <a:r>
              <a:rPr lang="en-US" sz="2400" dirty="0"/>
              <a:t>of the following </a:t>
            </a:r>
            <a:r>
              <a:rPr lang="en-US" sz="2400" dirty="0" smtClean="0"/>
              <a:t>filtering problem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2</a:t>
            </a:r>
            <a:endParaRPr lang="en-US" dirty="0"/>
          </a:p>
        </p:txBody>
      </p:sp>
      <p:pic>
        <p:nvPicPr>
          <p:cNvPr id="9635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6096000"/>
            <a:ext cx="1447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591" name="Text Box 7"/>
          <p:cNvSpPr txBox="1">
            <a:spLocks noChangeArrowheads="1"/>
          </p:cNvSpPr>
          <p:nvPr/>
        </p:nvSpPr>
        <p:spPr bwMode="auto">
          <a:xfrm>
            <a:off x="4495800" y="6096000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“noiseless” output measurement</a:t>
            </a:r>
            <a:endParaRPr lang="en-US" dirty="0"/>
          </a:p>
        </p:txBody>
      </p:sp>
      <p:sp>
        <p:nvSpPr>
          <p:cNvPr id="963595" name="Rectangle 11"/>
          <p:cNvSpPr>
            <a:spLocks noChangeArrowheads="1"/>
          </p:cNvSpPr>
          <p:nvPr/>
        </p:nvSpPr>
        <p:spPr bwMode="auto">
          <a:xfrm>
            <a:off x="762000" y="5410200"/>
            <a:ext cx="730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            which is made very small, i.e.</a:t>
            </a:r>
          </a:p>
        </p:txBody>
      </p:sp>
      <p:pic>
        <p:nvPicPr>
          <p:cNvPr id="96359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486400"/>
            <a:ext cx="107791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63880" y="990600"/>
            <a:ext cx="253003" cy="271462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23"/>
          <p:cNvGrpSpPr/>
          <p:nvPr/>
        </p:nvGrpSpPr>
        <p:grpSpPr>
          <a:xfrm>
            <a:off x="990600" y="1752600"/>
            <a:ext cx="6553200" cy="1676400"/>
            <a:chOff x="381000" y="1828801"/>
            <a:chExt cx="8382000" cy="2439988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81000" y="1828801"/>
              <a:ext cx="8382000" cy="2439988"/>
              <a:chOff x="336" y="1391"/>
              <a:chExt cx="5280" cy="1537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36" y="1391"/>
                <a:ext cx="5280" cy="1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9" name="Picture 11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810000" y="3735387"/>
              <a:ext cx="8572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Rectangle 22"/>
            <p:cNvSpPr/>
            <p:nvPr/>
          </p:nvSpPr>
          <p:spPr bwMode="auto">
            <a:xfrm>
              <a:off x="2895600" y="2590800"/>
              <a:ext cx="228600" cy="228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990600" y="4648200"/>
            <a:ext cx="5033420" cy="4572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648200" y="3733800"/>
            <a:ext cx="3565277" cy="38758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3810000"/>
            <a:ext cx="1373809" cy="3068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1" grpId="0"/>
      <p:bldP spid="9635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28600" y="4038600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roots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of                        are the </a:t>
            </a:r>
            <a:r>
              <a:rPr kumimoji="0" lang="en-US" altLang="ja-JP" sz="2000" b="1" i="0" u="sng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open loop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poles </a:t>
            </a:r>
            <a:endParaRPr kumimoji="0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8600" y="3352800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roots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of                        are the </a:t>
            </a:r>
            <a:r>
              <a:rPr kumimoji="0" lang="en-US" altLang="ja-JP" sz="2000" b="1" i="0" u="sng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closed loop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poles </a:t>
            </a:r>
            <a:endParaRPr kumimoji="0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Multivariable Nyquist Stability Criterion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990600"/>
            <a:ext cx="3124200" cy="1600200"/>
          </a:xfrm>
        </p:spPr>
        <p:txBody>
          <a:bodyPr/>
          <a:lstStyle/>
          <a:p>
            <a:pPr>
              <a:buNone/>
            </a:pPr>
            <a:r>
              <a:rPr lang="en-US" altLang="ja-JP" sz="2000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return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57200" y="1295401"/>
            <a:ext cx="3683497" cy="1371599"/>
            <a:chOff x="457200" y="1295401"/>
            <a:chExt cx="3683497" cy="1371599"/>
          </a:xfrm>
        </p:grpSpPr>
        <p:pic>
          <p:nvPicPr>
            <p:cNvPr id="1204226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57200" y="1295401"/>
              <a:ext cx="3683497" cy="137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2133600" y="1524000"/>
              <a:ext cx="720376" cy="27167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953000" y="1676400"/>
            <a:ext cx="2432701" cy="271569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2209800"/>
            <a:ext cx="2364752" cy="66620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371600" y="3429000"/>
            <a:ext cx="1290832" cy="271540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28600" y="58674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roots</a:t>
            </a:r>
            <a:r>
              <a:rPr kumimoji="0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of                        : number of counterclockwise encirclements around </a:t>
            </a:r>
            <a:r>
              <a:rPr lang="en-US" altLang="ja-JP" sz="2000" b="1" kern="0" dirty="0" smtClean="0">
                <a:latin typeface="Bookman Old Style" pitchFamily="18" charset="0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                                   by  </a:t>
            </a:r>
            <a:r>
              <a:rPr lang="en-US" altLang="ja-JP" sz="2000" i="0" baseline="0" dirty="0" err="1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det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[ </a:t>
            </a:r>
            <a:r>
              <a:rPr lang="en-US" altLang="ja-JP" sz="2000" kern="0" dirty="0" smtClean="0">
                <a:latin typeface="Bookman Old Style" pitchFamily="18" charset="0"/>
              </a:rPr>
              <a:t>L(s)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]  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when </a:t>
            </a:r>
            <a:r>
              <a:rPr lang="en-US" altLang="ja-JP" sz="2000" kern="0" dirty="0" smtClean="0">
                <a:latin typeface="Bookman Old Style" pitchFamily="18" charset="0"/>
              </a:rPr>
              <a:t>s</a:t>
            </a:r>
            <a:r>
              <a:rPr lang="en-US" altLang="ja-JP" sz="2000" i="0" baseline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is along the Nyquist</a:t>
            </a:r>
            <a:r>
              <a:rPr lang="en-US" altLang="ja-JP" sz="20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path </a:t>
            </a:r>
            <a:r>
              <a:rPr lang="en-US" altLang="ja-JP" sz="2000" b="1" kern="0" dirty="0" smtClean="0">
                <a:latin typeface="Bookman Old Style" pitchFamily="18" charset="0"/>
              </a:rPr>
              <a:t>D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25949" y="4114800"/>
            <a:ext cx="1182132" cy="27148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04800" y="5943600"/>
            <a:ext cx="2378619" cy="271540"/>
          </a:xfrm>
          <a:prstGeom prst="rect">
            <a:avLst/>
          </a:prstGeom>
          <a:noFill/>
          <a:ln/>
          <a:effectLst/>
        </p:spPr>
      </p:pic>
      <p:grpSp>
        <p:nvGrpSpPr>
          <p:cNvPr id="31" name="Group 30"/>
          <p:cNvGrpSpPr/>
          <p:nvPr/>
        </p:nvGrpSpPr>
        <p:grpSpPr>
          <a:xfrm>
            <a:off x="6781800" y="2971800"/>
            <a:ext cx="2009314" cy="2771775"/>
            <a:chOff x="6781800" y="2971800"/>
            <a:chExt cx="2009314" cy="2771775"/>
          </a:xfrm>
        </p:grpSpPr>
        <p:pic>
          <p:nvPicPr>
            <p:cNvPr id="1204227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781800" y="3048000"/>
              <a:ext cx="1657350" cy="269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7162800" y="4038600"/>
              <a:ext cx="271483" cy="13614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8153400" y="4572000"/>
              <a:ext cx="637714" cy="27121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6990182" y="2971800"/>
              <a:ext cx="678148" cy="27109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0" name="Rectangle 29"/>
          <p:cNvSpPr/>
          <p:nvPr/>
        </p:nvSpPr>
        <p:spPr>
          <a:xfrm>
            <a:off x="5181600" y="5105400"/>
            <a:ext cx="1537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Nyquist path </a:t>
            </a:r>
            <a:r>
              <a:rPr lang="en-US" altLang="ja-JP" sz="1600" b="1" kern="0" dirty="0" smtClean="0">
                <a:latin typeface="Bookman Old Style" pitchFamily="18" charset="0"/>
              </a:rPr>
              <a:t>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3" grpId="0" build="p"/>
      <p:bldP spid="16" grpId="0"/>
      <p:bldP spid="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200" y="4724400"/>
            <a:ext cx="8278238" cy="1752600"/>
            <a:chOff x="457200" y="4724400"/>
            <a:chExt cx="8278238" cy="17526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7200" y="4724400"/>
              <a:ext cx="8278238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334128" y="5096772"/>
              <a:ext cx="1285872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657728" y="5172972"/>
              <a:ext cx="674858" cy="313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524128" y="5172972"/>
              <a:ext cx="1219200" cy="26131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Method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C47E-C795-4298-8BBD-E623BBBFAFC1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1092610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" y="1295400"/>
            <a:ext cx="82782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486400" y="1371601"/>
            <a:ext cx="50357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248400" y="1600200"/>
            <a:ext cx="1285872" cy="381000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0" y="1676400"/>
            <a:ext cx="674858" cy="313428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438400" y="1676400"/>
            <a:ext cx="1219200" cy="26131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14400" y="3429000"/>
            <a:ext cx="1447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“noiseless” output measurement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95800" y="4419600"/>
            <a:ext cx="3276600" cy="1447800"/>
            <a:chOff x="5029200" y="2743200"/>
            <a:chExt cx="3276600" cy="1447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029200" y="2743200"/>
              <a:ext cx="3276600" cy="14478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5638800" y="3276600"/>
              <a:ext cx="2036114" cy="457200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391400" y="3581400"/>
            <a:ext cx="1373809" cy="30685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1676400" y="1371600"/>
            <a:ext cx="447017" cy="207611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1676400" y="4800600"/>
            <a:ext cx="447017" cy="2076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D88C-8235-4AD1-AEA1-50FF54652C49}" type="slidenum">
              <a:rPr lang="en-US"/>
              <a:pPr/>
              <a:t>91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LQG-LTR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LTR Theorem Proof:</a:t>
            </a:r>
            <a:r>
              <a:rPr lang="en-US" sz="2400" dirty="0"/>
              <a:t> Read ME233 Class Notes, pages  LTR-3 to LTR- 5</a:t>
            </a:r>
          </a:p>
          <a:p>
            <a:pPr>
              <a:buFontTx/>
              <a:buNone/>
            </a:pPr>
            <a:r>
              <a:rPr lang="en-US" sz="2400" dirty="0"/>
              <a:t>	(also back of these notes)</a:t>
            </a:r>
          </a:p>
          <a:p>
            <a:endParaRPr lang="en-US" sz="2400" dirty="0"/>
          </a:p>
          <a:p>
            <a:r>
              <a:rPr lang="en-US" sz="2400" dirty="0"/>
              <a:t>Fictitious Kalman Filter Design Techniques: Read ME233 Class Notes, pages  LTR-6 to LTR- 9</a:t>
            </a:r>
          </a:p>
          <a:p>
            <a:endParaRPr lang="en-US" sz="2400" dirty="0"/>
          </a:p>
          <a:p>
            <a:r>
              <a:rPr lang="en-US" sz="2400" dirty="0" smtClean="0"/>
              <a:t>Stein and </a:t>
            </a:r>
            <a:r>
              <a:rPr lang="en-US" sz="2400" dirty="0" err="1" smtClean="0"/>
              <a:t>Athans</a:t>
            </a:r>
            <a:r>
              <a:rPr lang="en-US" sz="2400" dirty="0" smtClean="0"/>
              <a:t> “The LQG/LTR Procedure for Multivariable Feedback Control Design,” </a:t>
            </a:r>
            <a:r>
              <a:rPr lang="en-US" sz="2400" i="1" dirty="0" smtClean="0"/>
              <a:t>IEEE TAC</a:t>
            </a:r>
            <a:r>
              <a:rPr lang="en-US" sz="2400" dirty="0" smtClean="0"/>
              <a:t>. Vol. AC-32. NO. 2, Feb 1987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F851-6C13-4EE9-A4FE-C5EF17AF9862}" type="slidenum">
              <a:rPr lang="en-US"/>
              <a:pPr/>
              <a:t>92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Continuous time LQR stability margins</a:t>
            </a:r>
          </a:p>
          <a:p>
            <a:endParaRPr lang="en-US"/>
          </a:p>
          <a:p>
            <a:r>
              <a:rPr lang="en-US"/>
              <a:t>Continuous time Kalman Filter stability margins</a:t>
            </a:r>
          </a:p>
          <a:p>
            <a:endParaRPr lang="en-US"/>
          </a:p>
          <a:p>
            <a:r>
              <a:rPr lang="en-US"/>
              <a:t>Fictitious Kalman Filter</a:t>
            </a:r>
          </a:p>
          <a:p>
            <a:endParaRPr lang="en-US"/>
          </a:p>
          <a:p>
            <a:r>
              <a:rPr lang="en-US"/>
              <a:t>LQG stability margins</a:t>
            </a:r>
          </a:p>
          <a:p>
            <a:endParaRPr lang="en-US"/>
          </a:p>
          <a:p>
            <a:r>
              <a:rPr lang="en-US"/>
              <a:t>LQG-LTR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BE93-7C0F-42AD-94CF-AA9EF24C4B1F}" type="slidenum">
              <a:rPr lang="en-US"/>
              <a:pPr/>
              <a:t>93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Theorem 1</a:t>
            </a:r>
            <a:endParaRPr lang="en-US" dirty="0"/>
          </a:p>
        </p:txBody>
      </p:sp>
      <p:sp>
        <p:nvSpPr>
          <p:cNvPr id="95438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2095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Assume that:</a:t>
            </a:r>
          </a:p>
          <a:p>
            <a:pPr>
              <a:buFontTx/>
              <a:buNone/>
            </a:pPr>
            <a:endParaRPr lang="en-US" sz="1200" dirty="0" smtClean="0"/>
          </a:p>
          <a:p>
            <a:pPr marL="514350" indent="-514350"/>
            <a:r>
              <a:rPr lang="en-US" sz="2400" dirty="0" smtClean="0"/>
              <a:t>                                               where 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914400" lvl="1" indent="-514350"/>
            <a:r>
              <a:rPr lang="en-US" sz="2400" dirty="0" smtClean="0"/>
              <a:t>  </a:t>
            </a:r>
          </a:p>
          <a:p>
            <a:pPr marL="914400" lvl="1" indent="-514350"/>
            <a:endParaRPr lang="en-US" sz="1600" dirty="0" smtClean="0"/>
          </a:p>
          <a:p>
            <a:pPr marL="914400" lvl="1" indent="-514350"/>
            <a:r>
              <a:rPr lang="en-US" sz="2400" dirty="0" smtClean="0"/>
              <a:t>The feedback gain K is satisfies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lnSpc>
                <a:spcPct val="60000"/>
              </a:lnSpc>
              <a:buFontTx/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If                                       </a:t>
            </a:r>
            <a:r>
              <a:rPr lang="en-US" sz="2400" dirty="0"/>
              <a:t>is square and has no unstable zeros, then point-wise in </a:t>
            </a:r>
            <a:r>
              <a:rPr lang="en-US" sz="2400" b="1" i="1" dirty="0">
                <a:latin typeface="Century Schoolbook" pitchFamily="18" charset="0"/>
              </a:rPr>
              <a:t>s</a:t>
            </a:r>
          </a:p>
          <a:p>
            <a:endParaRPr lang="en-US" dirty="0"/>
          </a:p>
        </p:txBody>
      </p:sp>
      <p:pic>
        <p:nvPicPr>
          <p:cNvPr id="954392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5800" y="6019800"/>
            <a:ext cx="4267200" cy="51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439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5105400"/>
            <a:ext cx="2438400" cy="31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1676400"/>
            <a:ext cx="3581400" cy="3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2286000"/>
            <a:ext cx="5486400" cy="40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38400" y="4191000"/>
            <a:ext cx="487875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38400" y="3733800"/>
            <a:ext cx="1800886" cy="5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410200" y="3809999"/>
            <a:ext cx="1412728" cy="2451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31DF-12CA-4742-B8CD-288B0E83CECE}" type="slidenum">
              <a:rPr lang="en-US"/>
              <a:pPr/>
              <a:t>94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convenience, we define:</a:t>
            </a:r>
          </a:p>
        </p:txBody>
      </p:sp>
      <p:pic>
        <p:nvPicPr>
          <p:cNvPr id="96871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362200"/>
            <a:ext cx="36258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2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810000"/>
            <a:ext cx="52689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AC1E-2385-4859-BAE6-35E928FA7431}" type="slidenum">
              <a:rPr lang="en-US"/>
              <a:pPr/>
              <a:t>95</a:t>
            </a:fld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Algebra Result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685800"/>
          </a:xfrm>
        </p:spPr>
        <p:txBody>
          <a:bodyPr/>
          <a:lstStyle/>
          <a:p>
            <a:r>
              <a:rPr lang="en-US"/>
              <a:t>We often use results like:</a:t>
            </a:r>
          </a:p>
        </p:txBody>
      </p:sp>
      <p:pic>
        <p:nvPicPr>
          <p:cNvPr id="96769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2238" y="2135188"/>
            <a:ext cx="63611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7691" name="Rectangle 11"/>
          <p:cNvSpPr>
            <a:spLocks noChangeArrowheads="1"/>
          </p:cNvSpPr>
          <p:nvPr/>
        </p:nvSpPr>
        <p:spPr bwMode="auto">
          <a:xfrm>
            <a:off x="838200" y="3429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which can be easily verified by multiplying left and right by the appropriate matrices:</a:t>
            </a:r>
          </a:p>
        </p:txBody>
      </p:sp>
      <p:pic>
        <p:nvPicPr>
          <p:cNvPr id="96769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74825" y="4840288"/>
            <a:ext cx="55816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7695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1675" y="5876925"/>
            <a:ext cx="5207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61A0-E357-4D37-9AE1-B8745730F7FD}" type="slidenum">
              <a:rPr lang="en-US"/>
              <a:pPr/>
              <a:t>96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LQG-LTR </a:t>
            </a:r>
            <a:r>
              <a:rPr lang="en-US" dirty="0" smtClean="0"/>
              <a:t>– Theorem 1 Proof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Proof: The result is obtained in 4 steps:</a:t>
            </a: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647700" y="17526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0">
                <a:latin typeface="Helvetica" pitchFamily="34" charset="0"/>
              </a:rPr>
              <a:t>Step 1:</a:t>
            </a:r>
            <a:r>
              <a:rPr lang="en-US" sz="2800" i="0">
                <a:latin typeface="Helvetica" pitchFamily="34" charset="0"/>
              </a:rPr>
              <a:t> Alternate expression for the LQG compensator </a:t>
            </a:r>
          </a:p>
        </p:txBody>
      </p:sp>
      <p:pic>
        <p:nvPicPr>
          <p:cNvPr id="96973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286000"/>
            <a:ext cx="13811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973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6172200"/>
            <a:ext cx="43545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41" name="Rectangle 13"/>
          <p:cNvSpPr>
            <a:spLocks noChangeArrowheads="1"/>
          </p:cNvSpPr>
          <p:nvPr/>
        </p:nvSpPr>
        <p:spPr bwMode="auto">
          <a:xfrm>
            <a:off x="533400" y="5410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9697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" y="3581400"/>
            <a:ext cx="80010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2" grpId="0"/>
      <p:bldP spid="9697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F90-8300-4FFB-85BF-96E9AF3DA88C}" type="slidenum">
              <a:rPr lang="en-US"/>
              <a:pPr/>
              <a:t>97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Step 1</a:t>
            </a:r>
          </a:p>
        </p:txBody>
      </p:sp>
      <p:pic>
        <p:nvPicPr>
          <p:cNvPr id="95335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1371600"/>
            <a:ext cx="72929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2438400"/>
            <a:ext cx="58610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3361" name="AutoShape 17"/>
          <p:cNvSpPr>
            <a:spLocks/>
          </p:cNvSpPr>
          <p:nvPr/>
        </p:nvSpPr>
        <p:spPr bwMode="auto">
          <a:xfrm rot="5400000">
            <a:off x="4305300" y="1866900"/>
            <a:ext cx="533400" cy="2590800"/>
          </a:xfrm>
          <a:prstGeom prst="rightBrace">
            <a:avLst>
              <a:gd name="adj1" fmla="val 404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5336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0775" y="3429000"/>
            <a:ext cx="18224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4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4419600"/>
            <a:ext cx="58785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7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2825" y="5943600"/>
            <a:ext cx="58245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4D2E-4612-43F5-B411-1FDA4E64D55A}" type="slidenum">
              <a:rPr lang="en-US"/>
              <a:pPr/>
              <a:t>98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– Theorem 1 Proof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Step 2:</a:t>
            </a:r>
            <a:r>
              <a:rPr lang="en-US"/>
              <a:t>  Let              be given by</a:t>
            </a:r>
          </a:p>
        </p:txBody>
      </p:sp>
      <p:pic>
        <p:nvPicPr>
          <p:cNvPr id="9717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33700" y="1447800"/>
            <a:ext cx="8747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3" name="Rectangle 7"/>
          <p:cNvSpPr>
            <a:spLocks noChangeArrowheads="1"/>
          </p:cNvSpPr>
          <p:nvPr/>
        </p:nvSpPr>
        <p:spPr bwMode="auto">
          <a:xfrm>
            <a:off x="647700" y="35814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b="1" dirty="0">
                <a:latin typeface="Century Schoolbook" pitchFamily="18" charset="0"/>
              </a:rPr>
              <a:t>P</a:t>
            </a:r>
            <a:r>
              <a:rPr lang="en-US" sz="3200" b="1" baseline="-25000" dirty="0">
                <a:latin typeface="Century Schoolbook" pitchFamily="18" charset="0"/>
                <a:sym typeface="Symbol" pitchFamily="18" charset="2"/>
              </a:rPr>
              <a:t></a:t>
            </a:r>
            <a:r>
              <a:rPr lang="en-US" sz="2800" i="0" dirty="0">
                <a:latin typeface="Helvetica" pitchFamily="34" charset="0"/>
              </a:rPr>
              <a:t>  is the solution of</a:t>
            </a:r>
          </a:p>
        </p:txBody>
      </p:sp>
      <p:sp>
        <p:nvSpPr>
          <p:cNvPr id="971788" name="Rectangle 12"/>
          <p:cNvSpPr>
            <a:spLocks noChangeArrowheads="1"/>
          </p:cNvSpPr>
          <p:nvPr/>
        </p:nvSpPr>
        <p:spPr bwMode="auto">
          <a:xfrm>
            <a:off x="647700" y="58674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( LTR procedure for computing              )</a:t>
            </a:r>
          </a:p>
        </p:txBody>
      </p:sp>
      <p:pic>
        <p:nvPicPr>
          <p:cNvPr id="97178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5943600"/>
            <a:ext cx="8747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9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95613" y="2352675"/>
            <a:ext cx="3535362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9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3288" y="4641850"/>
            <a:ext cx="7332662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66E4-C63F-4F1B-8C9B-092EC1CF28A1}" type="slidenum">
              <a:rPr lang="en-US"/>
              <a:pPr/>
              <a:t>99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LQG-LTR – Theorem 1 Proof</a:t>
            </a:r>
            <a:endParaRPr lang="en-US" dirty="0"/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4384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Then as </a:t>
            </a:r>
          </a:p>
        </p:txBody>
      </p: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647700" y="51054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where </a:t>
            </a:r>
            <a:r>
              <a:rPr lang="en-US" sz="3200" b="1">
                <a:latin typeface="Century Schoolbook" pitchFamily="18" charset="0"/>
              </a:rPr>
              <a:t>T</a:t>
            </a:r>
            <a:r>
              <a:rPr lang="en-US" sz="2800" i="0">
                <a:latin typeface="Helvetica" pitchFamily="34" charset="0"/>
              </a:rPr>
              <a:t>  is unitary, i.e.</a:t>
            </a:r>
          </a:p>
        </p:txBody>
      </p:sp>
      <p:pic>
        <p:nvPicPr>
          <p:cNvPr id="9728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2514600"/>
            <a:ext cx="10223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1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2700" y="3581400"/>
            <a:ext cx="40386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15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52850" y="6019800"/>
            <a:ext cx="1638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16" name="Rectangle 16"/>
          <p:cNvSpPr>
            <a:spLocks noChangeArrowheads="1"/>
          </p:cNvSpPr>
          <p:nvPr/>
        </p:nvSpPr>
        <p:spPr bwMode="auto">
          <a:xfrm>
            <a:off x="647700" y="13716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If                                       has no unstable zeros</a:t>
            </a:r>
          </a:p>
        </p:txBody>
      </p:sp>
      <p:pic>
        <p:nvPicPr>
          <p:cNvPr id="97281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14478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3" grpId="0" build="p"/>
      <p:bldP spid="9728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476"/>
  <p:tag name="DEFAULTHEIGHT" val="5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0 &lt; \sigma_{\min} \left [ I + Go(\jw)  + \epsilon \Delta(\jw) G_o(\jw) \right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6"/>
  <p:tag name="PICTUREFILESIZE" val="174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(s) = [ I +  G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7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(\jw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35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0 &lt; \sigma_{\min} \left [I  + \epsilon \Delta(\jw) G_o(\jw)&#10; [I + G_o(\jw)]^{-1}\right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191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T(\jw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3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0 &lt; 1 + \sigma_{\max}  \left [ \Delta(\jw) T(\jw) \right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5"/>
  <p:tag name="PICTUREFILESIZE" val="1349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 \left [T(\jw) \right ] &lt;&#10;\frac{1}{ \sigma_{\max}  \left [ \Delta(\jw) \right ] 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1758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 \left [T(\jw) \right ] &lt;&#10;\frac{1}{ \sigma_{\max}  \left [ \Delta(\jw) \right ] 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1758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T(s) = G_o(s) [ I + G_o(s)]^{-1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13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R(s) - Y(s)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020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 \left [G_o(\jw) \right ] &lt;&l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96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 \left [T(\jw) \right ] \approx  \sigma_{\max}  \left [G_o(\jw) \right ] &lt;&#10;\frac{1}{ \sigma_{\max}  \left [ \Delta(\jw) \right ] 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2"/>
  <p:tag name="PICTUREFILESIZE" val="2516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I + \Delta(s) 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09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bel{eq:state-c}&#10; J_s = \half \, E \{ x^T(t)  C^T_{_Q} C_{_Q} x(t)  + u^T(t) R u(t) \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449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^o(t) = - K \, x(t) + r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869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R^{-1}   B^T P  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49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^T \, P + P \,A + C^T_{_Q} C_{_Q}   - P\,B\, R^{-1} \, B^T P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7"/>
  <p:tag name="PICTUREFILESIZE" val="1753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o(j\omega) =   K \Phi(j\omega) B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1134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jw{j \omega}&#10;\usepackage{amsmath}&#10;\begin{document}&#10;\input{me232_eq}&#10;\input{cm_def}&#10;\beqns&#10;\half &lt; \gamma &lt; \inft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56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[ I + G_o(s)]^{-1} \, [ R(s) - D(s) ]&#10;+  [ I + G_o(s)]^{-1} G_o(s) \, V(s)&#10;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2637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gamma = 1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2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gamma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7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Phi(s) = (sI - A)^{-1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774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 (t) &#10; &amp;=&amp;  A\, \xh(t)    + B \, u(t)   + L  \, \yt(t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853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 M  + M  A^T = - B_{w} W  B^T_{w}   &#10;  +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8"/>
  <p:tag name="PICTUREFILESIZE" val="2100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= M\, C ^T\, V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06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j\omega) =   C \Phi(j\omega) L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90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jw{j \omega}&#10;\usepackage{amsmath}&#10;\begin{document}&#10;\input{me232_eq}&#10;\input{cm_def}&#10;\beqns&#10;\half &lt; \gamma &lt; \inft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563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gamma = 1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2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05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Phi(s) = (sI - A)^{-1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77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gamma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7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Y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tilde Y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16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hat X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56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hat Y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2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j\omega) =   C \Phi(j\omega) L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90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jw{j \omega}&#10;\usepackage{amsmath}&#10;\begin{document}&#10;\input{me232_eq}&#10;\input{cm_def}&#10;\beqns&#10;\half &lt; \gamma &lt; \inft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563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gamma = 1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26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Phi(s) = (sI - A)^{-1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77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Y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gamma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72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Y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d}{dt}&#10;\mat{x_1 \\ x_2} &amp;=&amp;  &#10;\mat{0 &amp; 1 \\ 0 &amp; 0}\,&#10;\mat{x_1 \\ x_2}&#10;+ &#10;\mat{0 \\ 1}\,&#10; 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809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= &#10;\half\, &#10;\int_0^{\infty}&#10;\left \{ &#10; x^T  \, \CQ^T\,\CQ \, x  +&#10; R \,u^2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191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CQ = \mat{1 &amp; 0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480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d}{dt}&#10;\mat{x_1 \\ x_2} &amp;=&amp;  &#10;\mat{0 &amp; 1 \\ 0 &amp; 0}\,&#10;\mat{x_1 \\ x_2}&#10;+ &#10;\mat{0 \\ 1}\,&#10; u \\[.5em]&#10;y &amp;=&amp; \mat{1 &amp; 0} \, x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2645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J = &#10;\half\, &#10;\int_0^{\infty}&#10;\left \{ &#10; y^2  +&#10; R \,u^2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5"/>
  <p:tag name="PICTUREFILESIZE" val="144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20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GQ(s) = \CQ (sI-A)^{-1} B = \frac{1}{s^2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0"/>
  <p:tag name="BOXHEIGHT" val="530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553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to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293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to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0"/>
  <p:tag name="PICTUREFILESIZE" val="225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1 + \frac{1}{R}\, \frac{1}{s^4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519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R \to 0\:\:\Rightarrow\:\: &#10;|p_{ci}|,\, |-p_{ci}| \to \infty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6"/>
  <p:tag name="PICTUREFILESIZE" val="1075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to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0"/>
  <p:tag name="PICTUREFILESIZE" val="225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39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34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K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952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 \frac{2.5 (s + 1.26)}{s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4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7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65.5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5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39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T(s) =   \frac{G_o(s)}{1+G_o(s)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1248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T(s) =    \frac{2.5 (s + 1.26)}{(s+1.26)^2 + 1.26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41"/>
  <p:tag name="BOXHEIGHT" val="521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1898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w = \mat{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46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R = 0.1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381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W = 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198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G_Q(s)&#10;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96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Y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06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V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239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L \Phi(s) C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85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34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 \frac{2.5 (s + 1.26)}{s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4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65.5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5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Y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39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34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K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95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D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00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 \frac{2.5 (s + 1.26)}{s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46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65.5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5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(t)  &amp;=&amp;  A\, x(t)   + B \, u(t) + B_w \, w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520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t) &amp;=&amp;  C\, x(t)   + v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997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t) = - K\, &#10; \xh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55"/>
  <p:tag name="PICTUREFILESIZE" val="777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R^{-1}   B^T P  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49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bel{eq:state-c}&#10; J_s = \half \, E \{ x^T(t)  C^T_{_Q} C_{_Q} x(t)  + u^T(t) R u(t) \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449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^T \, P + P \,A + C^T_{_Q} C_{_Q}   - P\,B\, R^{-1} \, B^T P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7"/>
  <p:tag name="PICTUREFILESIZE" val="175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 (t) &#10; &amp;=&amp;  A\, \xh(t)    + B \, u(t)   + L  \, \yt(t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853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 M  + M  A^T = - B_{w} W  B^T_{w}   &#10;  +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8"/>
  <p:tag name="PICTUREFILESIZE" val="2100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= M\, C ^T\, V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06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(s) = C_{LQG}(s)\, E(s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217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K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1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18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s) = C \, \left ( sI - A  \right )^{-1} \, B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22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G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54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o(s) = G(s) \, C_{LQG}(s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300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17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A = \mat{0 &amp; 1 \\ 0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67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C = \mat{ 1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60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w = \mat{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46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W = 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198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V = 0.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239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d}{dt}&#10;\mat{x_1 \\ x_2} &amp;=&amp;  &#10;\mat{0 &amp; 1 \\ 0 &amp; 0}\,&#10;\mat{x_1 \\ x_2}&#10;+ &#10;\mat{0 \\ 1}\,&#10; 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809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S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14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= &#10;\half\, &#10;\int_0^{\infty}&#10;\left \{ &#10; x^T  \, \CQ^T\,\CQ \, x  +&#10; R \,u^2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1914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CQ = \mat{1 &amp; 0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480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39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V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239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39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o(s) = G(s) \, C_{LQG}(s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300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_{db} = 9.5 db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800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33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98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028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T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79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17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39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34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K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952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 \frac{2.5 (s + 1.26)}{s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46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65.5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5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V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239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L \Phi(s) C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85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3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T(s) + S(s) = I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8"/>
  <p:tag name="PICTUREFILESIZE" val="731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o(s) =    \frac{2.5 (s + 1.26)}{s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46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65.5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5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W = 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1988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(s) = C_{LQG}(s)\, E(s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217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1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K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R(s) - Y(s)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020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18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8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18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{LQG}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7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9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left [ I + \Delta(s) \right ]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44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Delta(s)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32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[ I + G_o(s)]^{-1} \, [ R(s) - D(s) ]&#10;+  [ I + G_o(s)]^{-1} G_o(s) \, V(s)&#10;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2637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sigma_{\max} \left [  \Delta(j \omega )  \right ]  \le  m( j \omega) &lt; \infty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482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1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frac{1}{\rho} N^{-1} B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56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o(s) = G(s) \,  C_{LQG}(s) 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264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&gt; 0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24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S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14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R = \rho N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35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rho \to 0} G(s) \, C_{LQG}(s)  = C \Phi(s)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2"/>
  <p:tag name="PICTUREFILESIZE" val="1770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02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176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\to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T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79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= &#10;\half\, &#10;\int_0^{\infty}&#10;\left \{ &#10; x^T  \,  C \, C  \, x  +&#10; \rho \, u^T N u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1956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t) &amp;=&amp;  C\, x(t)   + v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997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&gt;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41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1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\to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 \, \Phi(s) \, L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99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T(s) + S(s) = I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8"/>
  <p:tag name="PICTUREFILESIZE" val="7315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{LQG}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7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9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left [ I + \Delta(s) \right ]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441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{LQG}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7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9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left [ I + \Delta(s) \right ]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441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Y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R(s) - Y(s)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020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G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54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frac{1}{\rho} N^{-1} B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56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\to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rho \to 0} G(s) \, C_{LQG}(s)  = C \Phi(s)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2"/>
  <p:tag name="PICTUREFILESIZE" val="1770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[ I + G_o(s)]^{-1} \, [ R(s) - D(s) ]&#10;+  [ I + G_o(s)]^{-1} G_o(s) \, V(s)&#10;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2637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A = \mat{0 &amp; 1 \\ 0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67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C = \mat{ 1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60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C \Phi(s) B = \frac{1}{s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1206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= \mat{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366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V = 0.1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239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\infty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34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65.5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5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w = \mat{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46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in} [ A(\jw) ] = \left ( \lambda_{\min} &#10;[ A^*(\jw)A(\jw)] \right ) ^{\frac{1}{2}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843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W = 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198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}(s) =   C \Phi(s) L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896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}(j \omega)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462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41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1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frac{1}{\rho} N^{-1} B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56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\, C_{LQG}(s)  \approx C \Phi(s)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507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[ A(\jw) ] = \left ( \lambda_{\max} &#10;[ A^*(\jw)A(\jw)] \right ) ^{\frac{1}{2}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780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4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1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G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54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frac{1}{\rho} N^{-1} B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56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\to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C \Phi(j\omega) L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79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Y(\jw) = A(\jw) U(\jw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64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C \Phi(j\omega) L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79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o(s) = G(s) \, C_{LQG}(s)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310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e-1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282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e-1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282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e-6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338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e-6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338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0.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32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0.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324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rho \to 0} G(s) \, C_{LQG}(s)  = C \Phi(s)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2"/>
  <p:tag name="PICTUREFILESIZE" val="1770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|Y(\jw)\| \ge \sigma_{\min} [ A(\jw) ]\, \|U(\jw)\|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4"/>
  <p:tag name="PICTUREFILESIZE" val="1554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510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8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7107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S(s) = \left [ I + G_{o_{kf}}(s) \right ]^{-1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116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Y(s) 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T(s) = G_{o_{kf}}(s) \left [ I + G_{o_{kf}}(s) \right ]^{-1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1286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rightarrow Y(s) 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26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rightarrow U(s) 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612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|Y(\jw)\| \le \sigma_{\max} [ A(\jw) ]\, \|U(\jw)\|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5446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  + M  A^T = - B_{w}    B^T_{w}   &#10;  +  \frac{1}{\mu^2} M  C^T    C M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0"/>
  <p:tag name="PICTUREFILESIZE" val="2050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mu^2} M\, C ^T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7207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\{w(t)w(t)^T\} = I \delta(t)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200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\{v(t)v(t)^T\} = \mu^2  I \delta(t)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1164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W =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2119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\mu^2 \,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58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  + M  A^T = - B_{w}    B^T_{w}   &#10;  +  \frac{1}{\mu^2} M  C^T    C M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0"/>
  <p:tag name="PICTUREFILESIZE" val="2050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mu^2} M\, C ^T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720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S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14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( 1 + G_{o_{kf}}(s) \,)  ( 1 + G_{o_{kf}}(-s) \,)^T&#10;= I + \frac{1}{\mu^2} \, G_w(s)\, G_w(-s)^T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9"/>
  <p:tag name="PICTUREFILESIZE" val="2862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 \mu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808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"/>
  <p:tag name="PICTUREFILESIZE" val="174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1 + G_{o_{kf}}(j \omega ) \, ]&#10;= \sqrt{ 1 +\, \left ( \frac{\sigma_i [ G_w (j \omega) ]}{\mu} \right ) 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1"/>
  <p:tag name="PICTUREFILESIZE" val="2601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T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79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frac{\sigma_{\min} \left [ G_w(j \omega ) \right ] }{ \mu }&#10; &gt;&gt;  1 \;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74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G_{o_{kf}}(j \omega )   ]&#10;\approx  \frac{\sigma_i [ G_w (j \omega) ]}{\mu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8613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T(\jw)] \approx 1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835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S(\jw)] \approx \frac{ 1  }{\sigma_i[G_{o_{kf}}(\jw)]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6"/>
  <p:tag name="PICTUREFILESIZE" val="1681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1 + G_{o_{kf}}(j \omega ) \, ]&#10;= \sqrt{ 1 +\, \left ( \frac{\sigma_i [ G_w (j \omega) ]}{\mu} \right ) 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1"/>
  <p:tag name="PICTUREFILESIZE" val="260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T(s) + S(s) = I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8"/>
  <p:tag name="PICTUREFILESIZE" val="7315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omega \to \infty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273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T(\jw)] \approx \sigma_i[G_{o_{kf}}(\jw)]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372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S(\jw)] \approx 1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713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G_{o_{kf}}(j \omega )   ]&#10;\approx  \frac{\sigma_i [ C L  ]}{\omega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4507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1 + G_{o_{kf}}(j \omega ) \, ]&#10;= \sqrt{ 1 +\, \left ( \frac{\sigma_i [ G_w (j \omega) ]}{\mu} \right ) 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1"/>
  <p:tag name="PICTUREFILESIZE" val="2601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2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| R(\jw)\|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34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T(\jw)] \le 2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26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S(\jw)]  \le 1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715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approx 6\, {\rm db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318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1 + G_{o_{kf}}(j \omega ) \, ]&#10;= \sqrt{ 1 +\, \left ( \frac{\sigma_i [ G_w (j \omega) ]}{\mu} \right ) 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1"/>
  <p:tag name="PICTUREFILESIZE" val="26016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w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173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| D(\jw)\|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428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mu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807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948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W =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2119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\mu^2 \,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589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  + M  A^T = - B_{w}    B^T_{w}   &#10;  +  \frac{1}{\mu^2} M  C^T    C M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0"/>
  <p:tag name="PICTUREFILESIZE" val="2050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mu^2} M\, C ^T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7207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_{kf}}(s)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512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o_{kf}}(s) =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709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[ S(\jw) ] &l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8545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frac{d}{dt}&#10;\mat{x_1 \\ x_2} &amp;=&amp;  &#10;\mat{0 &amp; 1 \\ 0 &amp; 0}\,&#10;\mat{x_1 \\ x_2}&#10;+ &#10;\mat{0 \\ 1}\,&#10; u \\[.5em]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8163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1}{s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9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1}{s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9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s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94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y &amp;=&amp; \mat{1 &amp; 0} \, x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4508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3em}}_{A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38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.5em}}_{B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175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3em}}_{C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69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| V(\jw)\|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327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B_{w1} s + 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4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B_w = \mat{ B_{w1} \\ B_{w2}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814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 = \mat{ B_{w1} \\ 1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3767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1/B_{w1}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2797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   C \Phi(s) B_w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1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B_{w1} s + 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054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8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[ T(\jw) ] &l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810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83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_{kf}}(s) =   C \Phi(s) L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0688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G_w(j\omega) 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849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w(j\omega)/\mu 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9819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_{o_{kf}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1001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u = 0.01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2979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R(s) - Y(s)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0204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83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w(j\omega)/\mu 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9819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u = 0.01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2979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frac{\sigma_{\min} \left [ G_w(j \omega ) \right ] }{ \mu }&#10; &gt;&gt;  1 \;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74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G_{o_{kf}}(j \omega )   ]&#10;\approx  \frac{\sigma_i [ G_w (j \omega) ]}{\mu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8613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_{o_{kf}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1001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83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w(j\omega)/\mu 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98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[ I + G_o(s)]^{-1} \, [ R(s) - D(s) ]&#10;+  [ I + G_o(s)]^{-1} G_o(s) \, V(s)&#10;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26373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u = 0.01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2979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omega \to \infty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2733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G_{o_{kf}}(j \omega )   ]&#10;\approx  \frac{\sigma_i [ C L  ]}{\omega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4507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_{o_{kf}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1001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1 }{s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83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  T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6"/>
  <p:tag name="PICTUREFILESIZE" val="591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S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657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u = 0.01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297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S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14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T(\jw)] \le 2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263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[S(\jw)]  \le 1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715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C = \mat{ 1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60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= \mat{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3663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A = \mat{1 &amp; 1 \\ 0 &amp;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389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C \Phi(s) B = \frac{1}{(s - 1)^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469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T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799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s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85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_e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3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u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185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s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85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_e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3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u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185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A_e =&#10;\mat{ A  &amp; B \\ 0 &amp; 0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6"/>
  <p:tag name="PICTUREFILESIZE" val="697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e = \mat{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198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C_e = \mat{ C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8"/>
  <p:tag name="PICTUREFILESIZE" val="50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_{_T}(s) = [ I + G_o(s)]^{-1} \, [ R(s) - D(s) ]&#10;+  [ I + G_o(s)]^{-1} G_o(s) \, V(s)&#10;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26373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5em}}_{G_{e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4"/>
  <p:tag name="PICTUREFILESIZE" val="641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A_e =&#10;\mat{ 1 &amp; 1  &amp; 0 \\ 0 &amp;  1  &amp; 1\\ 0 &amp;  0 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8207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e = \mat{ 0 \\ 0 \\ 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5803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C_e = \mat{ 1 &amp; 0 &amp; 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454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_e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"/>
  <p:tag name="PICTUREFILESIZE" val="566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_e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"/>
  <p:tag name="PICTUREFILESIZE" val="566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_e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"/>
  <p:tag name="PICTUREFILESIZE" val="566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_e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"/>
  <p:tag name="PICTUREFILESIZE" val="566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{w}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17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7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[ S(\jw) ] &l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8545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5em}}_{G_{e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4"/>
  <p:tag name="PICTUREFILESIZE" val="641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w(s) =C_e \Phi_e(s) B_{w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1467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w = \mat{ B_{w1} \\ B_{w2} \\ B_{w3}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1153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w(s) =\frac{B_{w1} s + (B_{w2} - B_{w1}) s + B_{w3}}{s (s - 1)^2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2"/>
  <p:tag name="PICTUREFILESIZE" val="2383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i  [ G_{o_{kf}}(j \omega )   ]&#10;\approx  \frac{\sigma_i [ G_w (j \omega) ]}{\mu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8613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frac{\sigma_{\min} \left [ G_w(j \omega ) \right ] }{ \mu }&#10; &gt;&gt;  1 \;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74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w(s) =C_e \Phi_e(s) B_{w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1467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w = \mat{ 1 \\ 11 \\ 5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6403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z_{1,2} = -5 \pm 5 j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52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[ T(\jw) ] &l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8104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(s+5)^2 + 5^2}{s (s - 1)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5758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j\omega)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849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(s+5)^2 + 5^2}{s (s - 1)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5758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W =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2119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\mu^2 \,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589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mu^2 = 0.01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388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G_w(j\omega) 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849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w(j\omega)/\mu 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9819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_{o_{kf}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1001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in} [ G_o(\jw) ] &gt;&g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8510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|G_{o_{kf}}(j \omega )  |&#10;\approx  \frac{| G_w (j \omega) |}{\mu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5524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frac{|G_w(j \omega )|}{ \mu }&#10; &gt;&gt;  1 \;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874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(s+5)^2 + 5^2}{s (s - 1)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5758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W =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2119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\mu^2 \,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589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mu^2 = 0.01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388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_{o_{kf}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1001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sigma_{\max} [ G_o(\jw) ] &lt;&lt; 1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946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M = -17db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5579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M = 76^o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746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omega_c = 44 rad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885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omega \to \infty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2733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| G_{o_{kf}}(j \omega )  |&#10;\approx  \frac{  C L  }{\omega} \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11148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1/\mu \approx 32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494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_{o_{kf}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1001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_{kf}}(s) \approx \frac{44 [(s+4)^2 + 4.4^2 ]}{s (s-1)^2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0"/>
  <p:tag name="PICTUREFILESIZE" val="20750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| G_o(\jw) |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857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(s+5)^2 + 5^2}{s (s - 1)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5758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mu^2 = 0.01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388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_{kf}}(s) \approx \frac{44 [(s+4)^2 + 4.4^2 ]}{s (s-1)^2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0"/>
  <p:tag name="PICTUREFILESIZE" val="2075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  |S(j\omega) | \le 0 db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7"/>
  <p:tag name="PICTUREFILESIZE" val="12006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|T(j\omega)| \le 6 db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1150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mu \to 0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2172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w(s) =C_e \Phi_e(s) B_{w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146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S(s) = \frac{1}{ 1+  G_o(s) 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9559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W =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2119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\mu^2 \,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589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w(s) =\frac{ (s+5)^2 + 5^2}{s (s - 1)^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5758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z_1 = -5 + 5 j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4274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z_2 = -5 - 5 j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418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1 + G_{o_{kf}}(s) =  \frac{A_c(s)}{s(s-1)^2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5233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_w(s) =C_e \Phi_e(s) B_{w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146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int_0^\infty \ln ( | S(\jw) | dw = \pi \sum_{i=1}^m p_i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9214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W =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2119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 = \mu^2 \, I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589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7em}}_{G_{o_{kf}}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6953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\frac{A_c(s)A_c(-s)}{s^2(s-1)^2(s+1)^2} =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16637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left [ 1 + \frac{1}{\mu^2} \:\: \frac{B_w(s)B_w(-s)}{s^2 (s - 1)^2(s + 1)^2}  \right ]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20088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\frac{A_c(s)A_c(-s)}{s^2(s-1)^2(s+1)^2} =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16637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z_1 = -5 + 5 j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4274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z_2 = -5 - 5 j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4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int_0^\infty \ln ( | S(\jw) | dw =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3195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w = \mat{ 1 \\ 11 \\ 50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6403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z_{1,2} = -5 \pm 5 j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5226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left [ 1 + \frac{1}{\mu^2} \:\: \frac{B_w(s)B_w(-s)}{s^2 (s - 1)^2(s + 1)^2}  \right ]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20088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e^T \, P_\rho + P_\rho \,A_e + C_e^TC_e  - \frac{1}{\rho} P_\rho\,B_e\, N^{-1} \, B_e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3"/>
  <p:tag name="PICTUREFILESIZE" val="23784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frac{1}{\rho} N^{-1} B_e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029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G_e(s) \, C_{LQG}(s)  \approx 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6"/>
  <p:tag name="PICTUREFILESIZE" val="15788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46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G_e(s) 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974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E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87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G_e(s) \, C_{LQG}(s)  \approx C_e \Phi_e(s) L_e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1716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46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}(j\omega) =  G_e(s) G_{LQG}(j\omega)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5705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_{kf}}(j\omega) =   C_e \Phi_e(j\omega) L_e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3618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_{o_{kf}}(j\omega) =   C_e \Phi_e(j\omega) L_e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3618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0^{-17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3258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0^{-1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2964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0^{-5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3218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028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1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(s) = [ I +  G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7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G_e(s) \, C_{LQG}(s)  \approx C_e \Phi_e(s) L_e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17164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4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= 10^{-17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3258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028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176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7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V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06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{\rm det} [ L(s) ]  = \frac{A_c(s)}{A(s)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322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{LQG}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76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96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left [ I + \Delta(s) \right ]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4415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Delta(s)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324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sigma_{\max} \left [  \Delta(j \omega )  \right ]  \le  m( j \omega) &lt; \infty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4825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65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o(s) =  C_{LQG}(s) \, G(s) 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2227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&gt; 0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243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A_c(s)  =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748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_\rho  + M_\rho   A^T + B   B^T    &#10;  -  \frac{1}{\rho} M_\rho   C^T  N^{-1}  C M _\rho 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0"/>
  <p:tag name="PICTUREFILESIZE" val="23495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rho} M_\rho \, C ^T\, N^{-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7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s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176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3028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\rho \to 0}  C_{LQG}(s) \, G(s)  = K \Phi(s) B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8365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A(s)  =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227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\to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&gt;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418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65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E\{ v(k) v(k)^T \} = V = \rho\, N 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4734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E\{ w(k) w(k)^T \} = W = I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2003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_w = B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14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\:\:\:\: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4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s)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"/>
  <p:tag name="PICTUREFILESIZE" val="2936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{LQG}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76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9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N(0,{\rm det}[L(s)], D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1002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left [ I + \Delta(s) \right ]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4415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rho \to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_w = B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14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K \, \Phi(s) \, B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423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{LQG}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5976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G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3196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left [ I + \Delta(s) \right ]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441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rho \to 0} G(s) \, C_{LQG}(s)  = C \Phi(s)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2"/>
  <p:tag name="PICTUREFILESIZE" val="1770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inf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357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o(s) = G(s) \, C_{LQG}(s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3009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frac{1}{\rho} N^{-1} B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564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= (sI - A 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764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{_{LC}}(s) = (sI - A + LC 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0936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\, \left [ I + \Phi(s) BK  \right ]^{-1} &#10;=  \, \left [ I + K \Phi(s) B  \right ]^{-1} \, K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08"/>
  <p:tag name="PICTUREFILESIZE" val="1689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 [ I + K \Phi(s) B  \right ]\, K \, &#10;=  \, K \,  \left [ I + \Phi(s) BK  \right ]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8"/>
  <p:tag name="PICTUREFILESIZE" val="1564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Re[s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612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K  + K \Phi(s) B   K \, &#10;=  K  + K \Phi(s) BK 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4"/>
  <p:tag name="PICTUREFILESIZE" val="1584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5897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{_{LC}}(s) = (sI - A + LC 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0936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C_{LQG}(s) =  \left [ I + K \PLC B  \right ]^{-1} \, K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1"/>
  <p:tag name="PICTUREFILESIZE" val="18109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K \, \left [ (sI - A +LC ) + BK  \right ]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11997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{_{LC}}(s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4976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K \, \left [ I + \PLC BK  \right ]^{-1}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24"/>
  <p:tag name="PICTUREFILESIZE" val="15628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left [ I + K  \PLC B \right ]^{-1}\,  K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21"/>
  <p:tag name="PICTUREFILESIZE" val="11654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(\rho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334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Im[s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253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(\rho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334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(\rho) = \frac{1}{\rho} N^{-1} B^T P_\rho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10956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K(\rho)&#10;\to  \frac{1}{\sqrt{\rho}}\, N^{-1/2}\, T \, C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2815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T^T \, T = I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2756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im_{\rho \to 0} P_\rho = 0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5436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\frac{1}{\rho} P_\rho\,B\, N^{-1} \, B^T P_\rho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108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P_\rho \to 0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749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K(\rho)&#10;\to  \frac{1}{\sqrt{\rho}}\, N^{-1/2}\, T \, C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2815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_\rho + P_\rho \,A + C^TC  -  \rho  K^T(\rho)  N   \, K(\rho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20297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rho  K^T (\rho) N   \, K (\rho) \to C^T C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4"/>
  <p:tag name="PICTUREFILESIZE" val="12756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T^T \, T = I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2756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\to \left  [ C \PLC B \right  ]^{-1} \,    C \PLC L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9920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{_{LC}}(s) = (sI - A + LC 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093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K(\rho)&#10;\to  \frac{1}{\sqrt{\rho}}\, N^{-1/2}\, T \, C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281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\left [ I + K \PLC B  \right ]^{-1}\,  K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1"/>
  <p:tag name="PICTUREFILESIZE" val="18109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\sqrt{\rho}T^T N^{1/2} +  C \PLC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4"/>
  <p:tag name="PICTUREFILESIZE" val="29834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C \PLC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8"/>
  <p:tag name="PICTUREFILESIZE" val="1982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5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_{LQG}(s) \to [ C \Phi(s) B ]^{-1} \:   [ C \Phi(s) L ]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1875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= (sI - A 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7645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C \PLC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8"/>
  <p:tag name="PICTUREFILESIZE" val="1982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N(0,{\rm det}[L(s)], D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1002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C [sI - A + LC]^{-1}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60"/>
  <p:tag name="PICTUREFILESIZE" val="22973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C \left \{ \Phi(s)^{-1} [I + \Phi(s)LC] \right \}^{-1}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9"/>
  <p:tag name="PICTUREFILESIZE" val="3149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C    [I + \Phi(s)LC]^{-1} &#10; \Phi(s)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3"/>
  <p:tag name="PICTUREFILESIZE" val="2830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    [I + C\Phi(s)L]^{-1} &#10; C \Phi(s)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3"/>
  <p:tag name="PICTUREFILESIZE" val="2710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\left [     [I + C\Phi(s)L]^{-1} &#10; C \Phi(s) B  \right ]^{-1}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3"/>
  <p:tag name="PICTUREFILESIZE" val="27102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 &#10; \left [ C \Phi(s) B  \right ]^{-1} \, \left [      I + C\Phi(s)L \right ] \,  C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83"/>
  <p:tag name="PICTUREFILESIZE" val="24957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 &#10; \left [ C \Phi(s) B  \right ]^{-1} \, C \left [      I + \Phi(s)LC \right ] \,  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87"/>
  <p:tag name="PICTUREFILESIZE" val="24524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 &#10; \left [ C \Phi(s) B  \right ]^{-1} \, C \Phi(s) \left [     sI - A + LC \right ]\,    \PLC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8"/>
  <p:tag name="PICTUREFILESIZE" val="28654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\to   &#10; \left [ C \Phi(s) B  \right ]^{-1} \, [ C    \Phi(s) \, L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5"/>
  <p:tag name="PICTUREFILESIZE" val="18900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{_{LC}}(s)^{-1}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49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D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00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N(0,{\rm det}[L(s)], D) = P - Z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5"/>
  <p:tag name="PICTUREFILESIZE" val="12667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\rho \to 0} C_{LQG}(s)  \, G(s)   = K \Phi(s) B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8365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o(s) = C_{LQG}(s) \,  G(s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3185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LQG}(s) = K \, \left ( sI - A + BK + LC \right )^{-1} \, L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17884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_\rho  + M_\rho   A^T + B   B^T    &#10;  -  \frac{1}{\rho} M_\rho   C^T  N^{-1}  C M _\rho 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0"/>
  <p:tag name="PICTUREFILESIZE" val="23495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rho} M_\rho \, C ^T\, N^{-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7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(s) = [ I +  G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7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inf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35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Re[s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6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Im[s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253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(s) = [ I +  G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7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Delta(s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318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^{'}_o(s) = [I + \Delta(s)]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23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^{'}(s) = [ I +  G^{'}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N(0,{\rm det}[L(s)], D) = N(0,{\rm det}[L^{'}(s)], D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1956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I + \Delta(s) 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09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(s) = [ I +  G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7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[I + \Delta(s)]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73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^{'}_o(s) = [I + \Delta(s)]G_o(s) 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236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L^{'}(s) = [ I +  G^{'}_o(s)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13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N(0,{\rm det}[L(s)], D) = N(0,{\rm det}[L^{'}(s)], D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1956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G_o(s) = G(s) C(s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89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s)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297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0 &lt; \sigma_{\min} \left [ I + [ I +   \epsilon  \, \Delta(s) ] G_o(s)\right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7"/>
  <p:tag name="PICTUREFILESIZE" val="1236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epsilon \in [0, 1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288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0 &lt; \sigma_{\min} \left [ I + [ I  + \epsilon \Delta(\jw) ]G_o(\jw) \right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1524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epsilon \in [0, 1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288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omega  \in [0, \infty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16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4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 [I + \Delta(s)]G_o(s)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73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epsilon \in [0, 1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288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\omega  \in [0, \infty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16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label{eq:state-c}&#10;0 &lt; \sigma_{\min} \left [ I + [ I  + \epsilon \Delta(\jw) ]G_o(\jw) \right 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15243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49083</TotalTime>
  <Words>2287</Words>
  <Application>Microsoft Office PowerPoint</Application>
  <PresentationFormat>On-screen Show (4:3)</PresentationFormat>
  <Paragraphs>684</Paragraphs>
  <Slides>108</Slides>
  <Notes>108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0" baseType="lpstr">
      <vt:lpstr>Default Design</vt:lpstr>
      <vt:lpstr>Equation</vt:lpstr>
      <vt:lpstr>ME 233 Advanced Control II    Continuous-time results 4  Linear Quadratic Gaussian  Loop Transfer Recovery</vt:lpstr>
      <vt:lpstr>Outline</vt:lpstr>
      <vt:lpstr>Basic Feedback Transfer Functions (TF)</vt:lpstr>
      <vt:lpstr>Basic Feedback Transfer Functions (TF)</vt:lpstr>
      <vt:lpstr>Basic Feedback Transfer Functions (TF)</vt:lpstr>
      <vt:lpstr>Basic Feedback Transfer Functions (TF)</vt:lpstr>
      <vt:lpstr>Basic Feedback Transfer Functions (TF)</vt:lpstr>
      <vt:lpstr>Bode’s integral theorem (SIS0)</vt:lpstr>
      <vt:lpstr>Multivariable Nyquist Stability Criterion</vt:lpstr>
      <vt:lpstr>Multivariable Nyquist Stability Criterion</vt:lpstr>
      <vt:lpstr>Robust Stability</vt:lpstr>
      <vt:lpstr>Robust Stability</vt:lpstr>
      <vt:lpstr>Robust Stability</vt:lpstr>
      <vt:lpstr>Robust Stability</vt:lpstr>
      <vt:lpstr>Stationary LQR</vt:lpstr>
      <vt:lpstr>LQR robustness properties</vt:lpstr>
      <vt:lpstr>Stationary Kalman Filter</vt:lpstr>
      <vt:lpstr>KF dual robustness properties</vt:lpstr>
      <vt:lpstr>“Fictitious” KF robustness properties</vt:lpstr>
      <vt:lpstr>LQR example 1</vt:lpstr>
      <vt:lpstr>LQR example 1</vt:lpstr>
      <vt:lpstr>LQR example 1 close loop poles</vt:lpstr>
      <vt:lpstr>LQR example 1 margins</vt:lpstr>
      <vt:lpstr>LQR example T(s)</vt:lpstr>
      <vt:lpstr>Fictitious KF Feedback Loop example 1</vt:lpstr>
      <vt:lpstr>Fictitious KF example 1 margins</vt:lpstr>
      <vt:lpstr>LQR example 1 margins</vt:lpstr>
      <vt:lpstr>Stationary LQG</vt:lpstr>
      <vt:lpstr>Stationary LQG</vt:lpstr>
      <vt:lpstr>Stationary LQG</vt:lpstr>
      <vt:lpstr>Stationary LQG Compensator</vt:lpstr>
      <vt:lpstr>LQG Loop Transfer</vt:lpstr>
      <vt:lpstr>LQG Robustness Margins?</vt:lpstr>
      <vt:lpstr>Example -1 Double integrator</vt:lpstr>
      <vt:lpstr>LQG example 1</vt:lpstr>
      <vt:lpstr>LQG example 1 margins</vt:lpstr>
      <vt:lpstr>LQR example 1 margins</vt:lpstr>
      <vt:lpstr>Fictitious KF Feedback Loop example 1</vt:lpstr>
      <vt:lpstr>LQG – Loop Transfer Recovery</vt:lpstr>
      <vt:lpstr>John Doyle</vt:lpstr>
      <vt:lpstr>LQG – Loop Transfer Recovery</vt:lpstr>
      <vt:lpstr>Stationary LQG Compensator</vt:lpstr>
      <vt:lpstr>LQG-LTR Method 1</vt:lpstr>
      <vt:lpstr>LQG-LTR Theorem 1</vt:lpstr>
      <vt:lpstr>LQG-LTR Theorem 1</vt:lpstr>
      <vt:lpstr>LQG-LTR Theorem 1</vt:lpstr>
      <vt:lpstr>LQG-LTR Method 1</vt:lpstr>
      <vt:lpstr>LQG-LTR-Method 1</vt:lpstr>
      <vt:lpstr>Fictitious KF is the target system</vt:lpstr>
      <vt:lpstr>Example -1 Double integrator</vt:lpstr>
      <vt:lpstr>Design fictitious KF Target System</vt:lpstr>
      <vt:lpstr>LTR procedure for computing</vt:lpstr>
      <vt:lpstr>LQG-LTR-Method 1</vt:lpstr>
      <vt:lpstr>LQG-LTR KF example 1</vt:lpstr>
      <vt:lpstr>Fictitious KF  design parameters</vt:lpstr>
      <vt:lpstr>Fictitious KF Feedback Loop</vt:lpstr>
      <vt:lpstr>Simplify fictitious noise covariance description</vt:lpstr>
      <vt:lpstr>Simplify fictitious noise covariance description</vt:lpstr>
      <vt:lpstr>Fictitious KF Feedback Loop Design</vt:lpstr>
      <vt:lpstr>Fictitious KF Feedback Loop Design</vt:lpstr>
      <vt:lpstr>Fictitious KF Feedback Loop Design</vt:lpstr>
      <vt:lpstr>Fictitious KF Feedback Loop Design</vt:lpstr>
      <vt:lpstr>Fictitious KF Target Design</vt:lpstr>
      <vt:lpstr>Example 1 – double integrator</vt:lpstr>
      <vt:lpstr>  Example 1: selection of Bw</vt:lpstr>
      <vt:lpstr>Example 1: selection of Bw</vt:lpstr>
      <vt:lpstr>Example 1: selection of  µ</vt:lpstr>
      <vt:lpstr>Example 1: selection of  µ</vt:lpstr>
      <vt:lpstr>Example 1: selection of  µ</vt:lpstr>
      <vt:lpstr>Example 1: selection of  µ</vt:lpstr>
      <vt:lpstr>Example-2: Unstable Plant</vt:lpstr>
      <vt:lpstr>Example-2: I-action</vt:lpstr>
      <vt:lpstr>Example-2: I-action</vt:lpstr>
      <vt:lpstr>Example-2: I-action</vt:lpstr>
      <vt:lpstr>Example-2: selection of Bw</vt:lpstr>
      <vt:lpstr>Example-2: selection of Bw</vt:lpstr>
      <vt:lpstr>Example-2: selection of µ</vt:lpstr>
      <vt:lpstr>Example-2: selection of µ</vt:lpstr>
      <vt:lpstr>Example-2: Fictitious KF Design</vt:lpstr>
      <vt:lpstr>Example-2: selection of Bw</vt:lpstr>
      <vt:lpstr>Example-2: selection of Bw</vt:lpstr>
      <vt:lpstr>Example-2:Fictitous KF Target Design</vt:lpstr>
      <vt:lpstr>Example-2: LQG-LTR recovery</vt:lpstr>
      <vt:lpstr>Example-2: LQG-LTR</vt:lpstr>
      <vt:lpstr>Example-2: LQG-LTR</vt:lpstr>
      <vt:lpstr>LQG-LTR Method 2</vt:lpstr>
      <vt:lpstr>LQG-LTR Theorem 2</vt:lpstr>
      <vt:lpstr>LQG-LTR Theorem 2</vt:lpstr>
      <vt:lpstr>LQG-LTR Theorem 2</vt:lpstr>
      <vt:lpstr>LQG-LTR Method 2</vt:lpstr>
      <vt:lpstr>More on LQG-LTR</vt:lpstr>
      <vt:lpstr>Outline</vt:lpstr>
      <vt:lpstr>LQG-LTR Theorem 1</vt:lpstr>
      <vt:lpstr>Notation</vt:lpstr>
      <vt:lpstr>Linear Algebra Result</vt:lpstr>
      <vt:lpstr>LQG-LTR – Theorem 1 Proof</vt:lpstr>
      <vt:lpstr>Proof of Step 1</vt:lpstr>
      <vt:lpstr>LQG-LTR – Theorem 1 Proof</vt:lpstr>
      <vt:lpstr>LQG-LTR – Theorem 1 Proof</vt:lpstr>
      <vt:lpstr>Lemma: maximally achievable accuracy of LQR</vt:lpstr>
      <vt:lpstr>Sketch of proof of step 2</vt:lpstr>
      <vt:lpstr>LQG-LTR - Proof</vt:lpstr>
      <vt:lpstr>Proof of Step 3</vt:lpstr>
      <vt:lpstr>LQG-LTR – Theorem 1 Proof</vt:lpstr>
      <vt:lpstr>Proof of Step 4</vt:lpstr>
      <vt:lpstr>Proof of Step 4</vt:lpstr>
      <vt:lpstr>LQG-LTR Theorem 2</vt:lpstr>
      <vt:lpstr>Proof LQG-LTR Theorem 2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400</cp:revision>
  <dcterms:created xsi:type="dcterms:W3CDTF">2003-05-19T17:57:23Z</dcterms:created>
  <dcterms:modified xsi:type="dcterms:W3CDTF">2012-02-24T18:31:07Z</dcterms:modified>
</cp:coreProperties>
</file>