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tags/tag238.xml" ContentType="application/vnd.openxmlformats-officedocument.presentationml.tags+xml"/>
  <Override PartName="/ppt/tags/tag285.xml" ContentType="application/vnd.openxmlformats-officedocument.presentationml.tags+xml"/>
  <Override PartName="/ppt/notesSlides/notesSlide38.xml" ContentType="application/vnd.openxmlformats-officedocument.presentationml.notesSlide+xml"/>
  <Override PartName="/ppt/tags/tag424.xml" ContentType="application/vnd.openxmlformats-officedocument.presentationml.tags+xml"/>
  <Override PartName="/ppt/tags/tag471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16.xml" ContentType="application/vnd.openxmlformats-officedocument.presentationml.tags+xml"/>
  <Override PartName="/ppt/tags/tag263.xml" ContentType="application/vnd.openxmlformats-officedocument.presentationml.tags+xml"/>
  <Override PartName="/ppt/tags/tag402.xml" ContentType="application/vnd.openxmlformats-officedocument.presentationml.tags+xml"/>
  <Default Extension="xml" ContentType="application/xml"/>
  <Override PartName="/ppt/slides/slide50.xml" ContentType="application/vnd.openxmlformats-officedocument.presentationml.slide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notesSlides/notesSlide16.xml" ContentType="application/vnd.openxmlformats-officedocument.presentationml.notesSlide+xml"/>
  <Override PartName="/ppt/tags/tag241.xml" ContentType="application/vnd.openxmlformats-officedocument.presentationml.tags+xml"/>
  <Override PartName="/ppt/tags/tag339.xml" ContentType="application/vnd.openxmlformats-officedocument.presentationml.tags+xml"/>
  <Override PartName="/ppt/tags/tag386.xml" ContentType="application/vnd.openxmlformats-officedocument.presentationml.tags+xml"/>
  <Override PartName="/ppt/notesSlides/notesSlide63.xml" ContentType="application/vnd.openxmlformats-officedocument.presentationml.notesSlide+xml"/>
  <Override PartName="/ppt/tags/tag16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notesSlides/notesSlide41.xml" ContentType="application/vnd.openxmlformats-officedocument.presentationml.notesSlide+xml"/>
  <Override PartName="/ppt/tags/tag317.xml" ContentType="application/vnd.openxmlformats-officedocument.presentationml.tags+xml"/>
  <Override PartName="/ppt/tags/tag364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279.xml" ContentType="application/vnd.openxmlformats-officedocument.presentationml.tags+xml"/>
  <Override PartName="/ppt/tags/tag342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tags/tag320.xml" ContentType="application/vnd.openxmlformats-officedocument.presentationml.tags+xml"/>
  <Override PartName="/ppt/tags/tag418.xml" ContentType="application/vnd.openxmlformats-officedocument.presentationml.tags+xml"/>
  <Override PartName="/ppt/tags/tag465.xml" ContentType="application/vnd.openxmlformats-officedocument.presentationml.tags+xml"/>
  <Override PartName="/ppt/slides/slide19.xml" ContentType="application/vnd.openxmlformats-officedocument.presentationml.slide+xml"/>
  <Default Extension="png" ContentType="image/png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notesSlides/notesSlide57.xml" ContentType="application/vnd.openxmlformats-officedocument.presentationml.notesSlide+xml"/>
  <Override PartName="/ppt/tags/tag443.xml" ContentType="application/vnd.openxmlformats-officedocument.presentationml.tags+xml"/>
  <Override PartName="/ppt/slides/slide44.xml" ContentType="application/vnd.openxmlformats-officedocument.presentationml.slide+xml"/>
  <Default Extension="emf" ContentType="image/x-emf"/>
  <Override PartName="/ppt/tags/tag235.xml" ContentType="application/vnd.openxmlformats-officedocument.presentationml.tags+xml"/>
  <Override PartName="/ppt/tags/tag282.xml" ContentType="application/vnd.openxmlformats-officedocument.presentationml.tags+xml"/>
  <Override PartName="/ppt/tags/tag421.xml" ContentType="application/vnd.openxmlformats-officedocument.presentationml.tags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notesSlides/notesSlide35.xml" ContentType="application/vnd.openxmlformats-officedocument.presentationml.notesSlide+xml"/>
  <Override PartName="/ppt/tags/tag260.xml" ContentType="application/vnd.openxmlformats-officedocument.presentationml.tags+xml"/>
  <Override PartName="/ppt/tags/tag358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tags/tag336.xml" ContentType="application/vnd.openxmlformats-officedocument.presentationml.tags+xml"/>
  <Override PartName="/ppt/tags/tag383.xml" ContentType="application/vnd.openxmlformats-officedocument.presentationml.tags+xml"/>
  <Override PartName="/ppt/notesSlides/notesSlide60.xml" ContentType="application/vnd.openxmlformats-officedocument.presentationml.notesSlide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459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361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53.xml" ContentType="application/vnd.openxmlformats-officedocument.presentationml.tags+xml"/>
  <Override PartName="/ppt/tags/tag437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tags/tag415.xml" ContentType="application/vnd.openxmlformats-officedocument.presentationml.tags+xml"/>
  <Override PartName="/ppt/tags/tag462.xml" ContentType="application/vnd.openxmlformats-officedocument.presentationml.tags+xml"/>
  <Override PartName="/ppt/tags/tag98.xml" ContentType="application/vnd.openxmlformats-officedocument.presentationml.tags+xml"/>
  <Override PartName="/ppt/notesSlides/notesSlide29.xml" ContentType="application/vnd.openxmlformats-officedocument.presentationml.notesSlide+xml"/>
  <Override PartName="/ppt/tags/tag207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slides/slide16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tags/tag440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notesSlides/notesSlide54.xml" ContentType="application/vnd.openxmlformats-officedocument.presentationml.notesSlide+xml"/>
  <Override PartName="/ppt/tags/tag377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notesSlides/notesSlide32.xml" ContentType="application/vnd.openxmlformats-officedocument.presentationml.notesSlide+xml"/>
  <Override PartName="/ppt/tags/tag210.xml" ContentType="application/vnd.openxmlformats-officedocument.presentationml.tags+xml"/>
  <Override PartName="/ppt/tags/tag308.xml" ContentType="application/vnd.openxmlformats-officedocument.presentationml.tags+xml"/>
  <Override PartName="/ppt/tags/tag355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333.xml" ContentType="application/vnd.openxmlformats-officedocument.presentationml.tags+xml"/>
  <Override PartName="/ppt/tags/tag38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172.xml" ContentType="application/vnd.openxmlformats-officedocument.presentationml.tags+xml"/>
  <Override PartName="/ppt/tags/tag311.xml" ContentType="application/vnd.openxmlformats-officedocument.presentationml.tags+xml"/>
  <Override PartName="/ppt/tags/tag409.xml" ContentType="application/vnd.openxmlformats-officedocument.presentationml.tags+xml"/>
  <Override PartName="/ppt/tags/tag456.xml" ContentType="application/vnd.openxmlformats-officedocument.presentationml.tags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tags/tag295.xml" ContentType="application/vnd.openxmlformats-officedocument.presentationml.tags+xml"/>
  <Override PartName="/ppt/tags/tag434.xml" ContentType="application/vnd.openxmlformats-officedocument.presentationml.tags+xml"/>
  <Override PartName="/ppt/tags/tag226.xml" ContentType="application/vnd.openxmlformats-officedocument.presentationml.tags+xml"/>
  <Override PartName="/ppt/tags/tag273.xml" ContentType="application/vnd.openxmlformats-officedocument.presentationml.tags+xml"/>
  <Override PartName="/ppt/notesSlides/notesSlide48.xml" ContentType="application/vnd.openxmlformats-officedocument.presentationml.notesSlide+xml"/>
  <Override PartName="/ppt/slides/slide35.xml" ContentType="application/vnd.openxmlformats-officedocument.presentationml.slide+xml"/>
  <Override PartName="/ppt/tags/tag412.xml" ContentType="application/vnd.openxmlformats-officedocument.presentationml.tags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tags/tag48.xml" ContentType="application/vnd.openxmlformats-officedocument.presentationml.tags+xml"/>
  <Override PartName="/ppt/tags/tag95.xml" ContentType="application/vnd.openxmlformats-officedocument.presentationml.tags+xml"/>
  <Override PartName="/ppt/notesSlides/notesSlide26.xml" ContentType="application/vnd.openxmlformats-officedocument.presentationml.notesSlide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251.xml" ContentType="application/vnd.openxmlformats-officedocument.presentationml.tags+xml"/>
  <Override PartName="/ppt/tags/tag349.xml" ContentType="application/vnd.openxmlformats-officedocument.presentationml.tags+xml"/>
  <Override PartName="/ppt/tags/tag396.xml" ContentType="application/vnd.openxmlformats-officedocument.presentationml.tags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tags/tag327.xml" ContentType="application/vnd.openxmlformats-officedocument.presentationml.tags+xml"/>
  <Override PartName="/ppt/notesSlides/notesSlide51.xml" ContentType="application/vnd.openxmlformats-officedocument.presentationml.notesSlide+xml"/>
  <Override PartName="/ppt/tags/tag374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tags/tag51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352.xml" ContentType="application/vnd.openxmlformats-officedocument.presentationml.tags+xml"/>
  <Override PartName="/ppt/tags/tag144.xml" ContentType="application/vnd.openxmlformats-officedocument.presentationml.tags+xml"/>
  <Override PartName="/ppt/tags/tag191.xml" ContentType="application/vnd.openxmlformats-officedocument.presentationml.tags+xml"/>
  <Override PartName="/ppt/tags/tag330.xml" ContentType="application/vnd.openxmlformats-officedocument.presentationml.tags+xml"/>
  <Override PartName="/ppt/tags/tag428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tags/tag406.xml" ContentType="application/vnd.openxmlformats-officedocument.presentationml.tags+xml"/>
  <Override PartName="/ppt/tags/tag453.xml" ContentType="application/vnd.openxmlformats-officedocument.presentationml.tags+xml"/>
  <Override PartName="/ppt/slides/slide4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89.xml" ContentType="application/vnd.openxmlformats-officedocument.presentationml.tags+xml"/>
  <Override PartName="/ppt/tags/tag245.xml" ContentType="application/vnd.openxmlformats-officedocument.presentationml.tags+xml"/>
  <Override PartName="/ppt/tags/tag292.xml" ContentType="application/vnd.openxmlformats-officedocument.presentationml.tags+xml"/>
  <Override PartName="/ppt/tags/tag100.xml" ContentType="application/vnd.openxmlformats-officedocument.presentationml.tags+xml"/>
  <Override PartName="/ppt/notesSlides/notesSlide45.xml" ContentType="application/vnd.openxmlformats-officedocument.presentationml.notesSlide+xml"/>
  <Override PartName="/ppt/tags/tag368.xml" ContentType="application/vnd.openxmlformats-officedocument.presentationml.tags+xml"/>
  <Override PartName="/ppt/tags/tag431.xml" ContentType="application/vnd.openxmlformats-officedocument.presentationml.tags+xml"/>
  <Override PartName="/ppt/slides/slide32.xml" ContentType="application/vnd.openxmlformats-officedocument.presentationml.slide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slides/slide10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notesSlides/notesSlide23.xml" ContentType="application/vnd.openxmlformats-officedocument.presentationml.notesSlide+xml"/>
  <Override PartName="/ppt/tags/tag201.xml" ContentType="application/vnd.openxmlformats-officedocument.presentationml.tags+xml"/>
  <Override PartName="/ppt/tags/tag346.xml" ContentType="application/vnd.openxmlformats-officedocument.presentationml.tags+xml"/>
  <Override PartName="/ppt/tags/tag393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71.xml" ContentType="application/vnd.openxmlformats-officedocument.presentationml.tags+xml"/>
  <Override PartName="/ppt/tags/tag469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63.xml" ContentType="application/vnd.openxmlformats-officedocument.presentationml.tags+xml"/>
  <Override PartName="/ppt/tags/tag9.xml" ContentType="application/vnd.openxmlformats-officedocument.presentationml.tags+xml"/>
  <Override PartName="/ppt/tags/tag302.xml" ContentType="application/vnd.openxmlformats-officedocument.presentationml.tags+xml"/>
  <Override PartName="/ppt/tags/tag447.xml" ContentType="application/vnd.openxmlformats-officedocument.presentationml.tags+xml"/>
  <Override PartName="/ppt/slides/slide48.xml" ContentType="application/vnd.openxmlformats-officedocument.presentationml.slide+xml"/>
  <Override PartName="/ppt/tags/tag141.xml" ContentType="application/vnd.openxmlformats-officedocument.presentationml.tags+xml"/>
  <Override PartName="/ppt/tags/tag239.xml" ContentType="application/vnd.openxmlformats-officedocument.presentationml.tags+xml"/>
  <Override PartName="/ppt/tags/tag286.xml" ContentType="application/vnd.openxmlformats-officedocument.presentationml.tags+xml"/>
  <Override PartName="/ppt/tags/tag425.xml" ContentType="application/vnd.openxmlformats-officedocument.presentationml.tags+xml"/>
  <Override PartName="/ppt/tags/tag472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notesSlides/notesSlide39.xml" ContentType="application/vnd.openxmlformats-officedocument.presentationml.notesSlide+xml"/>
  <Override PartName="/ppt/tags/tag264.xml" ContentType="application/vnd.openxmlformats-officedocument.presentationml.tags+xml"/>
  <Override PartName="/ppt/tags/tag414.xml" ContentType="application/vnd.openxmlformats-officedocument.presentationml.tags+xml"/>
  <Override PartName="/ppt/tags/tag46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387.xml" ContentType="application/vnd.openxmlformats-officedocument.presentationml.tags+xml"/>
  <Override PartName="/ppt/tags/tag398.xml" ContentType="application/vnd.openxmlformats-officedocument.presentationml.tags+xml"/>
  <Override PartName="/ppt/tags/tag403.xml" ContentType="application/vnd.openxmlformats-officedocument.presentationml.tags+xml"/>
  <Override PartName="/ppt/tags/tag450.xml" ContentType="application/vnd.openxmlformats-officedocument.presentationml.tags+xml"/>
  <Override PartName="/ppt/notesSlides/notesSlide64.xml" ContentType="application/vnd.openxmlformats-officedocument.presentationml.notes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tags/tag329.xml" ContentType="application/vnd.openxmlformats-officedocument.presentationml.tags+xml"/>
  <Override PartName="/ppt/notesSlides/notesSlide53.xml" ContentType="application/vnd.openxmlformats-officedocument.presentationml.notesSlide+xml"/>
  <Override PartName="/ppt/tags/tag376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notesSlides/notesSlide42.xml" ContentType="application/vnd.openxmlformats-officedocument.presentationml.notesSlide+xml"/>
  <Override PartName="/ppt/tags/tag318.xml" ContentType="application/vnd.openxmlformats-officedocument.presentationml.tags+xml"/>
  <Override PartName="/ppt/tags/tag365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tags/tag157.xml" ContentType="application/vnd.openxmlformats-officedocument.presentationml.tags+xml"/>
  <Override PartName="/ppt/notesSlides/notesSlide31.xml" ContentType="application/vnd.openxmlformats-officedocument.presentationml.notesSlide+xml"/>
  <Override PartName="/ppt/tags/tag307.xml" ContentType="application/vnd.openxmlformats-officedocument.presentationml.tags+xml"/>
  <Override PartName="/ppt/tags/tag343.xml" ContentType="application/vnd.openxmlformats-officedocument.presentationml.tags+xml"/>
  <Override PartName="/ppt/tags/tag354.xml" ContentType="application/vnd.openxmlformats-officedocument.presentationml.tags+xml"/>
  <Override PartName="/ppt/tags/tag390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321.xml" ContentType="application/vnd.openxmlformats-officedocument.presentationml.tags+xml"/>
  <Override PartName="/ppt/tags/tag408.xml" ContentType="application/vnd.openxmlformats-officedocument.presentationml.tags+xml"/>
  <Override PartName="/ppt/tags/tag419.xml" ContentType="application/vnd.openxmlformats-officedocument.presentationml.tags+xml"/>
  <Override PartName="/ppt/tags/tag455.xml" ContentType="application/vnd.openxmlformats-officedocument.presentationml.tags+xml"/>
  <Override PartName="/ppt/tags/tag466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tags/tag258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tags/tag444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tags/tag433.xml" ContentType="application/vnd.openxmlformats-officedocument.presentationml.tags+xml"/>
  <Override PartName="/ppt/slides/slide34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notesSlides/notesSlide36.xml" ContentType="application/vnd.openxmlformats-officedocument.presentationml.notesSlide+xml"/>
  <Override PartName="/ppt/tags/tag272.xml" ContentType="application/vnd.openxmlformats-officedocument.presentationml.tags+xml"/>
  <Override PartName="/ppt/tags/tag359.xml" ContentType="application/vnd.openxmlformats-officedocument.presentationml.tags+xml"/>
  <Override PartName="/ppt/tags/tag411.xml" ContentType="application/vnd.openxmlformats-officedocument.presentationml.tags+xml"/>
  <Override PartName="/ppt/tags/tag42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notesSlides/notesSlide25.xml" ContentType="application/vnd.openxmlformats-officedocument.presentationml.notesSlide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tags/tag261.xml" ContentType="application/vnd.openxmlformats-officedocument.presentationml.tags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tags/tag400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tags/tag337.xml" ContentType="application/vnd.openxmlformats-officedocument.presentationml.tags+xml"/>
  <Override PartName="/ppt/tags/tag384.xml" ContentType="application/vnd.openxmlformats-officedocument.presentationml.tags+xml"/>
  <Override PartName="/ppt/notesSlides/notesSlide61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notesSlides/notesSlide50.xml" ContentType="application/vnd.openxmlformats-officedocument.presentationml.notesSlide+xml"/>
  <Override PartName="/ppt/tags/tag315.xml" ContentType="application/vnd.openxmlformats-officedocument.presentationml.tags+xml"/>
  <Override PartName="/ppt/tags/tag326.xml" ContentType="application/vnd.openxmlformats-officedocument.presentationml.tags+xml"/>
  <Override PartName="/ppt/tags/tag362.xml" ContentType="application/vnd.openxmlformats-officedocument.presentationml.tags+xml"/>
  <Override PartName="/ppt/tags/tag373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438.xml" ContentType="application/vnd.openxmlformats-officedocument.presentationml.tags+xml"/>
  <Override PartName="/ppt/tags/tag449.xml" ContentType="application/vnd.openxmlformats-officedocument.presentationml.tags+xml"/>
  <Override PartName="/ppt/notesSlides/notesSlide5.xml" ContentType="application/vnd.openxmlformats-officedocument.presentationml.notes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77.xml" ContentType="application/vnd.openxmlformats-officedocument.presentationml.tags+xml"/>
  <Override PartName="/ppt/tags/tag288.xml" ContentType="application/vnd.openxmlformats-officedocument.presentationml.tags+xml"/>
  <Override PartName="/ppt/tags/tag340.xml" ContentType="application/vnd.openxmlformats-officedocument.presentationml.tags+xml"/>
  <Override PartName="/ppt/tags/tag427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tags/tag416.xml" ContentType="application/vnd.openxmlformats-officedocument.presentationml.tags+xml"/>
  <Override PartName="/ppt/tags/tag463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notesSlides/notesSlide19.xml" ContentType="application/vnd.openxmlformats-officedocument.presentationml.notesSlide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tags/tag452.xml" ContentType="application/vnd.openxmlformats-officedocument.presentationml.tags+xml"/>
  <Override PartName="/ppt/slides/slide53.xml" ContentType="application/vnd.openxmlformats-officedocument.presentationml.slide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tags/tag280.xml" ContentType="application/vnd.openxmlformats-officedocument.presentationml.tags+xml"/>
  <Override PartName="/ppt/tags/tag291.xml" ContentType="application/vnd.openxmlformats-officedocument.presentationml.tags+xml"/>
  <Override PartName="/ppt/tags/tag378.xml" ContentType="application/vnd.openxmlformats-officedocument.presentationml.tags+xml"/>
  <Override PartName="/ppt/notesSlides/notesSlide55.xml" ContentType="application/vnd.openxmlformats-officedocument.presentationml.notesSlide+xml"/>
  <Override PartName="/ppt/tags/tag430.xml" ContentType="application/vnd.openxmlformats-officedocument.presentationml.tags+xml"/>
  <Override PartName="/ppt/tags/tag441.xml" ContentType="application/vnd.openxmlformats-officedocument.presentationml.tags+xml"/>
  <Default Extension="jpeg" ContentType="image/jpeg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notesSlides/notesSlide44.xml" ContentType="application/vnd.openxmlformats-officedocument.presentationml.notesSlide+xml"/>
  <Override PartName="/ppt/tags/tag367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notesSlides/notesSlide22.xml" ContentType="application/vnd.openxmlformats-officedocument.presentationml.notesSlide+xml"/>
  <Override PartName="/ppt/tags/tag159.xml" ContentType="application/vnd.openxmlformats-officedocument.presentationml.tags+xml"/>
  <Override PartName="/ppt/tags/tag211.xml" ContentType="application/vnd.openxmlformats-officedocument.presentationml.tags+xml"/>
  <Override PartName="/ppt/notesSlides/notesSlide33.xml" ContentType="application/vnd.openxmlformats-officedocument.presentationml.notesSlide+xml"/>
  <Override PartName="/ppt/tags/tag309.xml" ContentType="application/vnd.openxmlformats-officedocument.presentationml.tags+xml"/>
  <Override PartName="/ppt/tags/tag345.xml" ContentType="application/vnd.openxmlformats-officedocument.presentationml.tags+xml"/>
  <Override PartName="/ppt/tags/tag356.xml" ContentType="application/vnd.openxmlformats-officedocument.presentationml.tags+xml"/>
  <Override PartName="/ppt/tags/tag392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334.xml" ContentType="application/vnd.openxmlformats-officedocument.presentationml.tags+xml"/>
  <Override PartName="/ppt/tags/tag381.xml" ContentType="application/vnd.openxmlformats-officedocument.presentationml.tags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tags/tag457.xml" ContentType="application/vnd.openxmlformats-officedocument.presentationml.tags+xml"/>
  <Override PartName="/ppt/tags/tag468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01.xml" ContentType="application/vnd.openxmlformats-officedocument.presentationml.tags+xml"/>
  <Override PartName="/ppt/tags/tag312.xml" ContentType="application/vnd.openxmlformats-officedocument.presentationml.tags+xml"/>
  <Override PartName="/ppt/tags/tag446.xml" ContentType="application/vnd.openxmlformats-officedocument.presentationml.tags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tags/tag435.xml" ContentType="application/vnd.openxmlformats-officedocument.presentationml.tags+xml"/>
  <Override PartName="/ppt/slides/slide36.xml" ContentType="application/vnd.openxmlformats-officedocument.presentationml.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notesSlides/notesSlide49.xml" ContentType="application/vnd.openxmlformats-officedocument.presentationml.notesSlide+xml"/>
  <Override PartName="/ppt/tags/tag413.xml" ContentType="application/vnd.openxmlformats-officedocument.presentationml.tags+xml"/>
  <Override PartName="/ppt/tags/tag460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notesSlides/notesSlide27.xml" ContentType="application/vnd.openxmlformats-officedocument.presentationml.notesSlide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tags/tag397.xml" ContentType="application/vnd.openxmlformats-officedocument.presentationml.tags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notesSlides/notesSlide52.xml" ContentType="application/vnd.openxmlformats-officedocument.presentationml.notesSlide+xml"/>
  <Override PartName="/ppt/tags/tag375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notesSlides/notesSlide30.xml" ContentType="application/vnd.openxmlformats-officedocument.presentationml.notesSlide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407.xml" ContentType="application/vnd.openxmlformats-officedocument.presentationml.tags+xml"/>
  <Override PartName="/ppt/tags/tag454.xml" ContentType="application/vnd.openxmlformats-officedocument.presentationml.tags+xml"/>
  <Override PartName="/ppt/slides/slide55.xml" ContentType="application/vnd.openxmlformats-officedocument.presentationml.slide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tags/tag432.xml" ContentType="application/vnd.openxmlformats-officedocument.presentationml.tags+xml"/>
  <Override PartName="/ppt/slides/slide33.xml" ContentType="application/vnd.openxmlformats-officedocument.presentationml.slide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notesSlides/notesSlide46.xml" ContentType="application/vnd.openxmlformats-officedocument.presentationml.notesSlide+xml"/>
  <Override PartName="/ppt/tags/tag369.xml" ContentType="application/vnd.openxmlformats-officedocument.presentationml.tags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tags/tag347.xml" ContentType="application/vnd.openxmlformats-officedocument.presentationml.tags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448.xml" ContentType="application/vnd.openxmlformats-officedocument.presentationml.tags+xml"/>
  <Override PartName="/ppt/slides/slide49.xml" ContentType="application/vnd.openxmlformats-officedocument.presentationml.slide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tags/tag426.xml" ContentType="application/vnd.openxmlformats-officedocument.presentationml.tags+xml"/>
  <Override PartName="/ppt/tags/tag473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tags/tag404.xml" ContentType="application/vnd.openxmlformats-officedocument.presentationml.tags+xml"/>
  <Override PartName="/ppt/tags/tag451.xml" ContentType="application/vnd.openxmlformats-officedocument.presentationml.tags+xml"/>
  <Override PartName="/ppt/slides/slide2.xml" ContentType="application/vnd.openxmlformats-officedocument.presentationml.slide+xml"/>
  <Override PartName="/ppt/slides/slide52.xml" ContentType="application/vnd.openxmlformats-officedocument.presentationml.slide+xml"/>
  <Override PartName="/ppt/tags/tag87.xml" ContentType="application/vnd.openxmlformats-officedocument.presentationml.tags+xml"/>
  <Override PartName="/ppt/notesSlides/notesSlide18.xml" ContentType="application/vnd.openxmlformats-officedocument.presentationml.notesSlide+xml"/>
  <Default Extension="wmf" ContentType="image/x-wmf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tags/tag388.xml" ContentType="application/vnd.openxmlformats-officedocument.presentationml.tags+xml"/>
  <Override PartName="/ppt/notesSlides/notesSlide43.xml" ContentType="application/vnd.openxmlformats-officedocument.presentationml.notesSlide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notesSlides/notesSlide21.xml" ContentType="application/vnd.openxmlformats-officedocument.presentationml.notesSlide+xml"/>
  <Override PartName="/ppt/tags/tag344.xml" ContentType="application/vnd.openxmlformats-officedocument.presentationml.tags+xml"/>
  <Override PartName="/ppt/tags/tag391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467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7.xml" ContentType="application/vnd.openxmlformats-officedocument.presentationml.tags+xml"/>
  <Override PartName="/ppt/tags/tag300.xml" ContentType="application/vnd.openxmlformats-officedocument.presentationml.tags+xml"/>
  <Override PartName="/ppt/notesSlides/notesSlide59.xml" ContentType="application/vnd.openxmlformats-officedocument.presentationml.notesSlide+xml"/>
  <Override PartName="/ppt/tags/tag445.xml" ContentType="application/vnd.openxmlformats-officedocument.presentationml.tags+xml"/>
  <Override PartName="/ppt/slides/slide46.xml" ContentType="application/vnd.openxmlformats-officedocument.presentationml.slide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tags/tag423.xml" ContentType="application/vnd.openxmlformats-officedocument.presentationml.tags+xml"/>
  <Override PartName="/ppt/tags/tag470.xml" ContentType="application/vnd.openxmlformats-officedocument.presentationml.tags+xml"/>
  <Override PartName="/ppt/slides/slide24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notesSlides/notesSlide37.xml" ContentType="application/vnd.openxmlformats-officedocument.presentationml.notesSlide+xml"/>
  <Override PartName="/ppt/tags/tag262.xml" ContentType="application/vnd.openxmlformats-officedocument.presentationml.tag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tags/tag338.xml" ContentType="application/vnd.openxmlformats-officedocument.presentationml.tags+xml"/>
  <Override PartName="/ppt/tags/tag385.xml" ContentType="application/vnd.openxmlformats-officedocument.presentationml.tags+xml"/>
  <Override PartName="/ppt/tags/tag401.xml" ContentType="application/vnd.openxmlformats-officedocument.presentationml.tags+xml"/>
  <Override PartName="/ppt/notesSlides/notesSlide62.xml" ContentType="application/vnd.openxmlformats-officedocument.presentationml.notesSlide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notesSlides/notesSlide40.xml" ContentType="application/vnd.openxmlformats-officedocument.presentationml.notesSlide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341.xml" ContentType="application/vnd.openxmlformats-officedocument.presentationml.tags+xml"/>
  <Override PartName="/ppt/tags/tag439.xml" ContentType="application/vnd.openxmlformats-officedocument.presentationml.tags+xml"/>
  <Override PartName="/ppt/tags/tag133.xml" ContentType="application/vnd.openxmlformats-officedocument.presentationml.tags+xml"/>
  <Override PartName="/ppt/tags/tag180.xml" ContentType="application/vnd.openxmlformats-officedocument.presentationml.tags+xml"/>
  <Override PartName="/ppt/tags/tag278.xml" ContentType="application/vnd.openxmlformats-officedocument.presentationml.tags+xml"/>
  <Override PartName="/ppt/tags/tag417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464.xml" ContentType="application/vnd.openxmlformats-officedocument.presentationml.tags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tags/tag111.xml" ContentType="application/vnd.openxmlformats-officedocument.presentationml.tags+xml"/>
  <Override PartName="/ppt/tags/tag442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79.xml" ContentType="application/vnd.openxmlformats-officedocument.presentationml.tags+xml"/>
  <Override PartName="/ppt/notesSlides/notesSlide56.xml" ContentType="application/vnd.openxmlformats-officedocument.presentationml.notesSlide+xml"/>
  <Override PartName="/ppt/tags/tag56.xml" ContentType="application/vnd.openxmlformats-officedocument.presentationml.tags+xml"/>
  <Override PartName="/ppt/notesSlides/notesSlide34.xml" ContentType="application/vnd.openxmlformats-officedocument.presentationml.notesSlide+xml"/>
  <Override PartName="/ppt/tags/tag357.xml" ContentType="application/vnd.openxmlformats-officedocument.presentationml.tags+xml"/>
  <Override PartName="/ppt/tags/tag420.xml" ContentType="application/vnd.openxmlformats-officedocument.presentationml.tags+xml"/>
  <Override PartName="/ppt/slides/slide21.xml" ContentType="application/vnd.openxmlformats-officedocument.presentationml.slide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tags/tag335.xml" ContentType="application/vnd.openxmlformats-officedocument.presentationml.tags+xml"/>
  <Override PartName="/ppt/tags/tag382.xml" ContentType="application/vnd.openxmlformats-officedocument.presentationml.tags+xml"/>
  <Override PartName="/ppt/tags/tag12.xml" ContentType="application/vnd.openxmlformats-officedocument.presentationml.tags+xml"/>
  <Override PartName="/ppt/tags/tag127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tags/tag458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436.xml" ContentType="application/vnd.openxmlformats-officedocument.presentationml.tags+xml"/>
  <Override PartName="/ppt/notesSlides/notesSlide3.xml" ContentType="application/vnd.openxmlformats-officedocument.presentationml.notesSlide+xml"/>
  <Override PartName="/ppt/tags/tag228.xml" ContentType="application/vnd.openxmlformats-officedocument.presentationml.tags+xml"/>
  <Override PartName="/ppt/tags/tag27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317" r:id="rId3"/>
    <p:sldId id="258" r:id="rId4"/>
    <p:sldId id="367" r:id="rId5"/>
    <p:sldId id="368" r:id="rId6"/>
    <p:sldId id="369" r:id="rId7"/>
    <p:sldId id="366" r:id="rId8"/>
    <p:sldId id="370" r:id="rId9"/>
    <p:sldId id="371" r:id="rId10"/>
    <p:sldId id="372" r:id="rId11"/>
    <p:sldId id="374" r:id="rId12"/>
    <p:sldId id="375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376" r:id="rId24"/>
    <p:sldId id="377" r:id="rId25"/>
    <p:sldId id="422" r:id="rId26"/>
    <p:sldId id="421" r:id="rId27"/>
    <p:sldId id="378" r:id="rId28"/>
    <p:sldId id="379" r:id="rId29"/>
    <p:sldId id="380" r:id="rId30"/>
    <p:sldId id="383" r:id="rId31"/>
    <p:sldId id="381" r:id="rId32"/>
    <p:sldId id="408" r:id="rId33"/>
    <p:sldId id="382" r:id="rId34"/>
    <p:sldId id="384" r:id="rId35"/>
    <p:sldId id="388" r:id="rId36"/>
    <p:sldId id="385" r:id="rId37"/>
    <p:sldId id="389" r:id="rId38"/>
    <p:sldId id="423" r:id="rId39"/>
    <p:sldId id="390" r:id="rId40"/>
    <p:sldId id="391" r:id="rId41"/>
    <p:sldId id="394" r:id="rId42"/>
    <p:sldId id="395" r:id="rId43"/>
    <p:sldId id="398" r:id="rId44"/>
    <p:sldId id="396" r:id="rId45"/>
    <p:sldId id="397" r:id="rId46"/>
    <p:sldId id="399" r:id="rId47"/>
    <p:sldId id="400" r:id="rId48"/>
    <p:sldId id="409" r:id="rId49"/>
    <p:sldId id="410" r:id="rId50"/>
    <p:sldId id="402" r:id="rId51"/>
    <p:sldId id="403" r:id="rId52"/>
    <p:sldId id="404" r:id="rId53"/>
    <p:sldId id="405" r:id="rId54"/>
    <p:sldId id="406" r:id="rId55"/>
    <p:sldId id="407" r:id="rId56"/>
    <p:sldId id="424" r:id="rId57"/>
    <p:sldId id="426" r:id="rId58"/>
    <p:sldId id="425" r:id="rId59"/>
    <p:sldId id="427" r:id="rId60"/>
    <p:sldId id="428" r:id="rId61"/>
    <p:sldId id="429" r:id="rId62"/>
    <p:sldId id="430" r:id="rId63"/>
    <p:sldId id="431" r:id="rId64"/>
    <p:sldId id="432" r:id="rId65"/>
  </p:sldIdLst>
  <p:sldSz cx="9144000" cy="6858000" type="screen4x3"/>
  <p:notesSz cx="9601200" cy="7315200"/>
  <p:custDataLst>
    <p:tags r:id="rId6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  <a:srgbClr val="319719"/>
    <a:srgbClr val="CC0099"/>
    <a:srgbClr val="66CCFF"/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47" autoAdjust="0"/>
    <p:restoredTop sz="94216" autoAdjust="0"/>
  </p:normalViewPr>
  <p:slideViewPr>
    <p:cSldViewPr>
      <p:cViewPr varScale="1">
        <p:scale>
          <a:sx n="86" d="100"/>
          <a:sy n="86" d="100"/>
        </p:scale>
        <p:origin x="-828" y="-84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005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 i="0" smtClean="0"/>
            </a:lvl1pPr>
          </a:lstStyle>
          <a:p>
            <a:pPr>
              <a:defRPr/>
            </a:pPr>
            <a:fld id="{736D0190-4F80-463A-9198-116BCACEF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094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3875"/>
            <a:ext cx="3722687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247" y="3489477"/>
            <a:ext cx="7013377" cy="325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094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fld id="{3A102CB6-BB79-4863-88FA-E88441FD6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C84B5-AC6E-44DE-A6CB-979983F80F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B43E3-49A4-442C-B00D-086935F54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E34B8-34A0-4B04-8D96-142E6620D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985C7-469C-4ACA-8A1A-0118AFCF70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5D669-C1DE-400E-A035-7979E3F9E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37AB5-AD52-41A1-9AD4-31F9D8914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506F9-613B-4FFA-B84B-3BE8B43F5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F995E-E798-4AAE-A920-C3BEDC536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09455-D076-4216-9383-7DC8AEBA6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EE395-EEFB-4066-A328-C9BC0EF2D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0B31E-A09A-4BA5-A3B7-6B0E5DDE1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/>
            </a:lvl1pPr>
          </a:lstStyle>
          <a:p>
            <a:pPr>
              <a:defRPr/>
            </a:pPr>
            <a:fld id="{E68707C6-37D4-4944-B84A-983ED4A9A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13" Type="http://schemas.openxmlformats.org/officeDocument/2006/relationships/image" Target="../media/image37.png"/><Relationship Id="rId3" Type="http://schemas.openxmlformats.org/officeDocument/2006/relationships/tags" Target="../tags/tag4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6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28.png"/><Relationship Id="rId5" Type="http://schemas.openxmlformats.org/officeDocument/2006/relationships/tags" Target="../tags/tag42.xml"/><Relationship Id="rId10" Type="http://schemas.openxmlformats.org/officeDocument/2006/relationships/image" Target="../media/image35.png"/><Relationship Id="rId4" Type="http://schemas.openxmlformats.org/officeDocument/2006/relationships/tags" Target="../tags/tag41.xml"/><Relationship Id="rId9" Type="http://schemas.openxmlformats.org/officeDocument/2006/relationships/image" Target="../media/image25.png"/><Relationship Id="rId1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46.xml"/><Relationship Id="rId7" Type="http://schemas.openxmlformats.org/officeDocument/2006/relationships/notesSlide" Target="../notesSlides/notesSlide11.xml"/><Relationship Id="rId12" Type="http://schemas.openxmlformats.org/officeDocument/2006/relationships/image" Target="../media/image40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5" Type="http://schemas.openxmlformats.org/officeDocument/2006/relationships/tags" Target="../tags/tag48.xml"/><Relationship Id="rId10" Type="http://schemas.openxmlformats.org/officeDocument/2006/relationships/image" Target="../media/image32.png"/><Relationship Id="rId4" Type="http://schemas.openxmlformats.org/officeDocument/2006/relationships/tags" Target="../tags/tag47.xml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13" Type="http://schemas.openxmlformats.org/officeDocument/2006/relationships/image" Target="../media/image42.png"/><Relationship Id="rId3" Type="http://schemas.openxmlformats.org/officeDocument/2006/relationships/tags" Target="../tags/tag5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1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34.png"/><Relationship Id="rId5" Type="http://schemas.openxmlformats.org/officeDocument/2006/relationships/tags" Target="../tags/tag53.xml"/><Relationship Id="rId10" Type="http://schemas.openxmlformats.org/officeDocument/2006/relationships/image" Target="../media/image33.png"/><Relationship Id="rId4" Type="http://schemas.openxmlformats.org/officeDocument/2006/relationships/tags" Target="../tags/tag52.xml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tags" Target="../tags/tag57.xml"/><Relationship Id="rId7" Type="http://schemas.openxmlformats.org/officeDocument/2006/relationships/image" Target="../media/image44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13.xml"/><Relationship Id="rId11" Type="http://schemas.openxmlformats.org/officeDocument/2006/relationships/image" Target="../media/image4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7.png"/><Relationship Id="rId4" Type="http://schemas.openxmlformats.org/officeDocument/2006/relationships/tags" Target="../tags/tag58.xml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13" Type="http://schemas.openxmlformats.org/officeDocument/2006/relationships/image" Target="../media/image49.png"/><Relationship Id="rId3" Type="http://schemas.openxmlformats.org/officeDocument/2006/relationships/tags" Target="../tags/tag6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7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46.png"/><Relationship Id="rId5" Type="http://schemas.openxmlformats.org/officeDocument/2006/relationships/tags" Target="../tags/tag63.xml"/><Relationship Id="rId15" Type="http://schemas.openxmlformats.org/officeDocument/2006/relationships/image" Target="../media/image51.png"/><Relationship Id="rId10" Type="http://schemas.openxmlformats.org/officeDocument/2006/relationships/image" Target="../media/image44.png"/><Relationship Id="rId4" Type="http://schemas.openxmlformats.org/officeDocument/2006/relationships/tags" Target="../tags/tag62.xml"/><Relationship Id="rId9" Type="http://schemas.openxmlformats.org/officeDocument/2006/relationships/image" Target="../media/image45.emf"/><Relationship Id="rId1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notesSlide" Target="../notesSlides/notesSlide15.xml"/><Relationship Id="rId18" Type="http://schemas.openxmlformats.org/officeDocument/2006/relationships/image" Target="../media/image53.png"/><Relationship Id="rId3" Type="http://schemas.openxmlformats.org/officeDocument/2006/relationships/tags" Target="../tags/tag67.xml"/><Relationship Id="rId21" Type="http://schemas.openxmlformats.org/officeDocument/2006/relationships/image" Target="../media/image56.png"/><Relationship Id="rId7" Type="http://schemas.openxmlformats.org/officeDocument/2006/relationships/tags" Target="../tags/tag7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52.png"/><Relationship Id="rId25" Type="http://schemas.openxmlformats.org/officeDocument/2006/relationships/image" Target="../media/image51.png"/><Relationship Id="rId2" Type="http://schemas.openxmlformats.org/officeDocument/2006/relationships/tags" Target="../tags/tag66.xml"/><Relationship Id="rId16" Type="http://schemas.openxmlformats.org/officeDocument/2006/relationships/image" Target="../media/image50.png"/><Relationship Id="rId20" Type="http://schemas.openxmlformats.org/officeDocument/2006/relationships/image" Target="../media/image55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24" Type="http://schemas.openxmlformats.org/officeDocument/2006/relationships/image" Target="../media/image59.png"/><Relationship Id="rId5" Type="http://schemas.openxmlformats.org/officeDocument/2006/relationships/tags" Target="../tags/tag69.xml"/><Relationship Id="rId15" Type="http://schemas.openxmlformats.org/officeDocument/2006/relationships/image" Target="../media/image49.png"/><Relationship Id="rId23" Type="http://schemas.openxmlformats.org/officeDocument/2006/relationships/image" Target="../media/image58.png"/><Relationship Id="rId10" Type="http://schemas.openxmlformats.org/officeDocument/2006/relationships/tags" Target="../tags/tag74.xml"/><Relationship Id="rId19" Type="http://schemas.openxmlformats.org/officeDocument/2006/relationships/image" Target="../media/image54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image" Target="../media/image45.emf"/><Relationship Id="rId22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18" Type="http://schemas.openxmlformats.org/officeDocument/2006/relationships/image" Target="../media/image49.png"/><Relationship Id="rId26" Type="http://schemas.openxmlformats.org/officeDocument/2006/relationships/image" Target="../media/image62.png"/><Relationship Id="rId3" Type="http://schemas.openxmlformats.org/officeDocument/2006/relationships/tags" Target="../tags/tag78.xml"/><Relationship Id="rId21" Type="http://schemas.openxmlformats.org/officeDocument/2006/relationships/image" Target="../media/image58.png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image" Target="../media/image45.emf"/><Relationship Id="rId25" Type="http://schemas.openxmlformats.org/officeDocument/2006/relationships/image" Target="../media/image61.png"/><Relationship Id="rId2" Type="http://schemas.openxmlformats.org/officeDocument/2006/relationships/tags" Target="../tags/tag77.xml"/><Relationship Id="rId16" Type="http://schemas.openxmlformats.org/officeDocument/2006/relationships/notesSlide" Target="../notesSlides/notesSlide16.xml"/><Relationship Id="rId20" Type="http://schemas.openxmlformats.org/officeDocument/2006/relationships/image" Target="../media/image57.png"/><Relationship Id="rId29" Type="http://schemas.openxmlformats.org/officeDocument/2006/relationships/image" Target="../media/image65.png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24" Type="http://schemas.openxmlformats.org/officeDocument/2006/relationships/image" Target="../media/image60.png"/><Relationship Id="rId5" Type="http://schemas.openxmlformats.org/officeDocument/2006/relationships/tags" Target="../tags/tag80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51.png"/><Relationship Id="rId28" Type="http://schemas.openxmlformats.org/officeDocument/2006/relationships/image" Target="../media/image64.png"/><Relationship Id="rId10" Type="http://schemas.openxmlformats.org/officeDocument/2006/relationships/tags" Target="../tags/tag85.xml"/><Relationship Id="rId19" Type="http://schemas.openxmlformats.org/officeDocument/2006/relationships/image" Target="../media/image50.png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Relationship Id="rId22" Type="http://schemas.openxmlformats.org/officeDocument/2006/relationships/image" Target="../media/image59.png"/><Relationship Id="rId27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tags" Target="../tags/tag102.xml"/><Relationship Id="rId18" Type="http://schemas.openxmlformats.org/officeDocument/2006/relationships/image" Target="../media/image67.png"/><Relationship Id="rId26" Type="http://schemas.openxmlformats.org/officeDocument/2006/relationships/image" Target="../media/image32.png"/><Relationship Id="rId3" Type="http://schemas.openxmlformats.org/officeDocument/2006/relationships/tags" Target="../tags/tag92.xml"/><Relationship Id="rId21" Type="http://schemas.openxmlformats.org/officeDocument/2006/relationships/image" Target="../media/image70.png"/><Relationship Id="rId7" Type="http://schemas.openxmlformats.org/officeDocument/2006/relationships/tags" Target="../tags/tag96.xml"/><Relationship Id="rId12" Type="http://schemas.openxmlformats.org/officeDocument/2006/relationships/tags" Target="../tags/tag101.xml"/><Relationship Id="rId17" Type="http://schemas.openxmlformats.org/officeDocument/2006/relationships/image" Target="../media/image66.png"/><Relationship Id="rId25" Type="http://schemas.openxmlformats.org/officeDocument/2006/relationships/image" Target="../media/image31.png"/><Relationship Id="rId2" Type="http://schemas.openxmlformats.org/officeDocument/2006/relationships/tags" Target="../tags/tag91.xml"/><Relationship Id="rId16" Type="http://schemas.openxmlformats.org/officeDocument/2006/relationships/image" Target="../media/image62.png"/><Relationship Id="rId20" Type="http://schemas.openxmlformats.org/officeDocument/2006/relationships/image" Target="../media/image69.png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24" Type="http://schemas.openxmlformats.org/officeDocument/2006/relationships/image" Target="../media/image29.png"/><Relationship Id="rId5" Type="http://schemas.openxmlformats.org/officeDocument/2006/relationships/tags" Target="../tags/tag94.xml"/><Relationship Id="rId15" Type="http://schemas.openxmlformats.org/officeDocument/2006/relationships/notesSlide" Target="../notesSlides/notesSlide17.xml"/><Relationship Id="rId23" Type="http://schemas.openxmlformats.org/officeDocument/2006/relationships/image" Target="../media/image72.png"/><Relationship Id="rId28" Type="http://schemas.openxmlformats.org/officeDocument/2006/relationships/image" Target="../media/image73.png"/><Relationship Id="rId10" Type="http://schemas.openxmlformats.org/officeDocument/2006/relationships/tags" Target="../tags/tag99.xml"/><Relationship Id="rId19" Type="http://schemas.openxmlformats.org/officeDocument/2006/relationships/image" Target="../media/image68.png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71.png"/><Relationship Id="rId27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6.emf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tags" Target="../tags/tag104.xml"/><Relationship Id="rId16" Type="http://schemas.openxmlformats.org/officeDocument/2006/relationships/image" Target="../media/image79.png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image" Target="../media/image49.png"/><Relationship Id="rId5" Type="http://schemas.openxmlformats.org/officeDocument/2006/relationships/tags" Target="../tags/tag107.xml"/><Relationship Id="rId15" Type="http://schemas.openxmlformats.org/officeDocument/2006/relationships/image" Target="../media/image78.png"/><Relationship Id="rId10" Type="http://schemas.openxmlformats.org/officeDocument/2006/relationships/image" Target="../media/image74.png"/><Relationship Id="rId4" Type="http://schemas.openxmlformats.org/officeDocument/2006/relationships/tags" Target="../tags/tag106.xml"/><Relationship Id="rId9" Type="http://schemas.openxmlformats.org/officeDocument/2006/relationships/notesSlide" Target="../notesSlides/notesSlide18.xml"/><Relationship Id="rId14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image" Target="../media/image77.png"/><Relationship Id="rId18" Type="http://schemas.openxmlformats.org/officeDocument/2006/relationships/image" Target="../media/image84.png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image" Target="../media/image76.emf"/><Relationship Id="rId17" Type="http://schemas.openxmlformats.org/officeDocument/2006/relationships/image" Target="../media/image83.png"/><Relationship Id="rId2" Type="http://schemas.openxmlformats.org/officeDocument/2006/relationships/tags" Target="../tags/tag111.xml"/><Relationship Id="rId16" Type="http://schemas.openxmlformats.org/officeDocument/2006/relationships/image" Target="../media/image82.png"/><Relationship Id="rId20" Type="http://schemas.openxmlformats.org/officeDocument/2006/relationships/image" Target="../media/image80.png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image" Target="../media/image74.png"/><Relationship Id="rId5" Type="http://schemas.openxmlformats.org/officeDocument/2006/relationships/tags" Target="../tags/tag114.xml"/><Relationship Id="rId15" Type="http://schemas.openxmlformats.org/officeDocument/2006/relationships/image" Target="../media/image81.emf"/><Relationship Id="rId10" Type="http://schemas.openxmlformats.org/officeDocument/2006/relationships/notesSlide" Target="../notesSlides/notesSlide19.xml"/><Relationship Id="rId19" Type="http://schemas.openxmlformats.org/officeDocument/2006/relationships/image" Target="../media/image75.png"/><Relationship Id="rId4" Type="http://schemas.openxmlformats.org/officeDocument/2006/relationships/tags" Target="../tags/tag11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tags" Target="../tags/tag120.xml"/><Relationship Id="rId7" Type="http://schemas.openxmlformats.org/officeDocument/2006/relationships/image" Target="../media/image84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81.emf"/><Relationship Id="rId5" Type="http://schemas.openxmlformats.org/officeDocument/2006/relationships/notesSlide" Target="../notesSlides/notesSlide20.xml"/><Relationship Id="rId10" Type="http://schemas.openxmlformats.org/officeDocument/2006/relationships/image" Target="../media/image8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tags" Target="../tags/tag133.xml"/><Relationship Id="rId18" Type="http://schemas.openxmlformats.org/officeDocument/2006/relationships/image" Target="../media/image86.emf"/><Relationship Id="rId26" Type="http://schemas.openxmlformats.org/officeDocument/2006/relationships/image" Target="../media/image91.png"/><Relationship Id="rId3" Type="http://schemas.openxmlformats.org/officeDocument/2006/relationships/tags" Target="../tags/tag123.xml"/><Relationship Id="rId21" Type="http://schemas.openxmlformats.org/officeDocument/2006/relationships/image" Target="../media/image89.png"/><Relationship Id="rId7" Type="http://schemas.openxmlformats.org/officeDocument/2006/relationships/tags" Target="../tags/tag127.xml"/><Relationship Id="rId12" Type="http://schemas.openxmlformats.org/officeDocument/2006/relationships/tags" Target="../tags/tag132.xml"/><Relationship Id="rId17" Type="http://schemas.openxmlformats.org/officeDocument/2006/relationships/image" Target="../media/image85.png"/><Relationship Id="rId25" Type="http://schemas.openxmlformats.org/officeDocument/2006/relationships/image" Target="../media/image34.png"/><Relationship Id="rId2" Type="http://schemas.openxmlformats.org/officeDocument/2006/relationships/tags" Target="../tags/tag122.xml"/><Relationship Id="rId16" Type="http://schemas.openxmlformats.org/officeDocument/2006/relationships/notesSlide" Target="../notesSlides/notesSlide21.xml"/><Relationship Id="rId20" Type="http://schemas.openxmlformats.org/officeDocument/2006/relationships/image" Target="../media/image88.png"/><Relationship Id="rId29" Type="http://schemas.openxmlformats.org/officeDocument/2006/relationships/image" Target="../media/image94.png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24" Type="http://schemas.openxmlformats.org/officeDocument/2006/relationships/image" Target="../media/image33.png"/><Relationship Id="rId5" Type="http://schemas.openxmlformats.org/officeDocument/2006/relationships/tags" Target="../tags/tag125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30.png"/><Relationship Id="rId28" Type="http://schemas.openxmlformats.org/officeDocument/2006/relationships/image" Target="../media/image93.png"/><Relationship Id="rId10" Type="http://schemas.openxmlformats.org/officeDocument/2006/relationships/tags" Target="../tags/tag130.xml"/><Relationship Id="rId19" Type="http://schemas.openxmlformats.org/officeDocument/2006/relationships/image" Target="../media/image87.png"/><Relationship Id="rId31" Type="http://schemas.openxmlformats.org/officeDocument/2006/relationships/image" Target="../media/image96.png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tags" Target="../tags/tag134.xml"/><Relationship Id="rId22" Type="http://schemas.openxmlformats.org/officeDocument/2006/relationships/image" Target="../media/image90.png"/><Relationship Id="rId27" Type="http://schemas.openxmlformats.org/officeDocument/2006/relationships/image" Target="../media/image92.png"/><Relationship Id="rId30" Type="http://schemas.openxmlformats.org/officeDocument/2006/relationships/image" Target="../media/image9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image" Target="../media/image97.png"/><Relationship Id="rId18" Type="http://schemas.openxmlformats.org/officeDocument/2006/relationships/image" Target="../media/image98.emf"/><Relationship Id="rId3" Type="http://schemas.openxmlformats.org/officeDocument/2006/relationships/tags" Target="../tags/tag137.xml"/><Relationship Id="rId21" Type="http://schemas.openxmlformats.org/officeDocument/2006/relationships/image" Target="../media/image84.png"/><Relationship Id="rId7" Type="http://schemas.openxmlformats.org/officeDocument/2006/relationships/tags" Target="../tags/tag141.xml"/><Relationship Id="rId12" Type="http://schemas.openxmlformats.org/officeDocument/2006/relationships/image" Target="../media/image86.emf"/><Relationship Id="rId17" Type="http://schemas.openxmlformats.org/officeDocument/2006/relationships/image" Target="../media/image77.png"/><Relationship Id="rId2" Type="http://schemas.openxmlformats.org/officeDocument/2006/relationships/tags" Target="../tags/tag136.xml"/><Relationship Id="rId16" Type="http://schemas.openxmlformats.org/officeDocument/2006/relationships/image" Target="../media/image76.emf"/><Relationship Id="rId20" Type="http://schemas.openxmlformats.org/officeDocument/2006/relationships/image" Target="../media/image83.png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image" Target="../media/image85.png"/><Relationship Id="rId5" Type="http://schemas.openxmlformats.org/officeDocument/2006/relationships/tags" Target="../tags/tag139.xml"/><Relationship Id="rId15" Type="http://schemas.openxmlformats.org/officeDocument/2006/relationships/image" Target="../media/image80.png"/><Relationship Id="rId10" Type="http://schemas.openxmlformats.org/officeDocument/2006/relationships/notesSlide" Target="../notesSlides/notesSlide22.xml"/><Relationship Id="rId19" Type="http://schemas.openxmlformats.org/officeDocument/2006/relationships/image" Target="../media/image82.png"/><Relationship Id="rId4" Type="http://schemas.openxmlformats.org/officeDocument/2006/relationships/tags" Target="../tags/tag13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tags" Target="../tags/tag145.xml"/><Relationship Id="rId7" Type="http://schemas.openxmlformats.org/officeDocument/2006/relationships/image" Target="../media/image100.png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99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image" Target="../media/image100.png"/><Relationship Id="rId18" Type="http://schemas.openxmlformats.org/officeDocument/2006/relationships/image" Target="../media/image40.png"/><Relationship Id="rId3" Type="http://schemas.openxmlformats.org/officeDocument/2006/relationships/tags" Target="../tags/tag148.xml"/><Relationship Id="rId21" Type="http://schemas.openxmlformats.org/officeDocument/2006/relationships/image" Target="../media/image34.png"/><Relationship Id="rId7" Type="http://schemas.openxmlformats.org/officeDocument/2006/relationships/tags" Target="../tags/tag152.xml"/><Relationship Id="rId12" Type="http://schemas.openxmlformats.org/officeDocument/2006/relationships/notesSlide" Target="../notesSlides/notesSlide24.xml"/><Relationship Id="rId17" Type="http://schemas.openxmlformats.org/officeDocument/2006/relationships/image" Target="../media/image32.png"/><Relationship Id="rId2" Type="http://schemas.openxmlformats.org/officeDocument/2006/relationships/tags" Target="../tags/tag147.xml"/><Relationship Id="rId16" Type="http://schemas.openxmlformats.org/officeDocument/2006/relationships/image" Target="../media/image102.png"/><Relationship Id="rId20" Type="http://schemas.openxmlformats.org/officeDocument/2006/relationships/image" Target="../media/image33.png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0.xml"/><Relationship Id="rId15" Type="http://schemas.openxmlformats.org/officeDocument/2006/relationships/image" Target="../media/image101.png"/><Relationship Id="rId10" Type="http://schemas.openxmlformats.org/officeDocument/2006/relationships/tags" Target="../tags/tag155.xml"/><Relationship Id="rId19" Type="http://schemas.openxmlformats.org/officeDocument/2006/relationships/image" Target="../media/image30.png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image" Target="../media/image99.png"/><Relationship Id="rId22" Type="http://schemas.openxmlformats.org/officeDocument/2006/relationships/image" Target="../media/image10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13" Type="http://schemas.openxmlformats.org/officeDocument/2006/relationships/image" Target="../media/image2.png"/><Relationship Id="rId3" Type="http://schemas.openxmlformats.org/officeDocument/2006/relationships/tags" Target="../tags/tag15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3.png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image" Target="../media/image40.png"/><Relationship Id="rId5" Type="http://schemas.openxmlformats.org/officeDocument/2006/relationships/tags" Target="../tags/tag160.xml"/><Relationship Id="rId10" Type="http://schemas.openxmlformats.org/officeDocument/2006/relationships/image" Target="../media/image99.png"/><Relationship Id="rId4" Type="http://schemas.openxmlformats.org/officeDocument/2006/relationships/tags" Target="../tags/tag159.xml"/><Relationship Id="rId9" Type="http://schemas.openxmlformats.org/officeDocument/2006/relationships/image" Target="../media/image100.png"/><Relationship Id="rId14" Type="http://schemas.openxmlformats.org/officeDocument/2006/relationships/image" Target="../media/image10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13" Type="http://schemas.openxmlformats.org/officeDocument/2006/relationships/image" Target="../media/image100.png"/><Relationship Id="rId3" Type="http://schemas.openxmlformats.org/officeDocument/2006/relationships/tags" Target="../tags/tag16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8.png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image" Target="../media/image107.png"/><Relationship Id="rId5" Type="http://schemas.openxmlformats.org/officeDocument/2006/relationships/tags" Target="../tags/tag166.xml"/><Relationship Id="rId10" Type="http://schemas.openxmlformats.org/officeDocument/2006/relationships/image" Target="../media/image106.png"/><Relationship Id="rId4" Type="http://schemas.openxmlformats.org/officeDocument/2006/relationships/tags" Target="../tags/tag165.xml"/><Relationship Id="rId9" Type="http://schemas.openxmlformats.org/officeDocument/2006/relationships/image" Target="../media/image105.png"/><Relationship Id="rId14" Type="http://schemas.openxmlformats.org/officeDocument/2006/relationships/image" Target="../media/image9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0.png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12" Type="http://schemas.openxmlformats.org/officeDocument/2006/relationships/image" Target="../media/image109.png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image" Target="../media/image106.png"/><Relationship Id="rId5" Type="http://schemas.openxmlformats.org/officeDocument/2006/relationships/tags" Target="../tags/tag172.xml"/><Relationship Id="rId15" Type="http://schemas.openxmlformats.org/officeDocument/2006/relationships/image" Target="../media/image112.png"/><Relationship Id="rId10" Type="http://schemas.openxmlformats.org/officeDocument/2006/relationships/image" Target="../media/image105.png"/><Relationship Id="rId4" Type="http://schemas.openxmlformats.org/officeDocument/2006/relationships/tags" Target="../tags/tag171.xml"/><Relationship Id="rId9" Type="http://schemas.openxmlformats.org/officeDocument/2006/relationships/notesSlide" Target="../notesSlides/notesSlide27.xml"/><Relationship Id="rId14" Type="http://schemas.openxmlformats.org/officeDocument/2006/relationships/image" Target="../media/image11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82.xml"/><Relationship Id="rId13" Type="http://schemas.openxmlformats.org/officeDocument/2006/relationships/image" Target="../media/image109.png"/><Relationship Id="rId18" Type="http://schemas.openxmlformats.org/officeDocument/2006/relationships/image" Target="../media/image117.png"/><Relationship Id="rId3" Type="http://schemas.openxmlformats.org/officeDocument/2006/relationships/tags" Target="../tags/tag177.xml"/><Relationship Id="rId7" Type="http://schemas.openxmlformats.org/officeDocument/2006/relationships/tags" Target="../tags/tag181.xml"/><Relationship Id="rId12" Type="http://schemas.openxmlformats.org/officeDocument/2006/relationships/image" Target="../media/image99.png"/><Relationship Id="rId17" Type="http://schemas.openxmlformats.org/officeDocument/2006/relationships/image" Target="../media/image116.png"/><Relationship Id="rId2" Type="http://schemas.openxmlformats.org/officeDocument/2006/relationships/tags" Target="../tags/tag176.xml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11" Type="http://schemas.openxmlformats.org/officeDocument/2006/relationships/notesSlide" Target="../notesSlides/notesSlide28.xml"/><Relationship Id="rId5" Type="http://schemas.openxmlformats.org/officeDocument/2006/relationships/tags" Target="../tags/tag179.xml"/><Relationship Id="rId15" Type="http://schemas.openxmlformats.org/officeDocument/2006/relationships/image" Target="../media/image11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18.png"/><Relationship Id="rId4" Type="http://schemas.openxmlformats.org/officeDocument/2006/relationships/tags" Target="../tags/tag178.xml"/><Relationship Id="rId9" Type="http://schemas.openxmlformats.org/officeDocument/2006/relationships/tags" Target="../tags/tag183.xml"/><Relationship Id="rId14" Type="http://schemas.openxmlformats.org/officeDocument/2006/relationships/image" Target="../media/image11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image" Target="../media/image116.png"/><Relationship Id="rId17" Type="http://schemas.openxmlformats.org/officeDocument/2006/relationships/image" Target="../media/image124.png"/><Relationship Id="rId2" Type="http://schemas.openxmlformats.org/officeDocument/2006/relationships/tags" Target="../tags/tag185.xml"/><Relationship Id="rId16" Type="http://schemas.openxmlformats.org/officeDocument/2006/relationships/image" Target="../media/image123.png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image" Target="../media/image115.png"/><Relationship Id="rId5" Type="http://schemas.openxmlformats.org/officeDocument/2006/relationships/tags" Target="../tags/tag188.xml"/><Relationship Id="rId15" Type="http://schemas.openxmlformats.org/officeDocument/2006/relationships/image" Target="../media/image122.png"/><Relationship Id="rId10" Type="http://schemas.openxmlformats.org/officeDocument/2006/relationships/notesSlide" Target="../notesSlides/notesSlide29.xml"/><Relationship Id="rId4" Type="http://schemas.openxmlformats.org/officeDocument/2006/relationships/tags" Target="../tags/tag18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3.png"/><Relationship Id="rId2" Type="http://schemas.openxmlformats.org/officeDocument/2006/relationships/tags" Target="../tags/tag3.xml"/><Relationship Id="rId16" Type="http://schemas.openxmlformats.org/officeDocument/2006/relationships/image" Target="../media/image7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2.png"/><Relationship Id="rId5" Type="http://schemas.openxmlformats.org/officeDocument/2006/relationships/tags" Target="../tags/tag6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tags" Target="../tags/tag5.xml"/><Relationship Id="rId9" Type="http://schemas.openxmlformats.org/officeDocument/2006/relationships/notesSlide" Target="../notesSlides/notesSlide3.xml"/><Relationship Id="rId1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tags" Target="../tags/tag194.xml"/><Relationship Id="rId7" Type="http://schemas.openxmlformats.org/officeDocument/2006/relationships/notesSlide" Target="../notesSlides/notesSlide30.xml"/><Relationship Id="rId12" Type="http://schemas.openxmlformats.org/officeDocument/2006/relationships/image" Target="../media/image130.png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9.png"/><Relationship Id="rId5" Type="http://schemas.openxmlformats.org/officeDocument/2006/relationships/tags" Target="../tags/tag196.xml"/><Relationship Id="rId10" Type="http://schemas.openxmlformats.org/officeDocument/2006/relationships/image" Target="../media/image128.png"/><Relationship Id="rId4" Type="http://schemas.openxmlformats.org/officeDocument/2006/relationships/tags" Target="../tags/tag195.xml"/><Relationship Id="rId9" Type="http://schemas.openxmlformats.org/officeDocument/2006/relationships/image" Target="../media/image12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tags" Target="../tags/tag199.xml"/><Relationship Id="rId7" Type="http://schemas.openxmlformats.org/officeDocument/2006/relationships/image" Target="../media/image126.png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1.png"/><Relationship Id="rId4" Type="http://schemas.openxmlformats.org/officeDocument/2006/relationships/tags" Target="../tags/tag200.xml"/><Relationship Id="rId9" Type="http://schemas.openxmlformats.org/officeDocument/2006/relationships/image" Target="../media/image11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image" Target="../media/image112.png"/><Relationship Id="rId18" Type="http://schemas.openxmlformats.org/officeDocument/2006/relationships/image" Target="../media/image136.png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12" Type="http://schemas.openxmlformats.org/officeDocument/2006/relationships/image" Target="../media/image132.png"/><Relationship Id="rId17" Type="http://schemas.openxmlformats.org/officeDocument/2006/relationships/image" Target="../media/image120.png"/><Relationship Id="rId2" Type="http://schemas.openxmlformats.org/officeDocument/2006/relationships/tags" Target="../tags/tag202.xml"/><Relationship Id="rId16" Type="http://schemas.openxmlformats.org/officeDocument/2006/relationships/image" Target="../media/image135.png"/><Relationship Id="rId20" Type="http://schemas.openxmlformats.org/officeDocument/2006/relationships/image" Target="../media/image138.png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notesSlide" Target="../notesSlides/notesSlide32.xml"/><Relationship Id="rId5" Type="http://schemas.openxmlformats.org/officeDocument/2006/relationships/tags" Target="../tags/tag205.xml"/><Relationship Id="rId15" Type="http://schemas.openxmlformats.org/officeDocument/2006/relationships/image" Target="../media/image13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37.png"/><Relationship Id="rId4" Type="http://schemas.openxmlformats.org/officeDocument/2006/relationships/tags" Target="../tags/tag204.xml"/><Relationship Id="rId9" Type="http://schemas.openxmlformats.org/officeDocument/2006/relationships/tags" Target="../tags/tag209.xml"/><Relationship Id="rId14" Type="http://schemas.openxmlformats.org/officeDocument/2006/relationships/image" Target="../media/image13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tags" Target="../tags/tag212.xml"/><Relationship Id="rId7" Type="http://schemas.openxmlformats.org/officeDocument/2006/relationships/image" Target="../media/image131.png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1.png"/><Relationship Id="rId4" Type="http://schemas.openxmlformats.org/officeDocument/2006/relationships/tags" Target="../tags/tag213.xml"/><Relationship Id="rId9" Type="http://schemas.openxmlformats.org/officeDocument/2006/relationships/image" Target="../media/image14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tags" Target="../tags/tag216.xml"/><Relationship Id="rId7" Type="http://schemas.openxmlformats.org/officeDocument/2006/relationships/image" Target="../media/image142.png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image" Target="../media/image131.png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13" Type="http://schemas.openxmlformats.org/officeDocument/2006/relationships/tags" Target="../tags/tag229.xml"/><Relationship Id="rId18" Type="http://schemas.openxmlformats.org/officeDocument/2006/relationships/tags" Target="../tags/tag234.xml"/><Relationship Id="rId26" Type="http://schemas.openxmlformats.org/officeDocument/2006/relationships/image" Target="../media/image147.png"/><Relationship Id="rId39" Type="http://schemas.openxmlformats.org/officeDocument/2006/relationships/image" Target="../media/image160.png"/><Relationship Id="rId3" Type="http://schemas.openxmlformats.org/officeDocument/2006/relationships/tags" Target="../tags/tag219.xml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155.png"/><Relationship Id="rId42" Type="http://schemas.openxmlformats.org/officeDocument/2006/relationships/image" Target="../media/image163.png"/><Relationship Id="rId7" Type="http://schemas.openxmlformats.org/officeDocument/2006/relationships/tags" Target="../tags/tag223.xml"/><Relationship Id="rId12" Type="http://schemas.openxmlformats.org/officeDocument/2006/relationships/tags" Target="../tags/tag228.xml"/><Relationship Id="rId17" Type="http://schemas.openxmlformats.org/officeDocument/2006/relationships/tags" Target="../tags/tag233.xml"/><Relationship Id="rId25" Type="http://schemas.openxmlformats.org/officeDocument/2006/relationships/image" Target="../media/image146.png"/><Relationship Id="rId33" Type="http://schemas.openxmlformats.org/officeDocument/2006/relationships/image" Target="../media/image154.png"/><Relationship Id="rId38" Type="http://schemas.openxmlformats.org/officeDocument/2006/relationships/image" Target="../media/image159.png"/><Relationship Id="rId2" Type="http://schemas.openxmlformats.org/officeDocument/2006/relationships/tags" Target="../tags/tag218.xml"/><Relationship Id="rId16" Type="http://schemas.openxmlformats.org/officeDocument/2006/relationships/tags" Target="../tags/tag232.xml"/><Relationship Id="rId20" Type="http://schemas.openxmlformats.org/officeDocument/2006/relationships/tags" Target="../tags/tag236.xml"/><Relationship Id="rId29" Type="http://schemas.openxmlformats.org/officeDocument/2006/relationships/image" Target="../media/image150.png"/><Relationship Id="rId41" Type="http://schemas.openxmlformats.org/officeDocument/2006/relationships/image" Target="../media/image162.png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tags" Target="../tags/tag227.xml"/><Relationship Id="rId24" Type="http://schemas.openxmlformats.org/officeDocument/2006/relationships/image" Target="../media/image145.png"/><Relationship Id="rId32" Type="http://schemas.openxmlformats.org/officeDocument/2006/relationships/image" Target="../media/image153.png"/><Relationship Id="rId37" Type="http://schemas.openxmlformats.org/officeDocument/2006/relationships/image" Target="../media/image158.png"/><Relationship Id="rId40" Type="http://schemas.openxmlformats.org/officeDocument/2006/relationships/image" Target="../media/image161.png"/><Relationship Id="rId5" Type="http://schemas.openxmlformats.org/officeDocument/2006/relationships/tags" Target="../tags/tag221.xml"/><Relationship Id="rId15" Type="http://schemas.openxmlformats.org/officeDocument/2006/relationships/tags" Target="../tags/tag231.xml"/><Relationship Id="rId23" Type="http://schemas.openxmlformats.org/officeDocument/2006/relationships/image" Target="../media/image144.wmf"/><Relationship Id="rId28" Type="http://schemas.openxmlformats.org/officeDocument/2006/relationships/image" Target="../media/image149.png"/><Relationship Id="rId36" Type="http://schemas.openxmlformats.org/officeDocument/2006/relationships/image" Target="../media/image157.png"/><Relationship Id="rId10" Type="http://schemas.openxmlformats.org/officeDocument/2006/relationships/tags" Target="../tags/tag226.xml"/><Relationship Id="rId19" Type="http://schemas.openxmlformats.org/officeDocument/2006/relationships/tags" Target="../tags/tag235.xml"/><Relationship Id="rId31" Type="http://schemas.openxmlformats.org/officeDocument/2006/relationships/image" Target="../media/image152.png"/><Relationship Id="rId4" Type="http://schemas.openxmlformats.org/officeDocument/2006/relationships/tags" Target="../tags/tag220.xml"/><Relationship Id="rId9" Type="http://schemas.openxmlformats.org/officeDocument/2006/relationships/tags" Target="../tags/tag225.xml"/><Relationship Id="rId14" Type="http://schemas.openxmlformats.org/officeDocument/2006/relationships/tags" Target="../tags/tag230.xml"/><Relationship Id="rId22" Type="http://schemas.openxmlformats.org/officeDocument/2006/relationships/notesSlide" Target="../notesSlides/notesSlide35.xml"/><Relationship Id="rId27" Type="http://schemas.openxmlformats.org/officeDocument/2006/relationships/image" Target="../media/image148.png"/><Relationship Id="rId30" Type="http://schemas.openxmlformats.org/officeDocument/2006/relationships/image" Target="../media/image151.png"/><Relationship Id="rId35" Type="http://schemas.openxmlformats.org/officeDocument/2006/relationships/image" Target="../media/image156.png"/><Relationship Id="rId43" Type="http://schemas.openxmlformats.org/officeDocument/2006/relationships/image" Target="../media/image16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7.xml"/><Relationship Id="rId5" Type="http://schemas.openxmlformats.org/officeDocument/2006/relationships/image" Target="../media/image166.png"/><Relationship Id="rId4" Type="http://schemas.openxmlformats.org/officeDocument/2006/relationships/image" Target="../media/image16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tags" Target="../tags/tag240.xml"/><Relationship Id="rId7" Type="http://schemas.openxmlformats.org/officeDocument/2006/relationships/image" Target="../media/image167.png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0.png"/><Relationship Id="rId4" Type="http://schemas.openxmlformats.org/officeDocument/2006/relationships/tags" Target="../tags/tag241.xml"/><Relationship Id="rId9" Type="http://schemas.openxmlformats.org/officeDocument/2006/relationships/image" Target="../media/image16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3.png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tags" Target="../tags/tag246.xml"/><Relationship Id="rId7" Type="http://schemas.openxmlformats.org/officeDocument/2006/relationships/notesSlide" Target="../notesSlides/notesSlide39.xml"/><Relationship Id="rId12" Type="http://schemas.openxmlformats.org/officeDocument/2006/relationships/image" Target="../media/image178.png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7.png"/><Relationship Id="rId5" Type="http://schemas.openxmlformats.org/officeDocument/2006/relationships/tags" Target="../tags/tag248.xml"/><Relationship Id="rId10" Type="http://schemas.openxmlformats.org/officeDocument/2006/relationships/image" Target="../media/image176.png"/><Relationship Id="rId4" Type="http://schemas.openxmlformats.org/officeDocument/2006/relationships/tags" Target="../tags/tag247.xml"/><Relationship Id="rId9" Type="http://schemas.openxmlformats.org/officeDocument/2006/relationships/image" Target="../media/image17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1.xml"/><Relationship Id="rId7" Type="http://schemas.openxmlformats.org/officeDocument/2006/relationships/image" Target="../media/image8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4" Type="http://schemas.openxmlformats.org/officeDocument/2006/relationships/tags" Target="../tags/tag12.xml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tags" Target="../tags/tag251.xml"/><Relationship Id="rId7" Type="http://schemas.openxmlformats.org/officeDocument/2006/relationships/image" Target="../media/image180.png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image" Target="../media/image179.png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54.xml"/><Relationship Id="rId7" Type="http://schemas.openxmlformats.org/officeDocument/2006/relationships/image" Target="../media/image25.png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81.png"/><Relationship Id="rId4" Type="http://schemas.openxmlformats.org/officeDocument/2006/relationships/tags" Target="../tags/tag255.xml"/><Relationship Id="rId9" Type="http://schemas.openxmlformats.org/officeDocument/2006/relationships/image" Target="../media/image16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58.xml"/><Relationship Id="rId7" Type="http://schemas.openxmlformats.org/officeDocument/2006/relationships/image" Target="../media/image25.png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82.png"/><Relationship Id="rId4" Type="http://schemas.openxmlformats.org/officeDocument/2006/relationships/tags" Target="../tags/tag259.xml"/><Relationship Id="rId9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3.xml"/><Relationship Id="rId13" Type="http://schemas.openxmlformats.org/officeDocument/2006/relationships/image" Target="../media/image187.png"/><Relationship Id="rId3" Type="http://schemas.openxmlformats.org/officeDocument/2006/relationships/tags" Target="../tags/tag26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86.png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tags" Target="../tags/tag265.xml"/><Relationship Id="rId11" Type="http://schemas.openxmlformats.org/officeDocument/2006/relationships/image" Target="../media/image185.png"/><Relationship Id="rId5" Type="http://schemas.openxmlformats.org/officeDocument/2006/relationships/tags" Target="../tags/tag264.xml"/><Relationship Id="rId10" Type="http://schemas.openxmlformats.org/officeDocument/2006/relationships/image" Target="../media/image184.png"/><Relationship Id="rId4" Type="http://schemas.openxmlformats.org/officeDocument/2006/relationships/tags" Target="../tags/tag263.xml"/><Relationship Id="rId9" Type="http://schemas.openxmlformats.org/officeDocument/2006/relationships/image" Target="../media/image183.png"/><Relationship Id="rId14" Type="http://schemas.openxmlformats.org/officeDocument/2006/relationships/image" Target="../media/image18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268.xml"/><Relationship Id="rId7" Type="http://schemas.openxmlformats.org/officeDocument/2006/relationships/notesSlide" Target="../notesSlides/notesSlide44.xml"/><Relationship Id="rId12" Type="http://schemas.openxmlformats.org/officeDocument/2006/relationships/image" Target="../media/image40.png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5" Type="http://schemas.openxmlformats.org/officeDocument/2006/relationships/tags" Target="../tags/tag270.xml"/><Relationship Id="rId10" Type="http://schemas.openxmlformats.org/officeDocument/2006/relationships/image" Target="../media/image32.png"/><Relationship Id="rId4" Type="http://schemas.openxmlformats.org/officeDocument/2006/relationships/tags" Target="../tags/tag269.xml"/><Relationship Id="rId9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273.xml"/><Relationship Id="rId7" Type="http://schemas.openxmlformats.org/officeDocument/2006/relationships/notesSlide" Target="../notesSlides/notesSlide45.xml"/><Relationship Id="rId12" Type="http://schemas.openxmlformats.org/officeDocument/2006/relationships/image" Target="../media/image42.png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1.png"/><Relationship Id="rId5" Type="http://schemas.openxmlformats.org/officeDocument/2006/relationships/tags" Target="../tags/tag275.xml"/><Relationship Id="rId10" Type="http://schemas.openxmlformats.org/officeDocument/2006/relationships/image" Target="../media/image34.png"/><Relationship Id="rId4" Type="http://schemas.openxmlformats.org/officeDocument/2006/relationships/tags" Target="../tags/tag274.xml"/><Relationship Id="rId9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6.xml"/><Relationship Id="rId13" Type="http://schemas.openxmlformats.org/officeDocument/2006/relationships/image" Target="../media/image192.png"/><Relationship Id="rId3" Type="http://schemas.openxmlformats.org/officeDocument/2006/relationships/tags" Target="../tags/tag27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91.png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tags" Target="../tags/tag281.xml"/><Relationship Id="rId11" Type="http://schemas.openxmlformats.org/officeDocument/2006/relationships/image" Target="../media/image190.png"/><Relationship Id="rId5" Type="http://schemas.openxmlformats.org/officeDocument/2006/relationships/tags" Target="../tags/tag280.xml"/><Relationship Id="rId10" Type="http://schemas.openxmlformats.org/officeDocument/2006/relationships/image" Target="../media/image189.png"/><Relationship Id="rId4" Type="http://schemas.openxmlformats.org/officeDocument/2006/relationships/tags" Target="../tags/tag279.xml"/><Relationship Id="rId9" Type="http://schemas.openxmlformats.org/officeDocument/2006/relationships/image" Target="../media/image100.png"/><Relationship Id="rId14" Type="http://schemas.openxmlformats.org/officeDocument/2006/relationships/image" Target="../media/image19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2.png"/><Relationship Id="rId3" Type="http://schemas.openxmlformats.org/officeDocument/2006/relationships/tags" Target="../tags/tag284.xml"/><Relationship Id="rId7" Type="http://schemas.openxmlformats.org/officeDocument/2006/relationships/tags" Target="../tags/tag288.xml"/><Relationship Id="rId12" Type="http://schemas.openxmlformats.org/officeDocument/2006/relationships/image" Target="../media/image111.png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tags" Target="../tags/tag287.xml"/><Relationship Id="rId11" Type="http://schemas.openxmlformats.org/officeDocument/2006/relationships/image" Target="../media/image110.png"/><Relationship Id="rId5" Type="http://schemas.openxmlformats.org/officeDocument/2006/relationships/tags" Target="../tags/tag286.xml"/><Relationship Id="rId15" Type="http://schemas.openxmlformats.org/officeDocument/2006/relationships/image" Target="../media/image190.png"/><Relationship Id="rId10" Type="http://schemas.openxmlformats.org/officeDocument/2006/relationships/image" Target="../media/image109.png"/><Relationship Id="rId4" Type="http://schemas.openxmlformats.org/officeDocument/2006/relationships/tags" Target="../tags/tag285.xml"/><Relationship Id="rId9" Type="http://schemas.openxmlformats.org/officeDocument/2006/relationships/notesSlide" Target="../notesSlides/notesSlide47.xml"/><Relationship Id="rId14" Type="http://schemas.openxmlformats.org/officeDocument/2006/relationships/image" Target="../media/image18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3" Type="http://schemas.openxmlformats.org/officeDocument/2006/relationships/tags" Target="../tags/tag291.xml"/><Relationship Id="rId7" Type="http://schemas.openxmlformats.org/officeDocument/2006/relationships/notesSlide" Target="../notesSlides/notesSlide48.xml"/><Relationship Id="rId12" Type="http://schemas.openxmlformats.org/officeDocument/2006/relationships/image" Target="../media/image197.png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6.png"/><Relationship Id="rId5" Type="http://schemas.openxmlformats.org/officeDocument/2006/relationships/tags" Target="../tags/tag293.xml"/><Relationship Id="rId10" Type="http://schemas.openxmlformats.org/officeDocument/2006/relationships/image" Target="../media/image195.png"/><Relationship Id="rId4" Type="http://schemas.openxmlformats.org/officeDocument/2006/relationships/tags" Target="../tags/tag292.xml"/><Relationship Id="rId9" Type="http://schemas.openxmlformats.org/officeDocument/2006/relationships/image" Target="../media/image12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301.xml"/><Relationship Id="rId13" Type="http://schemas.openxmlformats.org/officeDocument/2006/relationships/image" Target="../media/image112.png"/><Relationship Id="rId18" Type="http://schemas.openxmlformats.org/officeDocument/2006/relationships/image" Target="../media/image138.png"/><Relationship Id="rId3" Type="http://schemas.openxmlformats.org/officeDocument/2006/relationships/tags" Target="../tags/tag296.xml"/><Relationship Id="rId7" Type="http://schemas.openxmlformats.org/officeDocument/2006/relationships/tags" Target="../tags/tag300.xml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" Type="http://schemas.openxmlformats.org/officeDocument/2006/relationships/tags" Target="../tags/tag295.xml"/><Relationship Id="rId16" Type="http://schemas.openxmlformats.org/officeDocument/2006/relationships/image" Target="../media/image198.png"/><Relationship Id="rId20" Type="http://schemas.openxmlformats.org/officeDocument/2006/relationships/image" Target="../media/image199.png"/><Relationship Id="rId1" Type="http://schemas.openxmlformats.org/officeDocument/2006/relationships/tags" Target="../tags/tag294.xml"/><Relationship Id="rId6" Type="http://schemas.openxmlformats.org/officeDocument/2006/relationships/tags" Target="../tags/tag299.xml"/><Relationship Id="rId11" Type="http://schemas.openxmlformats.org/officeDocument/2006/relationships/notesSlide" Target="../notesSlides/notesSlide49.xml"/><Relationship Id="rId5" Type="http://schemas.openxmlformats.org/officeDocument/2006/relationships/tags" Target="../tags/tag298.xml"/><Relationship Id="rId15" Type="http://schemas.openxmlformats.org/officeDocument/2006/relationships/image" Target="../media/image13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20.png"/><Relationship Id="rId4" Type="http://schemas.openxmlformats.org/officeDocument/2006/relationships/tags" Target="../tags/tag297.xml"/><Relationship Id="rId9" Type="http://schemas.openxmlformats.org/officeDocument/2006/relationships/tags" Target="../tags/tag302.xml"/><Relationship Id="rId14" Type="http://schemas.openxmlformats.org/officeDocument/2006/relationships/image" Target="../media/image1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5.xml"/><Relationship Id="rId7" Type="http://schemas.openxmlformats.org/officeDocument/2006/relationships/image" Target="../media/image13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tags" Target="../tags/tag305.xml"/><Relationship Id="rId7" Type="http://schemas.openxmlformats.org/officeDocument/2006/relationships/image" Target="../media/image140.png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9.png"/><Relationship Id="rId4" Type="http://schemas.openxmlformats.org/officeDocument/2006/relationships/tags" Target="../tags/tag306.xml"/><Relationship Id="rId9" Type="http://schemas.openxmlformats.org/officeDocument/2006/relationships/image" Target="../media/image200.png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tags" Target="../tags/tag319.xml"/><Relationship Id="rId18" Type="http://schemas.openxmlformats.org/officeDocument/2006/relationships/tags" Target="../tags/tag324.xml"/><Relationship Id="rId26" Type="http://schemas.openxmlformats.org/officeDocument/2006/relationships/tags" Target="../tags/tag332.xml"/><Relationship Id="rId39" Type="http://schemas.openxmlformats.org/officeDocument/2006/relationships/image" Target="../media/image153.png"/><Relationship Id="rId21" Type="http://schemas.openxmlformats.org/officeDocument/2006/relationships/tags" Target="../tags/tag327.xml"/><Relationship Id="rId34" Type="http://schemas.openxmlformats.org/officeDocument/2006/relationships/image" Target="../media/image145.png"/><Relationship Id="rId42" Type="http://schemas.openxmlformats.org/officeDocument/2006/relationships/image" Target="../media/image162.png"/><Relationship Id="rId47" Type="http://schemas.openxmlformats.org/officeDocument/2006/relationships/image" Target="../media/image155.png"/><Relationship Id="rId50" Type="http://schemas.openxmlformats.org/officeDocument/2006/relationships/image" Target="../media/image159.png"/><Relationship Id="rId55" Type="http://schemas.openxmlformats.org/officeDocument/2006/relationships/image" Target="../media/image205.png"/><Relationship Id="rId63" Type="http://schemas.openxmlformats.org/officeDocument/2006/relationships/image" Target="../media/image173.png"/><Relationship Id="rId7" Type="http://schemas.openxmlformats.org/officeDocument/2006/relationships/tags" Target="../tags/tag313.xml"/><Relationship Id="rId2" Type="http://schemas.openxmlformats.org/officeDocument/2006/relationships/tags" Target="../tags/tag308.xml"/><Relationship Id="rId16" Type="http://schemas.openxmlformats.org/officeDocument/2006/relationships/tags" Target="../tags/tag322.xml"/><Relationship Id="rId20" Type="http://schemas.openxmlformats.org/officeDocument/2006/relationships/tags" Target="../tags/tag326.xml"/><Relationship Id="rId29" Type="http://schemas.openxmlformats.org/officeDocument/2006/relationships/tags" Target="../tags/tag335.xml"/><Relationship Id="rId41" Type="http://schemas.openxmlformats.org/officeDocument/2006/relationships/image" Target="../media/image156.png"/><Relationship Id="rId54" Type="http://schemas.openxmlformats.org/officeDocument/2006/relationships/image" Target="../media/image204.png"/><Relationship Id="rId62" Type="http://schemas.openxmlformats.org/officeDocument/2006/relationships/image" Target="../media/image211.png"/><Relationship Id="rId1" Type="http://schemas.openxmlformats.org/officeDocument/2006/relationships/tags" Target="../tags/tag307.xml"/><Relationship Id="rId6" Type="http://schemas.openxmlformats.org/officeDocument/2006/relationships/tags" Target="../tags/tag312.xml"/><Relationship Id="rId11" Type="http://schemas.openxmlformats.org/officeDocument/2006/relationships/tags" Target="../tags/tag317.xml"/><Relationship Id="rId24" Type="http://schemas.openxmlformats.org/officeDocument/2006/relationships/tags" Target="../tags/tag330.xml"/><Relationship Id="rId32" Type="http://schemas.openxmlformats.org/officeDocument/2006/relationships/notesSlide" Target="../notesSlides/notesSlide51.xml"/><Relationship Id="rId37" Type="http://schemas.openxmlformats.org/officeDocument/2006/relationships/image" Target="../media/image146.png"/><Relationship Id="rId40" Type="http://schemas.openxmlformats.org/officeDocument/2006/relationships/image" Target="../media/image154.png"/><Relationship Id="rId45" Type="http://schemas.openxmlformats.org/officeDocument/2006/relationships/image" Target="../media/image202.png"/><Relationship Id="rId53" Type="http://schemas.openxmlformats.org/officeDocument/2006/relationships/image" Target="../media/image203.png"/><Relationship Id="rId58" Type="http://schemas.openxmlformats.org/officeDocument/2006/relationships/image" Target="../media/image147.png"/><Relationship Id="rId5" Type="http://schemas.openxmlformats.org/officeDocument/2006/relationships/tags" Target="../tags/tag311.xml"/><Relationship Id="rId15" Type="http://schemas.openxmlformats.org/officeDocument/2006/relationships/tags" Target="../tags/tag321.xml"/><Relationship Id="rId23" Type="http://schemas.openxmlformats.org/officeDocument/2006/relationships/tags" Target="../tags/tag329.xml"/><Relationship Id="rId28" Type="http://schemas.openxmlformats.org/officeDocument/2006/relationships/tags" Target="../tags/tag334.xml"/><Relationship Id="rId36" Type="http://schemas.openxmlformats.org/officeDocument/2006/relationships/image" Target="../media/image149.png"/><Relationship Id="rId49" Type="http://schemas.openxmlformats.org/officeDocument/2006/relationships/image" Target="../media/image158.png"/><Relationship Id="rId57" Type="http://schemas.openxmlformats.org/officeDocument/2006/relationships/image" Target="../media/image207.png"/><Relationship Id="rId61" Type="http://schemas.openxmlformats.org/officeDocument/2006/relationships/image" Target="../media/image210.png"/><Relationship Id="rId10" Type="http://schemas.openxmlformats.org/officeDocument/2006/relationships/tags" Target="../tags/tag316.xml"/><Relationship Id="rId19" Type="http://schemas.openxmlformats.org/officeDocument/2006/relationships/tags" Target="../tags/tag325.xml"/><Relationship Id="rId31" Type="http://schemas.openxmlformats.org/officeDocument/2006/relationships/slideLayout" Target="../slideLayouts/slideLayout2.xml"/><Relationship Id="rId44" Type="http://schemas.openxmlformats.org/officeDocument/2006/relationships/image" Target="../media/image161.png"/><Relationship Id="rId52" Type="http://schemas.openxmlformats.org/officeDocument/2006/relationships/image" Target="../media/image164.png"/><Relationship Id="rId60" Type="http://schemas.openxmlformats.org/officeDocument/2006/relationships/image" Target="../media/image209.png"/><Relationship Id="rId4" Type="http://schemas.openxmlformats.org/officeDocument/2006/relationships/tags" Target="../tags/tag310.xml"/><Relationship Id="rId9" Type="http://schemas.openxmlformats.org/officeDocument/2006/relationships/tags" Target="../tags/tag315.xml"/><Relationship Id="rId14" Type="http://schemas.openxmlformats.org/officeDocument/2006/relationships/tags" Target="../tags/tag320.xml"/><Relationship Id="rId22" Type="http://schemas.openxmlformats.org/officeDocument/2006/relationships/tags" Target="../tags/tag328.xml"/><Relationship Id="rId27" Type="http://schemas.openxmlformats.org/officeDocument/2006/relationships/tags" Target="../tags/tag333.xml"/><Relationship Id="rId30" Type="http://schemas.openxmlformats.org/officeDocument/2006/relationships/tags" Target="../tags/tag336.xml"/><Relationship Id="rId35" Type="http://schemas.openxmlformats.org/officeDocument/2006/relationships/image" Target="../media/image148.png"/><Relationship Id="rId43" Type="http://schemas.openxmlformats.org/officeDocument/2006/relationships/image" Target="../media/image163.png"/><Relationship Id="rId48" Type="http://schemas.openxmlformats.org/officeDocument/2006/relationships/image" Target="../media/image157.png"/><Relationship Id="rId56" Type="http://schemas.openxmlformats.org/officeDocument/2006/relationships/image" Target="../media/image206.png"/><Relationship Id="rId8" Type="http://schemas.openxmlformats.org/officeDocument/2006/relationships/tags" Target="../tags/tag314.xml"/><Relationship Id="rId51" Type="http://schemas.openxmlformats.org/officeDocument/2006/relationships/image" Target="../media/image160.png"/><Relationship Id="rId3" Type="http://schemas.openxmlformats.org/officeDocument/2006/relationships/tags" Target="../tags/tag309.xml"/><Relationship Id="rId12" Type="http://schemas.openxmlformats.org/officeDocument/2006/relationships/tags" Target="../tags/tag318.xml"/><Relationship Id="rId17" Type="http://schemas.openxmlformats.org/officeDocument/2006/relationships/tags" Target="../tags/tag323.xml"/><Relationship Id="rId25" Type="http://schemas.openxmlformats.org/officeDocument/2006/relationships/tags" Target="../tags/tag331.xml"/><Relationship Id="rId33" Type="http://schemas.openxmlformats.org/officeDocument/2006/relationships/image" Target="../media/image201.wmf"/><Relationship Id="rId38" Type="http://schemas.openxmlformats.org/officeDocument/2006/relationships/image" Target="../media/image151.png"/><Relationship Id="rId46" Type="http://schemas.openxmlformats.org/officeDocument/2006/relationships/image" Target="../media/image152.png"/><Relationship Id="rId59" Type="http://schemas.openxmlformats.org/officeDocument/2006/relationships/image" Target="../media/image20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344.xml"/><Relationship Id="rId13" Type="http://schemas.openxmlformats.org/officeDocument/2006/relationships/tags" Target="../tags/tag349.xml"/><Relationship Id="rId18" Type="http://schemas.openxmlformats.org/officeDocument/2006/relationships/image" Target="../media/image212.png"/><Relationship Id="rId26" Type="http://schemas.openxmlformats.org/officeDocument/2006/relationships/image" Target="../media/image203.png"/><Relationship Id="rId3" Type="http://schemas.openxmlformats.org/officeDocument/2006/relationships/tags" Target="../tags/tag339.xml"/><Relationship Id="rId21" Type="http://schemas.openxmlformats.org/officeDocument/2006/relationships/image" Target="../media/image146.png"/><Relationship Id="rId7" Type="http://schemas.openxmlformats.org/officeDocument/2006/relationships/tags" Target="../tags/tag343.xml"/><Relationship Id="rId12" Type="http://schemas.openxmlformats.org/officeDocument/2006/relationships/tags" Target="../tags/tag348.xml"/><Relationship Id="rId17" Type="http://schemas.openxmlformats.org/officeDocument/2006/relationships/image" Target="../media/image145.png"/><Relationship Id="rId25" Type="http://schemas.openxmlformats.org/officeDocument/2006/relationships/image" Target="../media/image216.png"/><Relationship Id="rId2" Type="http://schemas.openxmlformats.org/officeDocument/2006/relationships/tags" Target="../tags/tag338.xml"/><Relationship Id="rId16" Type="http://schemas.openxmlformats.org/officeDocument/2006/relationships/notesSlide" Target="../notesSlides/notesSlide52.xml"/><Relationship Id="rId20" Type="http://schemas.openxmlformats.org/officeDocument/2006/relationships/image" Target="../media/image209.png"/><Relationship Id="rId29" Type="http://schemas.openxmlformats.org/officeDocument/2006/relationships/image" Target="../media/image219.png"/><Relationship Id="rId1" Type="http://schemas.openxmlformats.org/officeDocument/2006/relationships/tags" Target="../tags/tag337.xml"/><Relationship Id="rId6" Type="http://schemas.openxmlformats.org/officeDocument/2006/relationships/tags" Target="../tags/tag342.xml"/><Relationship Id="rId11" Type="http://schemas.openxmlformats.org/officeDocument/2006/relationships/tags" Target="../tags/tag347.xml"/><Relationship Id="rId24" Type="http://schemas.openxmlformats.org/officeDocument/2006/relationships/image" Target="../media/image215.png"/><Relationship Id="rId5" Type="http://schemas.openxmlformats.org/officeDocument/2006/relationships/tags" Target="../tags/tag341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14.png"/><Relationship Id="rId28" Type="http://schemas.openxmlformats.org/officeDocument/2006/relationships/image" Target="../media/image218.png"/><Relationship Id="rId10" Type="http://schemas.openxmlformats.org/officeDocument/2006/relationships/tags" Target="../tags/tag346.xml"/><Relationship Id="rId19" Type="http://schemas.openxmlformats.org/officeDocument/2006/relationships/image" Target="../media/image147.png"/><Relationship Id="rId31" Type="http://schemas.openxmlformats.org/officeDocument/2006/relationships/image" Target="../media/image221.png"/><Relationship Id="rId4" Type="http://schemas.openxmlformats.org/officeDocument/2006/relationships/tags" Target="../tags/tag340.xml"/><Relationship Id="rId9" Type="http://schemas.openxmlformats.org/officeDocument/2006/relationships/tags" Target="../tags/tag345.xml"/><Relationship Id="rId14" Type="http://schemas.openxmlformats.org/officeDocument/2006/relationships/tags" Target="../tags/tag350.xml"/><Relationship Id="rId22" Type="http://schemas.openxmlformats.org/officeDocument/2006/relationships/image" Target="../media/image213.png"/><Relationship Id="rId27" Type="http://schemas.openxmlformats.org/officeDocument/2006/relationships/image" Target="../media/image217.png"/><Relationship Id="rId30" Type="http://schemas.openxmlformats.org/officeDocument/2006/relationships/image" Target="../media/image220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358.xml"/><Relationship Id="rId13" Type="http://schemas.openxmlformats.org/officeDocument/2006/relationships/tags" Target="../tags/tag363.xml"/><Relationship Id="rId18" Type="http://schemas.openxmlformats.org/officeDocument/2006/relationships/image" Target="../media/image147.png"/><Relationship Id="rId26" Type="http://schemas.openxmlformats.org/officeDocument/2006/relationships/image" Target="../media/image222.png"/><Relationship Id="rId3" Type="http://schemas.openxmlformats.org/officeDocument/2006/relationships/tags" Target="../tags/tag353.xml"/><Relationship Id="rId21" Type="http://schemas.openxmlformats.org/officeDocument/2006/relationships/image" Target="../media/image213.png"/><Relationship Id="rId7" Type="http://schemas.openxmlformats.org/officeDocument/2006/relationships/tags" Target="../tags/tag357.xml"/><Relationship Id="rId12" Type="http://schemas.openxmlformats.org/officeDocument/2006/relationships/tags" Target="../tags/tag362.xml"/><Relationship Id="rId17" Type="http://schemas.openxmlformats.org/officeDocument/2006/relationships/image" Target="../media/image212.png"/><Relationship Id="rId25" Type="http://schemas.openxmlformats.org/officeDocument/2006/relationships/image" Target="../media/image203.png"/><Relationship Id="rId2" Type="http://schemas.openxmlformats.org/officeDocument/2006/relationships/tags" Target="../tags/tag352.xml"/><Relationship Id="rId16" Type="http://schemas.openxmlformats.org/officeDocument/2006/relationships/image" Target="../media/image145.png"/><Relationship Id="rId20" Type="http://schemas.openxmlformats.org/officeDocument/2006/relationships/image" Target="../media/image146.png"/><Relationship Id="rId1" Type="http://schemas.openxmlformats.org/officeDocument/2006/relationships/tags" Target="../tags/tag351.xml"/><Relationship Id="rId6" Type="http://schemas.openxmlformats.org/officeDocument/2006/relationships/tags" Target="../tags/tag356.xml"/><Relationship Id="rId11" Type="http://schemas.openxmlformats.org/officeDocument/2006/relationships/tags" Target="../tags/tag361.xml"/><Relationship Id="rId24" Type="http://schemas.openxmlformats.org/officeDocument/2006/relationships/image" Target="../media/image216.png"/><Relationship Id="rId5" Type="http://schemas.openxmlformats.org/officeDocument/2006/relationships/tags" Target="../tags/tag355.xml"/><Relationship Id="rId15" Type="http://schemas.openxmlformats.org/officeDocument/2006/relationships/notesSlide" Target="../notesSlides/notesSlide53.xml"/><Relationship Id="rId23" Type="http://schemas.openxmlformats.org/officeDocument/2006/relationships/image" Target="../media/image215.png"/><Relationship Id="rId28" Type="http://schemas.openxmlformats.org/officeDocument/2006/relationships/image" Target="../media/image221.png"/><Relationship Id="rId10" Type="http://schemas.openxmlformats.org/officeDocument/2006/relationships/tags" Target="../tags/tag360.xml"/><Relationship Id="rId19" Type="http://schemas.openxmlformats.org/officeDocument/2006/relationships/image" Target="../media/image209.png"/><Relationship Id="rId4" Type="http://schemas.openxmlformats.org/officeDocument/2006/relationships/tags" Target="../tags/tag354.xml"/><Relationship Id="rId9" Type="http://schemas.openxmlformats.org/officeDocument/2006/relationships/tags" Target="../tags/tag359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214.png"/><Relationship Id="rId27" Type="http://schemas.openxmlformats.org/officeDocument/2006/relationships/image" Target="../media/image220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371.xml"/><Relationship Id="rId13" Type="http://schemas.openxmlformats.org/officeDocument/2006/relationships/tags" Target="../tags/tag376.xml"/><Relationship Id="rId18" Type="http://schemas.openxmlformats.org/officeDocument/2006/relationships/image" Target="../media/image147.png"/><Relationship Id="rId26" Type="http://schemas.openxmlformats.org/officeDocument/2006/relationships/image" Target="../media/image223.png"/><Relationship Id="rId3" Type="http://schemas.openxmlformats.org/officeDocument/2006/relationships/tags" Target="../tags/tag366.xml"/><Relationship Id="rId21" Type="http://schemas.openxmlformats.org/officeDocument/2006/relationships/image" Target="../media/image213.png"/><Relationship Id="rId7" Type="http://schemas.openxmlformats.org/officeDocument/2006/relationships/tags" Target="../tags/tag370.xml"/><Relationship Id="rId12" Type="http://schemas.openxmlformats.org/officeDocument/2006/relationships/tags" Target="../tags/tag375.xml"/><Relationship Id="rId17" Type="http://schemas.openxmlformats.org/officeDocument/2006/relationships/image" Target="../media/image212.png"/><Relationship Id="rId25" Type="http://schemas.openxmlformats.org/officeDocument/2006/relationships/image" Target="../media/image203.png"/><Relationship Id="rId2" Type="http://schemas.openxmlformats.org/officeDocument/2006/relationships/tags" Target="../tags/tag365.xml"/><Relationship Id="rId16" Type="http://schemas.openxmlformats.org/officeDocument/2006/relationships/image" Target="../media/image145.png"/><Relationship Id="rId20" Type="http://schemas.openxmlformats.org/officeDocument/2006/relationships/image" Target="../media/image146.png"/><Relationship Id="rId29" Type="http://schemas.openxmlformats.org/officeDocument/2006/relationships/image" Target="../media/image221.png"/><Relationship Id="rId1" Type="http://schemas.openxmlformats.org/officeDocument/2006/relationships/tags" Target="../tags/tag364.xml"/><Relationship Id="rId6" Type="http://schemas.openxmlformats.org/officeDocument/2006/relationships/tags" Target="../tags/tag369.xml"/><Relationship Id="rId11" Type="http://schemas.openxmlformats.org/officeDocument/2006/relationships/tags" Target="../tags/tag374.xml"/><Relationship Id="rId24" Type="http://schemas.openxmlformats.org/officeDocument/2006/relationships/image" Target="../media/image216.png"/><Relationship Id="rId5" Type="http://schemas.openxmlformats.org/officeDocument/2006/relationships/tags" Target="../tags/tag368.xml"/><Relationship Id="rId15" Type="http://schemas.openxmlformats.org/officeDocument/2006/relationships/notesSlide" Target="../notesSlides/notesSlide54.xml"/><Relationship Id="rId23" Type="http://schemas.openxmlformats.org/officeDocument/2006/relationships/image" Target="../media/image215.png"/><Relationship Id="rId28" Type="http://schemas.openxmlformats.org/officeDocument/2006/relationships/image" Target="../media/image220.wmf"/><Relationship Id="rId10" Type="http://schemas.openxmlformats.org/officeDocument/2006/relationships/tags" Target="../tags/tag373.xml"/><Relationship Id="rId19" Type="http://schemas.openxmlformats.org/officeDocument/2006/relationships/image" Target="../media/image209.png"/><Relationship Id="rId4" Type="http://schemas.openxmlformats.org/officeDocument/2006/relationships/tags" Target="../tags/tag367.xml"/><Relationship Id="rId9" Type="http://schemas.openxmlformats.org/officeDocument/2006/relationships/tags" Target="../tags/tag372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214.png"/><Relationship Id="rId27" Type="http://schemas.openxmlformats.org/officeDocument/2006/relationships/image" Target="../media/image22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384.xml"/><Relationship Id="rId13" Type="http://schemas.openxmlformats.org/officeDocument/2006/relationships/tags" Target="../tags/tag389.xml"/><Relationship Id="rId18" Type="http://schemas.openxmlformats.org/officeDocument/2006/relationships/image" Target="../media/image212.png"/><Relationship Id="rId26" Type="http://schemas.openxmlformats.org/officeDocument/2006/relationships/image" Target="../media/image203.png"/><Relationship Id="rId3" Type="http://schemas.openxmlformats.org/officeDocument/2006/relationships/tags" Target="../tags/tag379.xml"/><Relationship Id="rId21" Type="http://schemas.openxmlformats.org/officeDocument/2006/relationships/image" Target="../media/image146.png"/><Relationship Id="rId7" Type="http://schemas.openxmlformats.org/officeDocument/2006/relationships/tags" Target="../tags/tag383.xml"/><Relationship Id="rId12" Type="http://schemas.openxmlformats.org/officeDocument/2006/relationships/tags" Target="../tags/tag388.xml"/><Relationship Id="rId17" Type="http://schemas.openxmlformats.org/officeDocument/2006/relationships/image" Target="../media/image145.png"/><Relationship Id="rId25" Type="http://schemas.openxmlformats.org/officeDocument/2006/relationships/image" Target="../media/image216.png"/><Relationship Id="rId2" Type="http://schemas.openxmlformats.org/officeDocument/2006/relationships/tags" Target="../tags/tag378.xml"/><Relationship Id="rId16" Type="http://schemas.openxmlformats.org/officeDocument/2006/relationships/notesSlide" Target="../notesSlides/notesSlide55.xml"/><Relationship Id="rId20" Type="http://schemas.openxmlformats.org/officeDocument/2006/relationships/image" Target="../media/image209.png"/><Relationship Id="rId29" Type="http://schemas.openxmlformats.org/officeDocument/2006/relationships/image" Target="../media/image167.png"/><Relationship Id="rId1" Type="http://schemas.openxmlformats.org/officeDocument/2006/relationships/tags" Target="../tags/tag377.xml"/><Relationship Id="rId6" Type="http://schemas.openxmlformats.org/officeDocument/2006/relationships/tags" Target="../tags/tag382.xml"/><Relationship Id="rId11" Type="http://schemas.openxmlformats.org/officeDocument/2006/relationships/tags" Target="../tags/tag387.xml"/><Relationship Id="rId24" Type="http://schemas.openxmlformats.org/officeDocument/2006/relationships/image" Target="../media/image215.png"/><Relationship Id="rId5" Type="http://schemas.openxmlformats.org/officeDocument/2006/relationships/tags" Target="../tags/tag381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14.png"/><Relationship Id="rId28" Type="http://schemas.openxmlformats.org/officeDocument/2006/relationships/image" Target="../media/image225.png"/><Relationship Id="rId10" Type="http://schemas.openxmlformats.org/officeDocument/2006/relationships/tags" Target="../tags/tag386.xml"/><Relationship Id="rId19" Type="http://schemas.openxmlformats.org/officeDocument/2006/relationships/image" Target="../media/image147.png"/><Relationship Id="rId31" Type="http://schemas.openxmlformats.org/officeDocument/2006/relationships/image" Target="../media/image221.png"/><Relationship Id="rId4" Type="http://schemas.openxmlformats.org/officeDocument/2006/relationships/tags" Target="../tags/tag380.xml"/><Relationship Id="rId9" Type="http://schemas.openxmlformats.org/officeDocument/2006/relationships/tags" Target="../tags/tag385.xml"/><Relationship Id="rId14" Type="http://schemas.openxmlformats.org/officeDocument/2006/relationships/tags" Target="../tags/tag390.xml"/><Relationship Id="rId22" Type="http://schemas.openxmlformats.org/officeDocument/2006/relationships/image" Target="../media/image213.png"/><Relationship Id="rId27" Type="http://schemas.openxmlformats.org/officeDocument/2006/relationships/image" Target="../media/image224.png"/><Relationship Id="rId30" Type="http://schemas.openxmlformats.org/officeDocument/2006/relationships/image" Target="../media/image220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398.xml"/><Relationship Id="rId13" Type="http://schemas.openxmlformats.org/officeDocument/2006/relationships/image" Target="../media/image46.png"/><Relationship Id="rId18" Type="http://schemas.openxmlformats.org/officeDocument/2006/relationships/image" Target="../media/image228.png"/><Relationship Id="rId3" Type="http://schemas.openxmlformats.org/officeDocument/2006/relationships/tags" Target="../tags/tag393.xml"/><Relationship Id="rId21" Type="http://schemas.openxmlformats.org/officeDocument/2006/relationships/image" Target="../media/image230.png"/><Relationship Id="rId7" Type="http://schemas.openxmlformats.org/officeDocument/2006/relationships/tags" Target="../tags/tag397.xml"/><Relationship Id="rId12" Type="http://schemas.openxmlformats.org/officeDocument/2006/relationships/image" Target="../media/image45.emf"/><Relationship Id="rId17" Type="http://schemas.openxmlformats.org/officeDocument/2006/relationships/image" Target="../media/image227.png"/><Relationship Id="rId2" Type="http://schemas.openxmlformats.org/officeDocument/2006/relationships/tags" Target="../tags/tag392.xml"/><Relationship Id="rId16" Type="http://schemas.openxmlformats.org/officeDocument/2006/relationships/image" Target="../media/image86.emf"/><Relationship Id="rId20" Type="http://schemas.openxmlformats.org/officeDocument/2006/relationships/image" Target="../media/image229.png"/><Relationship Id="rId1" Type="http://schemas.openxmlformats.org/officeDocument/2006/relationships/tags" Target="../tags/tag391.xml"/><Relationship Id="rId6" Type="http://schemas.openxmlformats.org/officeDocument/2006/relationships/tags" Target="../tags/tag396.xml"/><Relationship Id="rId11" Type="http://schemas.openxmlformats.org/officeDocument/2006/relationships/notesSlide" Target="../notesSlides/notesSlide56.xml"/><Relationship Id="rId5" Type="http://schemas.openxmlformats.org/officeDocument/2006/relationships/tags" Target="../tags/tag395.xml"/><Relationship Id="rId15" Type="http://schemas.openxmlformats.org/officeDocument/2006/relationships/image" Target="../media/image226.png"/><Relationship Id="rId23" Type="http://schemas.openxmlformats.org/officeDocument/2006/relationships/image" Target="../media/image22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80.png"/><Relationship Id="rId4" Type="http://schemas.openxmlformats.org/officeDocument/2006/relationships/tags" Target="../tags/tag394.xml"/><Relationship Id="rId9" Type="http://schemas.openxmlformats.org/officeDocument/2006/relationships/tags" Target="../tags/tag399.xml"/><Relationship Id="rId14" Type="http://schemas.openxmlformats.org/officeDocument/2006/relationships/image" Target="../media/image47.png"/><Relationship Id="rId22" Type="http://schemas.openxmlformats.org/officeDocument/2006/relationships/image" Target="../media/image23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image" Target="../media/image221.png"/><Relationship Id="rId3" Type="http://schemas.openxmlformats.org/officeDocument/2006/relationships/tags" Target="../tags/tag402.xml"/><Relationship Id="rId7" Type="http://schemas.openxmlformats.org/officeDocument/2006/relationships/notesSlide" Target="../notesSlides/notesSlide57.xml"/><Relationship Id="rId12" Type="http://schemas.openxmlformats.org/officeDocument/2006/relationships/image" Target="../media/image234.png"/><Relationship Id="rId2" Type="http://schemas.openxmlformats.org/officeDocument/2006/relationships/tags" Target="../tags/tag401.xml"/><Relationship Id="rId1" Type="http://schemas.openxmlformats.org/officeDocument/2006/relationships/tags" Target="../tags/tag40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33.png"/><Relationship Id="rId5" Type="http://schemas.openxmlformats.org/officeDocument/2006/relationships/tags" Target="../tags/tag404.xml"/><Relationship Id="rId10" Type="http://schemas.openxmlformats.org/officeDocument/2006/relationships/image" Target="../media/image78.png"/><Relationship Id="rId4" Type="http://schemas.openxmlformats.org/officeDocument/2006/relationships/tags" Target="../tags/tag403.xml"/><Relationship Id="rId9" Type="http://schemas.openxmlformats.org/officeDocument/2006/relationships/image" Target="../media/image232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41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32.png"/><Relationship Id="rId26" Type="http://schemas.openxmlformats.org/officeDocument/2006/relationships/image" Target="../media/image241.png"/><Relationship Id="rId3" Type="http://schemas.openxmlformats.org/officeDocument/2006/relationships/tags" Target="../tags/tag407.xml"/><Relationship Id="rId21" Type="http://schemas.openxmlformats.org/officeDocument/2006/relationships/image" Target="../media/image237.png"/><Relationship Id="rId7" Type="http://schemas.openxmlformats.org/officeDocument/2006/relationships/tags" Target="../tags/tag411.xml"/><Relationship Id="rId12" Type="http://schemas.openxmlformats.org/officeDocument/2006/relationships/tags" Target="../tags/tag416.xml"/><Relationship Id="rId17" Type="http://schemas.openxmlformats.org/officeDocument/2006/relationships/image" Target="../media/image236.png"/><Relationship Id="rId25" Type="http://schemas.openxmlformats.org/officeDocument/2006/relationships/image" Target="../media/image240.png"/><Relationship Id="rId2" Type="http://schemas.openxmlformats.org/officeDocument/2006/relationships/tags" Target="../tags/tag406.xml"/><Relationship Id="rId16" Type="http://schemas.openxmlformats.org/officeDocument/2006/relationships/image" Target="../media/image235.png"/><Relationship Id="rId20" Type="http://schemas.openxmlformats.org/officeDocument/2006/relationships/image" Target="../media/image227.png"/><Relationship Id="rId29" Type="http://schemas.openxmlformats.org/officeDocument/2006/relationships/image" Target="../media/image244.png"/><Relationship Id="rId1" Type="http://schemas.openxmlformats.org/officeDocument/2006/relationships/tags" Target="../tags/tag405.xml"/><Relationship Id="rId6" Type="http://schemas.openxmlformats.org/officeDocument/2006/relationships/tags" Target="../tags/tag410.xml"/><Relationship Id="rId11" Type="http://schemas.openxmlformats.org/officeDocument/2006/relationships/tags" Target="../tags/tag415.xml"/><Relationship Id="rId24" Type="http://schemas.openxmlformats.org/officeDocument/2006/relationships/image" Target="../media/image239.png"/><Relationship Id="rId5" Type="http://schemas.openxmlformats.org/officeDocument/2006/relationships/tags" Target="../tags/tag409.xml"/><Relationship Id="rId15" Type="http://schemas.openxmlformats.org/officeDocument/2006/relationships/image" Target="../media/image45.emf"/><Relationship Id="rId23" Type="http://schemas.openxmlformats.org/officeDocument/2006/relationships/image" Target="../media/image98.emf"/><Relationship Id="rId28" Type="http://schemas.openxmlformats.org/officeDocument/2006/relationships/image" Target="../media/image243.emf"/><Relationship Id="rId10" Type="http://schemas.openxmlformats.org/officeDocument/2006/relationships/tags" Target="../tags/tag414.xml"/><Relationship Id="rId19" Type="http://schemas.openxmlformats.org/officeDocument/2006/relationships/image" Target="../media/image86.emf"/><Relationship Id="rId31" Type="http://schemas.openxmlformats.org/officeDocument/2006/relationships/image" Target="../media/image221.png"/><Relationship Id="rId4" Type="http://schemas.openxmlformats.org/officeDocument/2006/relationships/tags" Target="../tags/tag408.xml"/><Relationship Id="rId9" Type="http://schemas.openxmlformats.org/officeDocument/2006/relationships/tags" Target="../tags/tag413.xml"/><Relationship Id="rId14" Type="http://schemas.openxmlformats.org/officeDocument/2006/relationships/notesSlide" Target="../notesSlides/notesSlide58.xml"/><Relationship Id="rId22" Type="http://schemas.openxmlformats.org/officeDocument/2006/relationships/image" Target="../media/image238.png"/><Relationship Id="rId27" Type="http://schemas.openxmlformats.org/officeDocument/2006/relationships/image" Target="../media/image242.png"/><Relationship Id="rId30" Type="http://schemas.openxmlformats.org/officeDocument/2006/relationships/image" Target="../media/image24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424.xml"/><Relationship Id="rId13" Type="http://schemas.openxmlformats.org/officeDocument/2006/relationships/notesSlide" Target="../notesSlides/notesSlide59.xml"/><Relationship Id="rId18" Type="http://schemas.openxmlformats.org/officeDocument/2006/relationships/image" Target="../media/image146.png"/><Relationship Id="rId3" Type="http://schemas.openxmlformats.org/officeDocument/2006/relationships/tags" Target="../tags/tag419.xml"/><Relationship Id="rId21" Type="http://schemas.openxmlformats.org/officeDocument/2006/relationships/image" Target="../media/image215.png"/><Relationship Id="rId7" Type="http://schemas.openxmlformats.org/officeDocument/2006/relationships/tags" Target="../tags/tag42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09.png"/><Relationship Id="rId25" Type="http://schemas.openxmlformats.org/officeDocument/2006/relationships/image" Target="../media/image221.png"/><Relationship Id="rId2" Type="http://schemas.openxmlformats.org/officeDocument/2006/relationships/tags" Target="../tags/tag418.xml"/><Relationship Id="rId16" Type="http://schemas.openxmlformats.org/officeDocument/2006/relationships/image" Target="../media/image147.png"/><Relationship Id="rId20" Type="http://schemas.openxmlformats.org/officeDocument/2006/relationships/image" Target="../media/image246.png"/><Relationship Id="rId1" Type="http://schemas.openxmlformats.org/officeDocument/2006/relationships/tags" Target="../tags/tag417.xml"/><Relationship Id="rId6" Type="http://schemas.openxmlformats.org/officeDocument/2006/relationships/tags" Target="../tags/tag422.xml"/><Relationship Id="rId11" Type="http://schemas.openxmlformats.org/officeDocument/2006/relationships/tags" Target="../tags/tag427.xml"/><Relationship Id="rId24" Type="http://schemas.openxmlformats.org/officeDocument/2006/relationships/image" Target="../media/image220.wmf"/><Relationship Id="rId5" Type="http://schemas.openxmlformats.org/officeDocument/2006/relationships/tags" Target="../tags/tag421.xml"/><Relationship Id="rId15" Type="http://schemas.openxmlformats.org/officeDocument/2006/relationships/image" Target="../media/image212.png"/><Relationship Id="rId23" Type="http://schemas.openxmlformats.org/officeDocument/2006/relationships/image" Target="../media/image203.png"/><Relationship Id="rId10" Type="http://schemas.openxmlformats.org/officeDocument/2006/relationships/tags" Target="../tags/tag426.xml"/><Relationship Id="rId19" Type="http://schemas.openxmlformats.org/officeDocument/2006/relationships/image" Target="../media/image213.png"/><Relationship Id="rId4" Type="http://schemas.openxmlformats.org/officeDocument/2006/relationships/tags" Target="../tags/tag420.xml"/><Relationship Id="rId9" Type="http://schemas.openxmlformats.org/officeDocument/2006/relationships/tags" Target="../tags/tag425.xml"/><Relationship Id="rId14" Type="http://schemas.openxmlformats.org/officeDocument/2006/relationships/image" Target="../media/image145.png"/><Relationship Id="rId22" Type="http://schemas.openxmlformats.org/officeDocument/2006/relationships/image" Target="../media/image2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13" Type="http://schemas.openxmlformats.org/officeDocument/2006/relationships/image" Target="../media/image17.png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6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15.png"/><Relationship Id="rId5" Type="http://schemas.openxmlformats.org/officeDocument/2006/relationships/tags" Target="../tags/tag20.xml"/><Relationship Id="rId10" Type="http://schemas.openxmlformats.org/officeDocument/2006/relationships/image" Target="../media/image14.png"/><Relationship Id="rId4" Type="http://schemas.openxmlformats.org/officeDocument/2006/relationships/tags" Target="../tags/tag19.xml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3" Type="http://schemas.openxmlformats.org/officeDocument/2006/relationships/tags" Target="../tags/tag430.xml"/><Relationship Id="rId7" Type="http://schemas.openxmlformats.org/officeDocument/2006/relationships/image" Target="../media/image221.png"/><Relationship Id="rId2" Type="http://schemas.openxmlformats.org/officeDocument/2006/relationships/tags" Target="../tags/tag429.xml"/><Relationship Id="rId1" Type="http://schemas.openxmlformats.org/officeDocument/2006/relationships/tags" Target="../tags/tag428.xml"/><Relationship Id="rId6" Type="http://schemas.openxmlformats.org/officeDocument/2006/relationships/image" Target="../media/image247.png"/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3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438.xml"/><Relationship Id="rId13" Type="http://schemas.openxmlformats.org/officeDocument/2006/relationships/image" Target="../media/image250.png"/><Relationship Id="rId18" Type="http://schemas.openxmlformats.org/officeDocument/2006/relationships/image" Target="../media/image255.png"/><Relationship Id="rId3" Type="http://schemas.openxmlformats.org/officeDocument/2006/relationships/tags" Target="../tags/tag433.xml"/><Relationship Id="rId21" Type="http://schemas.openxmlformats.org/officeDocument/2006/relationships/image" Target="../media/image221.png"/><Relationship Id="rId7" Type="http://schemas.openxmlformats.org/officeDocument/2006/relationships/tags" Target="../tags/tag437.xml"/><Relationship Id="rId12" Type="http://schemas.openxmlformats.org/officeDocument/2006/relationships/image" Target="../media/image249.png"/><Relationship Id="rId17" Type="http://schemas.openxmlformats.org/officeDocument/2006/relationships/image" Target="../media/image254.png"/><Relationship Id="rId2" Type="http://schemas.openxmlformats.org/officeDocument/2006/relationships/tags" Target="../tags/tag432.xml"/><Relationship Id="rId16" Type="http://schemas.openxmlformats.org/officeDocument/2006/relationships/image" Target="../media/image253.png"/><Relationship Id="rId20" Type="http://schemas.openxmlformats.org/officeDocument/2006/relationships/image" Target="../media/image231.png"/><Relationship Id="rId1" Type="http://schemas.openxmlformats.org/officeDocument/2006/relationships/tags" Target="../tags/tag431.xml"/><Relationship Id="rId6" Type="http://schemas.openxmlformats.org/officeDocument/2006/relationships/tags" Target="../tags/tag436.xml"/><Relationship Id="rId11" Type="http://schemas.openxmlformats.org/officeDocument/2006/relationships/notesSlide" Target="../notesSlides/notesSlide61.xml"/><Relationship Id="rId5" Type="http://schemas.openxmlformats.org/officeDocument/2006/relationships/tags" Target="../tags/tag435.xml"/><Relationship Id="rId15" Type="http://schemas.openxmlformats.org/officeDocument/2006/relationships/image" Target="../media/image25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48.png"/><Relationship Id="rId4" Type="http://schemas.openxmlformats.org/officeDocument/2006/relationships/tags" Target="../tags/tag434.xml"/><Relationship Id="rId9" Type="http://schemas.openxmlformats.org/officeDocument/2006/relationships/tags" Target="../tags/tag439.xml"/><Relationship Id="rId14" Type="http://schemas.openxmlformats.org/officeDocument/2006/relationships/image" Target="../media/image25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447.xml"/><Relationship Id="rId13" Type="http://schemas.openxmlformats.org/officeDocument/2006/relationships/image" Target="../media/image256.png"/><Relationship Id="rId18" Type="http://schemas.openxmlformats.org/officeDocument/2006/relationships/image" Target="../media/image260.png"/><Relationship Id="rId3" Type="http://schemas.openxmlformats.org/officeDocument/2006/relationships/tags" Target="../tags/tag442.xml"/><Relationship Id="rId21" Type="http://schemas.openxmlformats.org/officeDocument/2006/relationships/image" Target="../media/image221.png"/><Relationship Id="rId7" Type="http://schemas.openxmlformats.org/officeDocument/2006/relationships/tags" Target="../tags/tag446.xml"/><Relationship Id="rId12" Type="http://schemas.openxmlformats.org/officeDocument/2006/relationships/notesSlide" Target="../notesSlides/notesSlide62.xml"/><Relationship Id="rId17" Type="http://schemas.openxmlformats.org/officeDocument/2006/relationships/image" Target="../media/image259.png"/><Relationship Id="rId2" Type="http://schemas.openxmlformats.org/officeDocument/2006/relationships/tags" Target="../tags/tag441.xml"/><Relationship Id="rId16" Type="http://schemas.openxmlformats.org/officeDocument/2006/relationships/image" Target="../media/image258.png"/><Relationship Id="rId20" Type="http://schemas.openxmlformats.org/officeDocument/2006/relationships/image" Target="../media/image231.png"/><Relationship Id="rId1" Type="http://schemas.openxmlformats.org/officeDocument/2006/relationships/tags" Target="../tags/tag440.xml"/><Relationship Id="rId6" Type="http://schemas.openxmlformats.org/officeDocument/2006/relationships/tags" Target="../tags/tag44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44.xml"/><Relationship Id="rId15" Type="http://schemas.openxmlformats.org/officeDocument/2006/relationships/image" Target="../media/image257.png"/><Relationship Id="rId10" Type="http://schemas.openxmlformats.org/officeDocument/2006/relationships/tags" Target="../tags/tag449.xml"/><Relationship Id="rId19" Type="http://schemas.openxmlformats.org/officeDocument/2006/relationships/image" Target="../media/image248.png"/><Relationship Id="rId4" Type="http://schemas.openxmlformats.org/officeDocument/2006/relationships/tags" Target="../tags/tag443.xml"/><Relationship Id="rId9" Type="http://schemas.openxmlformats.org/officeDocument/2006/relationships/tags" Target="../tags/tag448.xml"/><Relationship Id="rId14" Type="http://schemas.openxmlformats.org/officeDocument/2006/relationships/image" Target="../media/image255.png"/><Relationship Id="rId22" Type="http://schemas.openxmlformats.org/officeDocument/2006/relationships/image" Target="../media/image232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457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86.emf"/><Relationship Id="rId26" Type="http://schemas.openxmlformats.org/officeDocument/2006/relationships/image" Target="../media/image264.png"/><Relationship Id="rId3" Type="http://schemas.openxmlformats.org/officeDocument/2006/relationships/tags" Target="../tags/tag452.xml"/><Relationship Id="rId21" Type="http://schemas.openxmlformats.org/officeDocument/2006/relationships/image" Target="../media/image80.png"/><Relationship Id="rId7" Type="http://schemas.openxmlformats.org/officeDocument/2006/relationships/tags" Target="../tags/tag456.xml"/><Relationship Id="rId12" Type="http://schemas.openxmlformats.org/officeDocument/2006/relationships/tags" Target="../tags/tag461.xml"/><Relationship Id="rId17" Type="http://schemas.openxmlformats.org/officeDocument/2006/relationships/image" Target="../media/image236.png"/><Relationship Id="rId25" Type="http://schemas.openxmlformats.org/officeDocument/2006/relationships/image" Target="../media/image263.png"/><Relationship Id="rId2" Type="http://schemas.openxmlformats.org/officeDocument/2006/relationships/tags" Target="../tags/tag451.xml"/><Relationship Id="rId16" Type="http://schemas.openxmlformats.org/officeDocument/2006/relationships/image" Target="../media/image235.png"/><Relationship Id="rId20" Type="http://schemas.openxmlformats.org/officeDocument/2006/relationships/image" Target="../media/image228.png"/><Relationship Id="rId29" Type="http://schemas.openxmlformats.org/officeDocument/2006/relationships/image" Target="../media/image221.png"/><Relationship Id="rId1" Type="http://schemas.openxmlformats.org/officeDocument/2006/relationships/tags" Target="../tags/tag450.xml"/><Relationship Id="rId6" Type="http://schemas.openxmlformats.org/officeDocument/2006/relationships/tags" Target="../tags/tag455.xml"/><Relationship Id="rId11" Type="http://schemas.openxmlformats.org/officeDocument/2006/relationships/tags" Target="../tags/tag460.xml"/><Relationship Id="rId24" Type="http://schemas.openxmlformats.org/officeDocument/2006/relationships/image" Target="../media/image233.png"/><Relationship Id="rId5" Type="http://schemas.openxmlformats.org/officeDocument/2006/relationships/tags" Target="../tags/tag454.xml"/><Relationship Id="rId15" Type="http://schemas.openxmlformats.org/officeDocument/2006/relationships/image" Target="../media/image45.emf"/><Relationship Id="rId23" Type="http://schemas.openxmlformats.org/officeDocument/2006/relationships/image" Target="../media/image262.emf"/><Relationship Id="rId28" Type="http://schemas.openxmlformats.org/officeDocument/2006/relationships/image" Target="../media/image231.png"/><Relationship Id="rId10" Type="http://schemas.openxmlformats.org/officeDocument/2006/relationships/tags" Target="../tags/tag459.xml"/><Relationship Id="rId19" Type="http://schemas.openxmlformats.org/officeDocument/2006/relationships/image" Target="../media/image261.png"/><Relationship Id="rId4" Type="http://schemas.openxmlformats.org/officeDocument/2006/relationships/tags" Target="../tags/tag453.xml"/><Relationship Id="rId9" Type="http://schemas.openxmlformats.org/officeDocument/2006/relationships/tags" Target="../tags/tag458.xml"/><Relationship Id="rId14" Type="http://schemas.openxmlformats.org/officeDocument/2006/relationships/notesSlide" Target="../notesSlides/notesSlide63.xml"/><Relationship Id="rId22" Type="http://schemas.openxmlformats.org/officeDocument/2006/relationships/image" Target="../media/image242.png"/><Relationship Id="rId27" Type="http://schemas.openxmlformats.org/officeDocument/2006/relationships/image" Target="../media/image265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469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36.png"/><Relationship Id="rId26" Type="http://schemas.openxmlformats.org/officeDocument/2006/relationships/image" Target="../media/image243.emf"/><Relationship Id="rId3" Type="http://schemas.openxmlformats.org/officeDocument/2006/relationships/tags" Target="../tags/tag464.xml"/><Relationship Id="rId21" Type="http://schemas.openxmlformats.org/officeDocument/2006/relationships/image" Target="../media/image268.png"/><Relationship Id="rId7" Type="http://schemas.openxmlformats.org/officeDocument/2006/relationships/tags" Target="../tags/tag468.xml"/><Relationship Id="rId12" Type="http://schemas.openxmlformats.org/officeDocument/2006/relationships/tags" Target="../tags/tag473.xml"/><Relationship Id="rId17" Type="http://schemas.openxmlformats.org/officeDocument/2006/relationships/image" Target="../media/image235.png"/><Relationship Id="rId25" Type="http://schemas.openxmlformats.org/officeDocument/2006/relationships/image" Target="../media/image242.png"/><Relationship Id="rId2" Type="http://schemas.openxmlformats.org/officeDocument/2006/relationships/tags" Target="../tags/tag463.xml"/><Relationship Id="rId16" Type="http://schemas.openxmlformats.org/officeDocument/2006/relationships/image" Target="../media/image45.emf"/><Relationship Id="rId20" Type="http://schemas.openxmlformats.org/officeDocument/2006/relationships/image" Target="../media/image267.png"/><Relationship Id="rId29" Type="http://schemas.openxmlformats.org/officeDocument/2006/relationships/image" Target="../media/image265.png"/><Relationship Id="rId1" Type="http://schemas.openxmlformats.org/officeDocument/2006/relationships/tags" Target="../tags/tag462.xml"/><Relationship Id="rId6" Type="http://schemas.openxmlformats.org/officeDocument/2006/relationships/tags" Target="../tags/tag467.xml"/><Relationship Id="rId11" Type="http://schemas.openxmlformats.org/officeDocument/2006/relationships/tags" Target="../tags/tag472.xml"/><Relationship Id="rId24" Type="http://schemas.openxmlformats.org/officeDocument/2006/relationships/image" Target="../media/image241.png"/><Relationship Id="rId5" Type="http://schemas.openxmlformats.org/officeDocument/2006/relationships/tags" Target="../tags/tag466.xml"/><Relationship Id="rId15" Type="http://schemas.openxmlformats.org/officeDocument/2006/relationships/image" Target="../media/image266.emf"/><Relationship Id="rId23" Type="http://schemas.openxmlformats.org/officeDocument/2006/relationships/image" Target="../media/image239.png"/><Relationship Id="rId28" Type="http://schemas.openxmlformats.org/officeDocument/2006/relationships/image" Target="../media/image245.png"/><Relationship Id="rId10" Type="http://schemas.openxmlformats.org/officeDocument/2006/relationships/tags" Target="../tags/tag471.xml"/><Relationship Id="rId19" Type="http://schemas.openxmlformats.org/officeDocument/2006/relationships/image" Target="../media/image86.emf"/><Relationship Id="rId31" Type="http://schemas.openxmlformats.org/officeDocument/2006/relationships/image" Target="../media/image221.png"/><Relationship Id="rId4" Type="http://schemas.openxmlformats.org/officeDocument/2006/relationships/tags" Target="../tags/tag465.xml"/><Relationship Id="rId9" Type="http://schemas.openxmlformats.org/officeDocument/2006/relationships/tags" Target="../tags/tag470.xml"/><Relationship Id="rId14" Type="http://schemas.openxmlformats.org/officeDocument/2006/relationships/notesSlide" Target="../notesSlides/notesSlide64.xml"/><Relationship Id="rId22" Type="http://schemas.openxmlformats.org/officeDocument/2006/relationships/image" Target="../media/image269.png"/><Relationship Id="rId27" Type="http://schemas.openxmlformats.org/officeDocument/2006/relationships/image" Target="../media/image244.png"/><Relationship Id="rId30" Type="http://schemas.openxmlformats.org/officeDocument/2006/relationships/image" Target="../media/image2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13" Type="http://schemas.openxmlformats.org/officeDocument/2006/relationships/image" Target="../media/image23.png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21.png"/><Relationship Id="rId5" Type="http://schemas.openxmlformats.org/officeDocument/2006/relationships/tags" Target="../tags/tag26.xml"/><Relationship Id="rId10" Type="http://schemas.openxmlformats.org/officeDocument/2006/relationships/image" Target="../media/image20.png"/><Relationship Id="rId4" Type="http://schemas.openxmlformats.org/officeDocument/2006/relationships/tags" Target="../tags/tag25.xml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30.xml"/><Relationship Id="rId7" Type="http://schemas.openxmlformats.org/officeDocument/2006/relationships/image" Target="../media/image25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8.png"/><Relationship Id="rId4" Type="http://schemas.openxmlformats.org/officeDocument/2006/relationships/tags" Target="../tags/tag31.xml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13" Type="http://schemas.openxmlformats.org/officeDocument/2006/relationships/image" Target="../media/image33.png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2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31.png"/><Relationship Id="rId5" Type="http://schemas.openxmlformats.org/officeDocument/2006/relationships/tags" Target="../tags/tag36.xml"/><Relationship Id="rId10" Type="http://schemas.openxmlformats.org/officeDocument/2006/relationships/image" Target="../media/image30.png"/><Relationship Id="rId4" Type="http://schemas.openxmlformats.org/officeDocument/2006/relationships/tags" Target="../tags/tag35.xml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E349BA-82D0-4CB7-BDB4-8CC3BB3874D3}" type="slidenum">
              <a:rPr lang="en-US"/>
              <a:pPr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00200"/>
            <a:ext cx="8458200" cy="1905000"/>
          </a:xfrm>
        </p:spPr>
        <p:txBody>
          <a:bodyPr/>
          <a:lstStyle/>
          <a:p>
            <a:pPr eaLnBrk="1" hangingPunct="1"/>
            <a:r>
              <a:rPr lang="en-US" dirty="0" smtClean="0"/>
              <a:t>ME </a:t>
            </a:r>
            <a:r>
              <a:rPr lang="en-US" smtClean="0"/>
              <a:t>233 </a:t>
            </a:r>
            <a:r>
              <a:rPr lang="en-US" smtClean="0"/>
              <a:t>Advanced </a:t>
            </a:r>
            <a:r>
              <a:rPr lang="en-US" dirty="0" smtClean="0"/>
              <a:t>Control II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Continuous-time </a:t>
            </a:r>
            <a:r>
              <a:rPr lang="en-US" smtClean="0"/>
              <a:t>results 5</a:t>
            </a:r>
            <a:br>
              <a:rPr lang="en-US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Frequency-Shaped</a:t>
            </a:r>
            <a:br>
              <a:rPr lang="en-US" dirty="0" smtClean="0"/>
            </a:br>
            <a:r>
              <a:rPr lang="en-US" dirty="0" smtClean="0"/>
              <a:t>Linear Quadratic Regulator </a:t>
            </a:r>
            <a:br>
              <a:rPr lang="en-US" dirty="0" smtClean="0"/>
            </a:br>
            <a:endParaRPr lang="en-US" sz="28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953000"/>
            <a:ext cx="6400800" cy="1752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(ME233 Class Notes pp.FSLQ1-FSLQ5)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10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Frequency-Shaped Cost Function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pic>
        <p:nvPicPr>
          <p:cNvPr id="100966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1295400"/>
            <a:ext cx="5741988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9670" name="Rectangle 6"/>
          <p:cNvSpPr>
            <a:spLocks noChangeArrowheads="1"/>
          </p:cNvSpPr>
          <p:nvPr/>
        </p:nvSpPr>
        <p:spPr bwMode="auto">
          <a:xfrm>
            <a:off x="609600" y="4038600"/>
            <a:ext cx="2401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can be written</a:t>
            </a:r>
          </a:p>
        </p:txBody>
      </p:sp>
      <p:pic>
        <p:nvPicPr>
          <p:cNvPr id="1009677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0" y="5029200"/>
            <a:ext cx="4841875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9679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57600" y="2819400"/>
            <a:ext cx="4757738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9680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340225" y="6081713"/>
            <a:ext cx="394335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887239" y="1905000"/>
            <a:ext cx="1790795" cy="544619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257642" y="3200400"/>
            <a:ext cx="1791110" cy="54471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F395F-339F-484F-9320-EAD5B3C20638}" type="slidenum">
              <a:rPr lang="en-US"/>
              <a:pPr/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Realizing the filters using LTI’s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2209800" y="1371600"/>
            <a:ext cx="4038600" cy="1066800"/>
            <a:chOff x="1392" y="1248"/>
            <a:chExt cx="2544" cy="672"/>
          </a:xfrm>
        </p:grpSpPr>
        <p:sp>
          <p:nvSpPr>
            <p:cNvPr id="12302" name="Rectangle 5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Line 6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Line 7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294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57600" y="1752600"/>
            <a:ext cx="113823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05400" y="1371600"/>
            <a:ext cx="11715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057400" y="1295400"/>
            <a:ext cx="10191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1739" name="Rectangle 27"/>
          <p:cNvSpPr>
            <a:spLocks noChangeArrowheads="1"/>
          </p:cNvSpPr>
          <p:nvPr/>
        </p:nvSpPr>
        <p:spPr bwMode="auto">
          <a:xfrm>
            <a:off x="533400" y="2667000"/>
            <a:ext cx="3076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can be realized by</a:t>
            </a:r>
          </a:p>
        </p:txBody>
      </p:sp>
      <p:sp>
        <p:nvSpPr>
          <p:cNvPr id="1011740" name="Rectangle 28"/>
          <p:cNvSpPr>
            <a:spLocks noChangeArrowheads="1"/>
          </p:cNvSpPr>
          <p:nvPr/>
        </p:nvSpPr>
        <p:spPr bwMode="auto">
          <a:xfrm>
            <a:off x="304800" y="5105400"/>
            <a:ext cx="1263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so that</a:t>
            </a:r>
          </a:p>
        </p:txBody>
      </p:sp>
      <p:pic>
        <p:nvPicPr>
          <p:cNvPr id="1011741" name="Picture 2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05000" y="5638800"/>
            <a:ext cx="52832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1742" name="Picture 3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49425" y="3581400"/>
            <a:ext cx="52387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57200" y="6334125"/>
            <a:ext cx="4360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is causal or strictly causal.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39" grpId="0"/>
      <p:bldP spid="1011740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9141DF-9966-4007-B4CD-04E2ACF25DF4}" type="slidenum">
              <a:rPr lang="en-US"/>
              <a:pPr/>
              <a:t>12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Realizing the filters using LTI’s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2748" name="Rectangle 12"/>
          <p:cNvSpPr>
            <a:spLocks noChangeArrowheads="1"/>
          </p:cNvSpPr>
          <p:nvPr/>
        </p:nvSpPr>
        <p:spPr bwMode="auto">
          <a:xfrm>
            <a:off x="533400" y="2667000"/>
            <a:ext cx="6569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can be realized by   (with                       )</a:t>
            </a:r>
          </a:p>
        </p:txBody>
      </p:sp>
      <p:sp>
        <p:nvSpPr>
          <p:cNvPr id="1012749" name="Rectangle 13"/>
          <p:cNvSpPr>
            <a:spLocks noChangeArrowheads="1"/>
          </p:cNvSpPr>
          <p:nvPr/>
        </p:nvSpPr>
        <p:spPr bwMode="auto">
          <a:xfrm>
            <a:off x="304800" y="5105400"/>
            <a:ext cx="1263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so that</a:t>
            </a:r>
          </a:p>
        </p:txBody>
      </p:sp>
      <p:grpSp>
        <p:nvGrpSpPr>
          <p:cNvPr id="13319" name="Group 15"/>
          <p:cNvGrpSpPr>
            <a:grpSpLocks/>
          </p:cNvGrpSpPr>
          <p:nvPr/>
        </p:nvGrpSpPr>
        <p:grpSpPr bwMode="auto">
          <a:xfrm>
            <a:off x="2362200" y="1295400"/>
            <a:ext cx="4038600" cy="1066800"/>
            <a:chOff x="1392" y="1248"/>
            <a:chExt cx="2544" cy="672"/>
          </a:xfrm>
        </p:grpSpPr>
        <p:sp>
          <p:nvSpPr>
            <p:cNvPr id="13327" name="Rectangle 16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Line 17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18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3320" name="Picture 1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89375" y="1600200"/>
            <a:ext cx="113823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1" name="Picture 2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43538" y="1066800"/>
            <a:ext cx="11033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2" name="Picture 2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57413" y="1062038"/>
            <a:ext cx="968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2760" name="Picture 2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49425" y="3581400"/>
            <a:ext cx="52387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2761" name="Picture 2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33600" y="5562600"/>
            <a:ext cx="52832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24400" y="2667000"/>
            <a:ext cx="1866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457200" y="6257925"/>
            <a:ext cx="53800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is causal (but not strictly causal).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748" grpId="0"/>
      <p:bldP spid="1012749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 Hard Disk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772400" cy="8382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Consider a simplified model of a voice coil motor and suspension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800600" y="1752600"/>
            <a:ext cx="4062543" cy="390649"/>
          </a:xfrm>
          <a:prstGeom prst="rect">
            <a:avLst/>
          </a:prstGeom>
          <a:noFill/>
          <a:ln/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1447800"/>
            <a:ext cx="4673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295400" y="2743200"/>
            <a:ext cx="1080327" cy="359796"/>
          </a:xfrm>
          <a:prstGeom prst="rect">
            <a:avLst/>
          </a:prstGeom>
          <a:noFill/>
          <a:ln/>
          <a:effectLst/>
        </p:spPr>
      </p:pic>
      <p:cxnSp>
        <p:nvCxnSpPr>
          <p:cNvPr id="10" name="Straight Arrow Connector 9"/>
          <p:cNvCxnSpPr/>
          <p:nvPr/>
        </p:nvCxnSpPr>
        <p:spPr bwMode="auto">
          <a:xfrm>
            <a:off x="2438400" y="2895600"/>
            <a:ext cx="1828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84885" y="2209800"/>
            <a:ext cx="956224" cy="335183"/>
          </a:xfrm>
          <a:prstGeom prst="rect">
            <a:avLst/>
          </a:prstGeom>
          <a:noFill/>
          <a:ln/>
          <a:effectLst/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2362200" y="2286000"/>
            <a:ext cx="457200" cy="76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7543800" y="2514600"/>
            <a:ext cx="1438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uncertainty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86600" y="2971800"/>
            <a:ext cx="18966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nominal model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6600" y="3429000"/>
            <a:ext cx="1495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actual plant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rot="5400000" flipH="1" flipV="1">
            <a:off x="8153400" y="2286000"/>
            <a:ext cx="304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6553200" y="2362200"/>
            <a:ext cx="762000" cy="45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5257800" y="2286000"/>
            <a:ext cx="1828800" cy="1295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9" name="Picture 2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362200" y="5410200"/>
            <a:ext cx="3875572" cy="782253"/>
          </a:xfrm>
          <a:prstGeom prst="rect">
            <a:avLst/>
          </a:prstGeom>
          <a:noFill/>
          <a:ln/>
          <a:effectLst/>
        </p:spPr>
      </p:pic>
      <p:sp>
        <p:nvSpPr>
          <p:cNvPr id="30" name="Rectangle 29"/>
          <p:cNvSpPr/>
          <p:nvPr/>
        </p:nvSpPr>
        <p:spPr>
          <a:xfrm>
            <a:off x="228600" y="5562600"/>
            <a:ext cx="18966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nominal model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 bwMode="auto">
          <a:xfrm>
            <a:off x="3352800" y="2133600"/>
            <a:ext cx="5334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rot="10800000">
            <a:off x="3733800" y="2743200"/>
            <a:ext cx="1524000" cy="1143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5181600" y="3886200"/>
            <a:ext cx="32752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high-frequency resonance</a:t>
            </a:r>
          </a:p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modes are neglected in the</a:t>
            </a:r>
          </a:p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nominal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30" grpId="0"/>
      <p:bldP spid="31" grpId="0" animBg="1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685800"/>
            <a:ext cx="4673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200" dirty="0" smtClean="0"/>
              <a:t>Example Hard Disk Drive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800600" y="1066800"/>
            <a:ext cx="4062543" cy="390649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990600" y="2057400"/>
            <a:ext cx="1080327" cy="359796"/>
          </a:xfrm>
          <a:prstGeom prst="rect">
            <a:avLst/>
          </a:prstGeom>
          <a:noFill/>
          <a:ln/>
          <a:effectLst/>
        </p:spPr>
      </p:pic>
      <p:cxnSp>
        <p:nvCxnSpPr>
          <p:cNvPr id="10" name="Straight Arrow Connector 9"/>
          <p:cNvCxnSpPr/>
          <p:nvPr/>
        </p:nvCxnSpPr>
        <p:spPr bwMode="auto">
          <a:xfrm>
            <a:off x="2133600" y="2209800"/>
            <a:ext cx="1828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990600" y="1524000"/>
            <a:ext cx="956224" cy="335183"/>
          </a:xfrm>
          <a:prstGeom prst="rect">
            <a:avLst/>
          </a:prstGeom>
          <a:noFill/>
          <a:ln/>
          <a:effectLst/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2067915" y="1600200"/>
            <a:ext cx="457200" cy="76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7543800" y="1828800"/>
            <a:ext cx="1438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uncertainty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86600" y="2286000"/>
            <a:ext cx="18966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nominal model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6600" y="2743200"/>
            <a:ext cx="1495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actual plant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rot="5400000" flipH="1" flipV="1">
            <a:off x="8153400" y="1600200"/>
            <a:ext cx="304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6553200" y="1676400"/>
            <a:ext cx="762000" cy="45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5257800" y="1600200"/>
            <a:ext cx="1828800" cy="1295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4" name="Picture 2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286000" y="4648200"/>
            <a:ext cx="6580967" cy="824254"/>
          </a:xfrm>
          <a:prstGeom prst="rect">
            <a:avLst/>
          </a:prstGeom>
          <a:noFill/>
          <a:ln/>
          <a:effectLst/>
        </p:spPr>
      </p:pic>
      <p:sp>
        <p:nvSpPr>
          <p:cNvPr id="30" name="Rectangle 29"/>
          <p:cNvSpPr/>
          <p:nvPr/>
        </p:nvSpPr>
        <p:spPr>
          <a:xfrm>
            <a:off x="5029200" y="3886200"/>
            <a:ext cx="18966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nominal model</a:t>
            </a:r>
            <a:endParaRPr lang="en-US" dirty="0"/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200400" y="5638800"/>
            <a:ext cx="2550872" cy="824156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248400" y="5562600"/>
            <a:ext cx="809339" cy="450878"/>
          </a:xfrm>
          <a:prstGeom prst="rect">
            <a:avLst/>
          </a:prstGeom>
          <a:noFill/>
          <a:ln/>
          <a:effectLst/>
        </p:spPr>
      </p:pic>
      <p:sp>
        <p:nvSpPr>
          <p:cNvPr id="38" name="Rectangle 37"/>
          <p:cNvSpPr/>
          <p:nvPr/>
        </p:nvSpPr>
        <p:spPr>
          <a:xfrm>
            <a:off x="457200" y="5791200"/>
            <a:ext cx="2108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output is 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200" dirty="0" smtClean="0"/>
              <a:t>Example: Frequency State Weight Q(j</a:t>
            </a:r>
            <a:r>
              <a:rPr lang="el-GR" sz="3200" dirty="0" smtClean="0">
                <a:latin typeface="Bookman Old Style"/>
              </a:rPr>
              <a:t>ω</a:t>
            </a:r>
            <a:r>
              <a:rPr lang="en-US" sz="3200" dirty="0" smtClean="0">
                <a:latin typeface="Bookman Old Style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85800"/>
            <a:ext cx="4673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419600" y="1143000"/>
            <a:ext cx="4523567" cy="566568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029200" y="1752600"/>
            <a:ext cx="1981200" cy="640102"/>
          </a:xfrm>
          <a:prstGeom prst="rect">
            <a:avLst/>
          </a:prstGeom>
          <a:noFill/>
          <a:ln/>
          <a:effectLst/>
        </p:spPr>
      </p:pic>
      <p:sp>
        <p:nvSpPr>
          <p:cNvPr id="23" name="Oval 22"/>
          <p:cNvSpPr/>
          <p:nvPr/>
        </p:nvSpPr>
        <p:spPr bwMode="auto">
          <a:xfrm>
            <a:off x="457200" y="1066800"/>
            <a:ext cx="533400" cy="304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rot="10800000">
            <a:off x="990600" y="1371600"/>
            <a:ext cx="3886200" cy="1371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4876800" y="2590800"/>
            <a:ext cx="4139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we want zero steady state (i.e. dc) </a:t>
            </a:r>
          </a:p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position 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 bwMode="auto">
          <a:xfrm>
            <a:off x="4724400" y="3657600"/>
            <a:ext cx="3810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41356" y="3505200"/>
            <a:ext cx="3802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set position cost function weight</a:t>
            </a:r>
          </a:p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to go to </a:t>
            </a: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∞</a:t>
            </a:r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 as </a:t>
            </a:r>
            <a:r>
              <a:rPr lang="el-GR" sz="2800" i="0" kern="0" dirty="0" smtClean="0">
                <a:solidFill>
                  <a:srgbClr val="000000"/>
                </a:solidFill>
                <a:latin typeface="Bookman Old Style"/>
              </a:rPr>
              <a:t>ω</a:t>
            </a:r>
            <a:r>
              <a:rPr lang="en-US" i="0" kern="0" dirty="0" smtClean="0">
                <a:solidFill>
                  <a:srgbClr val="000000"/>
                </a:solidFill>
                <a:latin typeface="Bookman Old Style"/>
              </a:rPr>
              <a:t> → 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57200" y="41910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 smtClean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sp>
        <p:nvSpPr>
          <p:cNvPr id="40" name="Left Brace 39"/>
          <p:cNvSpPr/>
          <p:nvPr/>
        </p:nvSpPr>
        <p:spPr bwMode="auto">
          <a:xfrm>
            <a:off x="76200" y="4800600"/>
            <a:ext cx="381000" cy="19050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200" y="4800600"/>
            <a:ext cx="3502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Set weight on                    to  </a:t>
            </a:r>
            <a:endParaRPr lang="en-US" dirty="0"/>
          </a:p>
        </p:txBody>
      </p:sp>
      <p:pic>
        <p:nvPicPr>
          <p:cNvPr id="43" name="Picture 4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209800" y="4800600"/>
            <a:ext cx="1064748" cy="350066"/>
          </a:xfrm>
          <a:prstGeom prst="rect">
            <a:avLst/>
          </a:prstGeom>
          <a:noFill/>
          <a:ln/>
          <a:effectLst/>
        </p:spPr>
      </p:pic>
      <p:pic>
        <p:nvPicPr>
          <p:cNvPr id="50" name="Picture 4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3810000" y="4724400"/>
            <a:ext cx="350154" cy="592754"/>
          </a:xfrm>
          <a:prstGeom prst="rect">
            <a:avLst/>
          </a:prstGeom>
          <a:noFill/>
          <a:ln/>
          <a:effectLst/>
        </p:spPr>
      </p:pic>
      <p:sp>
        <p:nvSpPr>
          <p:cNvPr id="45" name="Rectangle 44"/>
          <p:cNvSpPr/>
          <p:nvPr/>
        </p:nvSpPr>
        <p:spPr>
          <a:xfrm>
            <a:off x="533400" y="5943600"/>
            <a:ext cx="3502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Set weight on                    to  </a:t>
            </a:r>
            <a:endParaRPr lang="en-US" dirty="0"/>
          </a:p>
        </p:txBody>
      </p:sp>
      <p:pic>
        <p:nvPicPr>
          <p:cNvPr id="47" name="Picture 4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285864" y="5943600"/>
            <a:ext cx="1065019" cy="350155"/>
          </a:xfrm>
          <a:prstGeom prst="rect">
            <a:avLst/>
          </a:prstGeom>
          <a:noFill/>
          <a:ln/>
          <a:effectLst/>
        </p:spPr>
      </p:pic>
      <p:pic>
        <p:nvPicPr>
          <p:cNvPr id="49" name="Picture 4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3962400" y="6019800"/>
            <a:ext cx="147986" cy="202167"/>
          </a:xfrm>
          <a:prstGeom prst="rect">
            <a:avLst/>
          </a:prstGeom>
          <a:noFill/>
          <a:ln/>
          <a:effectLst/>
        </p:spPr>
      </p:pic>
      <p:sp>
        <p:nvSpPr>
          <p:cNvPr id="51" name="Right Arrow 50"/>
          <p:cNvSpPr/>
          <p:nvPr/>
        </p:nvSpPr>
        <p:spPr bwMode="auto">
          <a:xfrm>
            <a:off x="4343400" y="5334000"/>
            <a:ext cx="381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2" name="Picture 6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5042536" y="5105400"/>
            <a:ext cx="3853958" cy="727619"/>
          </a:xfrm>
          <a:prstGeom prst="rect">
            <a:avLst/>
          </a:prstGeom>
          <a:noFill/>
          <a:ln/>
          <a:effectLst/>
        </p:spPr>
      </p:pic>
      <p:pic>
        <p:nvPicPr>
          <p:cNvPr id="56" name="Picture 55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5029200" y="5943600"/>
            <a:ext cx="1182961" cy="450963"/>
          </a:xfrm>
          <a:prstGeom prst="rect">
            <a:avLst/>
          </a:prstGeom>
          <a:noFill/>
          <a:ln/>
          <a:effectLst/>
        </p:spPr>
      </p:pic>
      <p:pic>
        <p:nvPicPr>
          <p:cNvPr id="60" name="Picture 59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6476843" y="5943600"/>
            <a:ext cx="1183274" cy="451083"/>
          </a:xfrm>
          <a:prstGeom prst="rect">
            <a:avLst/>
          </a:prstGeom>
          <a:noFill/>
          <a:ln/>
          <a:effectLst/>
        </p:spPr>
      </p:pic>
      <p:pic>
        <p:nvPicPr>
          <p:cNvPr id="59" name="Picture 58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7772243" y="5943600"/>
            <a:ext cx="1183274" cy="451083"/>
          </a:xfrm>
          <a:prstGeom prst="rect">
            <a:avLst/>
          </a:prstGeom>
          <a:noFill/>
          <a:ln/>
          <a:effectLst/>
        </p:spPr>
      </p:pic>
      <p:pic>
        <p:nvPicPr>
          <p:cNvPr id="61" name="Picture 60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7162800" y="1752600"/>
            <a:ext cx="609600" cy="33960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/>
      <p:bldP spid="35" grpId="0" animBg="1"/>
      <p:bldP spid="36" grpId="0"/>
      <p:bldP spid="39" grpId="0"/>
      <p:bldP spid="40" grpId="0" animBg="1"/>
      <p:bldP spid="41" grpId="0"/>
      <p:bldP spid="45" grpId="0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200" dirty="0" smtClean="0"/>
              <a:t>Example: Frequency State Weight Q(j</a:t>
            </a:r>
            <a:r>
              <a:rPr lang="el-GR" sz="3200" dirty="0" smtClean="0">
                <a:latin typeface="Bookman Old Style"/>
              </a:rPr>
              <a:t>ω</a:t>
            </a:r>
            <a:r>
              <a:rPr lang="en-US" sz="3200" dirty="0" smtClean="0">
                <a:latin typeface="Bookman Old Style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85800"/>
            <a:ext cx="4673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419600" y="1143000"/>
            <a:ext cx="4523567" cy="566568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029200" y="1752600"/>
            <a:ext cx="1981200" cy="640102"/>
          </a:xfrm>
          <a:prstGeom prst="rect">
            <a:avLst/>
          </a:prstGeom>
          <a:noFill/>
          <a:ln/>
          <a:effectLst/>
        </p:spPr>
      </p:pic>
      <p:sp>
        <p:nvSpPr>
          <p:cNvPr id="39" name="Rectangle 38"/>
          <p:cNvSpPr/>
          <p:nvPr/>
        </p:nvSpPr>
        <p:spPr>
          <a:xfrm>
            <a:off x="457200" y="41910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 smtClean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pic>
        <p:nvPicPr>
          <p:cNvPr id="56" name="Picture 5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228600" y="5791200"/>
            <a:ext cx="1066517" cy="406573"/>
          </a:xfrm>
          <a:prstGeom prst="rect">
            <a:avLst/>
          </a:prstGeom>
          <a:noFill/>
          <a:ln/>
          <a:effectLst/>
        </p:spPr>
      </p:pic>
      <p:pic>
        <p:nvPicPr>
          <p:cNvPr id="60" name="Picture 5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1447800" y="5791200"/>
            <a:ext cx="1066800" cy="406681"/>
          </a:xfrm>
          <a:prstGeom prst="rect">
            <a:avLst/>
          </a:prstGeom>
          <a:noFill/>
          <a:ln/>
          <a:effectLst/>
        </p:spPr>
      </p:pic>
      <p:pic>
        <p:nvPicPr>
          <p:cNvPr id="59" name="Picture 5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2667000" y="5791200"/>
            <a:ext cx="1066800" cy="406681"/>
          </a:xfrm>
          <a:prstGeom prst="rect">
            <a:avLst/>
          </a:prstGeom>
          <a:noFill/>
          <a:ln/>
          <a:effectLst/>
        </p:spPr>
      </p:pic>
      <p:pic>
        <p:nvPicPr>
          <p:cNvPr id="61" name="Picture 6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7162800" y="1752600"/>
            <a:ext cx="609600" cy="339605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228599" y="5029200"/>
            <a:ext cx="3474599" cy="655997"/>
          </a:xfrm>
          <a:prstGeom prst="rect">
            <a:avLst/>
          </a:prstGeom>
          <a:noFill/>
          <a:ln/>
          <a:effectLst/>
        </p:spPr>
      </p:pic>
      <p:sp>
        <p:nvSpPr>
          <p:cNvPr id="29" name="Rectangle 28"/>
          <p:cNvSpPr/>
          <p:nvPr/>
        </p:nvSpPr>
        <p:spPr>
          <a:xfrm>
            <a:off x="5257800" y="2667000"/>
            <a:ext cx="27142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set position weight</a:t>
            </a:r>
          </a:p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to go to </a:t>
            </a: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∞</a:t>
            </a:r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 as </a:t>
            </a:r>
            <a:r>
              <a:rPr lang="el-GR" sz="2800" i="0" kern="0" dirty="0" smtClean="0">
                <a:solidFill>
                  <a:srgbClr val="000000"/>
                </a:solidFill>
                <a:latin typeface="Bookman Old Style"/>
              </a:rPr>
              <a:t>ω</a:t>
            </a:r>
            <a:r>
              <a:rPr lang="en-US" i="0" kern="0" dirty="0" smtClean="0">
                <a:solidFill>
                  <a:srgbClr val="000000"/>
                </a:solidFill>
                <a:latin typeface="Bookman Old Style"/>
              </a:rPr>
              <a:t> → 0</a:t>
            </a:r>
            <a:endParaRPr lang="en-US" dirty="0"/>
          </a:p>
        </p:txBody>
      </p:sp>
      <p:pic>
        <p:nvPicPr>
          <p:cNvPr id="46" name="Picture 45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4254461" y="5105400"/>
            <a:ext cx="4568533" cy="656084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4572000" y="5791200"/>
            <a:ext cx="1066517" cy="406573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6705458" y="5791200"/>
            <a:ext cx="1067082" cy="448899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7848600" y="5791200"/>
            <a:ext cx="1066800" cy="406681"/>
          </a:xfrm>
          <a:prstGeom prst="rect">
            <a:avLst/>
          </a:prstGeom>
          <a:noFill/>
          <a:ln/>
          <a:effectLst/>
        </p:spPr>
      </p:pic>
      <p:pic>
        <p:nvPicPr>
          <p:cNvPr id="44" name="Picture 43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5791200" y="5791200"/>
            <a:ext cx="912357" cy="449018"/>
          </a:xfrm>
          <a:prstGeom prst="rect">
            <a:avLst/>
          </a:prstGeom>
          <a:noFill/>
          <a:ln/>
          <a:effectLst/>
        </p:spPr>
      </p:pic>
      <p:pic>
        <p:nvPicPr>
          <p:cNvPr id="54" name="Picture 53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6858000" y="6324600"/>
            <a:ext cx="1769115" cy="449018"/>
          </a:xfrm>
          <a:prstGeom prst="rect">
            <a:avLst/>
          </a:prstGeom>
          <a:noFill/>
          <a:ln/>
          <a:effectLst/>
        </p:spPr>
      </p:pic>
      <p:pic>
        <p:nvPicPr>
          <p:cNvPr id="57" name="Picture 56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 cstate="print"/>
          <a:stretch>
            <a:fillRect/>
          </a:stretch>
        </p:blipFill>
        <p:spPr bwMode="auto">
          <a:xfrm>
            <a:off x="4724398" y="6324600"/>
            <a:ext cx="1769118" cy="44901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200" dirty="0" smtClean="0"/>
              <a:t>Example: Frequency State Weight Q(j</a:t>
            </a:r>
            <a:r>
              <a:rPr lang="el-GR" sz="3200" dirty="0" smtClean="0">
                <a:latin typeface="Bookman Old Style"/>
              </a:rPr>
              <a:t>ω</a:t>
            </a:r>
            <a:r>
              <a:rPr lang="en-US" sz="3200" dirty="0" smtClean="0">
                <a:latin typeface="Bookman Old Style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7200" y="25908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 smtClean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pic>
        <p:nvPicPr>
          <p:cNvPr id="38" name="Picture 3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676400" y="3810000"/>
            <a:ext cx="1371600" cy="577003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457200" y="3276600"/>
            <a:ext cx="3544925" cy="484464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304800" y="5257800"/>
            <a:ext cx="2795031" cy="484422"/>
          </a:xfrm>
          <a:prstGeom prst="rect">
            <a:avLst/>
          </a:prstGeom>
          <a:noFill/>
          <a:ln/>
          <a:effectLst/>
        </p:spPr>
      </p:pic>
      <p:sp>
        <p:nvSpPr>
          <p:cNvPr id="27" name="Right Arrow 26"/>
          <p:cNvSpPr/>
          <p:nvPr/>
        </p:nvSpPr>
        <p:spPr bwMode="auto">
          <a:xfrm>
            <a:off x="3429000" y="5334000"/>
            <a:ext cx="381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6" name="Picture 3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4419600" y="4495800"/>
            <a:ext cx="4462887" cy="637307"/>
          </a:xfrm>
          <a:prstGeom prst="rect">
            <a:avLst/>
          </a:prstGeom>
          <a:noFill/>
          <a:ln/>
          <a:effectLst/>
        </p:spPr>
      </p:pic>
      <p:pic>
        <p:nvPicPr>
          <p:cNvPr id="70" name="Picture 6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4724400" y="5791200"/>
            <a:ext cx="4187773" cy="449466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5715000" y="5105400"/>
            <a:ext cx="451273" cy="381000"/>
          </a:xfrm>
          <a:prstGeom prst="rect">
            <a:avLst/>
          </a:prstGeom>
          <a:noFill/>
          <a:ln/>
          <a:effectLst/>
        </p:spPr>
      </p:pic>
      <p:pic>
        <p:nvPicPr>
          <p:cNvPr id="45" name="Picture 4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7162800" y="5105400"/>
            <a:ext cx="1072057" cy="380762"/>
          </a:xfrm>
          <a:prstGeom prst="rect">
            <a:avLst/>
          </a:prstGeom>
          <a:noFill/>
          <a:ln/>
          <a:effectLst/>
        </p:spPr>
      </p:pic>
      <p:pic>
        <p:nvPicPr>
          <p:cNvPr id="49" name="Picture 48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5715140" y="6248400"/>
            <a:ext cx="450992" cy="380763"/>
          </a:xfrm>
          <a:prstGeom prst="rect">
            <a:avLst/>
          </a:prstGeom>
          <a:noFill/>
          <a:ln/>
          <a:effectLst/>
        </p:spPr>
      </p:pic>
      <p:sp>
        <p:nvSpPr>
          <p:cNvPr id="52" name="Left Brace 51"/>
          <p:cNvSpPr/>
          <p:nvPr/>
        </p:nvSpPr>
        <p:spPr bwMode="auto">
          <a:xfrm>
            <a:off x="3962400" y="4495800"/>
            <a:ext cx="381000" cy="19050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29200" y="3886200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state space realization</a:t>
            </a:r>
            <a:endParaRPr lang="en-US" dirty="0"/>
          </a:p>
        </p:txBody>
      </p:sp>
      <p:grpSp>
        <p:nvGrpSpPr>
          <p:cNvPr id="55" name="Group 4"/>
          <p:cNvGrpSpPr>
            <a:grpSpLocks/>
          </p:cNvGrpSpPr>
          <p:nvPr/>
        </p:nvGrpSpPr>
        <p:grpSpPr bwMode="auto">
          <a:xfrm>
            <a:off x="381000" y="1143000"/>
            <a:ext cx="4038600" cy="1066800"/>
            <a:chOff x="1392" y="1248"/>
            <a:chExt cx="2544" cy="672"/>
          </a:xfrm>
        </p:grpSpPr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6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7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4" name="Picture 12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1828800" y="1524000"/>
            <a:ext cx="113823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14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3276600" y="1143000"/>
            <a:ext cx="11715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15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228600" y="1066800"/>
            <a:ext cx="10191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30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5105400" y="1524000"/>
            <a:ext cx="3635375" cy="89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Rectangle 68"/>
          <p:cNvSpPr/>
          <p:nvPr/>
        </p:nvSpPr>
        <p:spPr>
          <a:xfrm>
            <a:off x="5105400" y="990600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state space realization</a:t>
            </a:r>
            <a:endParaRPr lang="en-US" dirty="0"/>
          </a:p>
        </p:txBody>
      </p:sp>
      <p:pic>
        <p:nvPicPr>
          <p:cNvPr id="72" name="Picture 71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7238858" y="6324600"/>
            <a:ext cx="1072341" cy="38086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7" grpId="0" animBg="1"/>
      <p:bldP spid="52" grpId="0" animBg="1"/>
      <p:bldP spid="53" grpId="0"/>
      <p:bldP spid="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18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Example Hard Disk Drive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85800" y="914400"/>
            <a:ext cx="7706927" cy="609601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81000" y="2514600"/>
            <a:ext cx="4523567" cy="566568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781800" y="1606807"/>
            <a:ext cx="2133600" cy="666056"/>
          </a:xfrm>
          <a:prstGeom prst="rect">
            <a:avLst/>
          </a:prstGeom>
          <a:noFill/>
          <a:ln/>
          <a:effectLst/>
        </p:spPr>
      </p:pic>
      <p:sp>
        <p:nvSpPr>
          <p:cNvPr id="15" name="Rectangle 14"/>
          <p:cNvSpPr/>
          <p:nvPr/>
        </p:nvSpPr>
        <p:spPr>
          <a:xfrm>
            <a:off x="381000" y="1828800"/>
            <a:ext cx="18966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nominal model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3400" y="3581400"/>
            <a:ext cx="6323013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124200" y="4343400"/>
            <a:ext cx="3175982" cy="523014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758929" y="5715000"/>
            <a:ext cx="2521115" cy="718434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638800" y="5943600"/>
            <a:ext cx="2535189" cy="703486"/>
          </a:xfrm>
          <a:prstGeom prst="rect">
            <a:avLst/>
          </a:prstGeom>
          <a:noFill/>
          <a:ln/>
          <a:effectLst/>
        </p:spPr>
      </p:pic>
      <p:sp>
        <p:nvSpPr>
          <p:cNvPr id="26" name="Rectangle 25"/>
          <p:cNvSpPr/>
          <p:nvPr/>
        </p:nvSpPr>
        <p:spPr>
          <a:xfrm>
            <a:off x="5334000" y="1676400"/>
            <a:ext cx="1125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weights:</a:t>
            </a:r>
            <a:endParaRPr lang="en-US" dirty="0"/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7391400" y="2521207"/>
            <a:ext cx="1529535" cy="221993"/>
          </a:xfrm>
          <a:prstGeom prst="rect">
            <a:avLst/>
          </a:prstGeom>
          <a:noFill/>
          <a:ln/>
          <a:effectLst/>
        </p:spPr>
      </p:pic>
      <p:sp>
        <p:nvSpPr>
          <p:cNvPr id="30" name="Rectangle 29"/>
          <p:cNvSpPr/>
          <p:nvPr/>
        </p:nvSpPr>
        <p:spPr>
          <a:xfrm>
            <a:off x="4389172" y="5334000"/>
            <a:ext cx="4754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smtClean="0">
                <a:latin typeface="+mj-lt"/>
              </a:rPr>
              <a:t>sufficient condition for robustness</a:t>
            </a:r>
            <a:endParaRPr lang="en-US" i="0" dirty="0">
              <a:latin typeface="+mj-lt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rot="10800000" flipV="1">
            <a:off x="5715000" y="3200400"/>
            <a:ext cx="838200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>
          <a:xfrm>
            <a:off x="6522770" y="2971800"/>
            <a:ext cx="2621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FS-LQR is a dynamic</a:t>
            </a:r>
          </a:p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state feedback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30" grpId="0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19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Example Hard Disk Drive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85800" y="914400"/>
            <a:ext cx="7706927" cy="609601"/>
          </a:xfrm>
          <a:prstGeom prst="rect">
            <a:avLst/>
          </a:prstGeom>
          <a:noFill/>
          <a:ln/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1000" y="1905000"/>
            <a:ext cx="4648200" cy="1096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133600" y="2514600"/>
            <a:ext cx="2334741" cy="384480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066800" y="3581400"/>
            <a:ext cx="2521115" cy="718434"/>
          </a:xfrm>
          <a:prstGeom prst="rect">
            <a:avLst/>
          </a:prstGeom>
          <a:noFill/>
          <a:ln/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064000" y="3048000"/>
            <a:ext cx="508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6400800" y="3429000"/>
            <a:ext cx="1190241" cy="751533"/>
          </a:xfrm>
          <a:prstGeom prst="rect">
            <a:avLst/>
          </a:prstGeom>
          <a:noFill/>
          <a:ln/>
          <a:effectLst/>
        </p:spPr>
      </p:pic>
      <p:cxnSp>
        <p:nvCxnSpPr>
          <p:cNvPr id="17" name="Straight Arrow Connector 16"/>
          <p:cNvCxnSpPr/>
          <p:nvPr/>
        </p:nvCxnSpPr>
        <p:spPr bwMode="auto">
          <a:xfrm rot="10800000">
            <a:off x="5867400" y="3810000"/>
            <a:ext cx="3810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2" name="Picture 3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7315200" y="4419600"/>
            <a:ext cx="1275306" cy="352295"/>
          </a:xfrm>
          <a:prstGeom prst="rect">
            <a:avLst/>
          </a:prstGeom>
          <a:noFill/>
          <a:ln/>
          <a:effectLst/>
        </p:spPr>
      </p:pic>
      <p:cxnSp>
        <p:nvCxnSpPr>
          <p:cNvPr id="19" name="Straight Arrow Connector 18"/>
          <p:cNvCxnSpPr/>
          <p:nvPr/>
        </p:nvCxnSpPr>
        <p:spPr bwMode="auto">
          <a:xfrm rot="10800000">
            <a:off x="6096000" y="4572000"/>
            <a:ext cx="1066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1" name="Picture 3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876800" y="4800600"/>
            <a:ext cx="1107213" cy="352296"/>
          </a:xfrm>
          <a:prstGeom prst="rect">
            <a:avLst/>
          </a:prstGeom>
          <a:noFill/>
          <a:ln/>
          <a:effectLst/>
        </p:spPr>
      </p:pic>
      <p:cxnSp>
        <p:nvCxnSpPr>
          <p:cNvPr id="29" name="Straight Arrow Connector 28"/>
          <p:cNvCxnSpPr/>
          <p:nvPr/>
        </p:nvCxnSpPr>
        <p:spPr bwMode="auto">
          <a:xfrm>
            <a:off x="5486400" y="5181600"/>
            <a:ext cx="3048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19719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3" name="Picture 3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6781800" y="1752600"/>
            <a:ext cx="2133600" cy="666056"/>
          </a:xfrm>
          <a:prstGeom prst="rect">
            <a:avLst/>
          </a:prstGeom>
          <a:noFill/>
          <a:ln/>
          <a:effectLst/>
        </p:spPr>
      </p:pic>
      <p:sp>
        <p:nvSpPr>
          <p:cNvPr id="34" name="Rectangle 33"/>
          <p:cNvSpPr/>
          <p:nvPr/>
        </p:nvSpPr>
        <p:spPr>
          <a:xfrm>
            <a:off x="5334000" y="1752600"/>
            <a:ext cx="1125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weights:</a:t>
            </a:r>
            <a:endParaRPr lang="en-US" dirty="0"/>
          </a:p>
        </p:txBody>
      </p:sp>
      <p:pic>
        <p:nvPicPr>
          <p:cNvPr id="35" name="Picture 34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7391400" y="2667000"/>
            <a:ext cx="1529535" cy="221993"/>
          </a:xfrm>
          <a:prstGeom prst="rect">
            <a:avLst/>
          </a:prstGeom>
          <a:noFill/>
          <a:ln/>
          <a:effectLst/>
        </p:spPr>
      </p:pic>
      <p:sp>
        <p:nvSpPr>
          <p:cNvPr id="36" name="Oval 35"/>
          <p:cNvSpPr/>
          <p:nvPr/>
        </p:nvSpPr>
        <p:spPr bwMode="auto">
          <a:xfrm>
            <a:off x="7315200" y="5486400"/>
            <a:ext cx="838200" cy="8382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33600" y="5715000"/>
            <a:ext cx="22493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potential</a:t>
            </a:r>
          </a:p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lack of robustness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3657600" y="5943600"/>
            <a:ext cx="35814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DA2B81-9785-4CFC-886B-BC43F2E454DE}" type="slidenum">
              <a:rPr lang="en-US"/>
              <a:pPr/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Parseval’s theorem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Frequency shaped LQR cost function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Implementation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20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Example: Frequency Control Weight R(j</a:t>
            </a:r>
            <a:r>
              <a:rPr lang="el-GR" sz="3200" dirty="0" smtClean="0">
                <a:latin typeface="Bookman Old Style"/>
              </a:rPr>
              <a:t>ω</a:t>
            </a:r>
            <a:r>
              <a:rPr lang="en-US" sz="3200" dirty="0" smtClean="0">
                <a:latin typeface="Bookman Old Style"/>
              </a:rPr>
              <a:t>)</a:t>
            </a:r>
            <a:endParaRPr lang="en-US" sz="32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64000" y="3048000"/>
            <a:ext cx="508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876800" y="4800600"/>
            <a:ext cx="1107213" cy="352296"/>
          </a:xfrm>
          <a:prstGeom prst="rect">
            <a:avLst/>
          </a:prstGeom>
          <a:noFill/>
          <a:ln/>
          <a:effectLst/>
        </p:spPr>
      </p:pic>
      <p:cxnSp>
        <p:nvCxnSpPr>
          <p:cNvPr id="29" name="Straight Arrow Connector 28"/>
          <p:cNvCxnSpPr/>
          <p:nvPr/>
        </p:nvCxnSpPr>
        <p:spPr bwMode="auto">
          <a:xfrm>
            <a:off x="5486400" y="5181600"/>
            <a:ext cx="3048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19719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81000" y="914400"/>
            <a:ext cx="8637468" cy="639521"/>
          </a:xfrm>
          <a:prstGeom prst="rect">
            <a:avLst/>
          </a:prstGeom>
          <a:noFill/>
          <a:ln/>
          <a:effectLst/>
        </p:spPr>
      </p:pic>
      <p:sp>
        <p:nvSpPr>
          <p:cNvPr id="38" name="Left Brace 37"/>
          <p:cNvSpPr/>
          <p:nvPr/>
        </p:nvSpPr>
        <p:spPr bwMode="auto">
          <a:xfrm rot="16200000">
            <a:off x="6934200" y="1143000"/>
            <a:ext cx="381000" cy="8382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10200" y="18288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sng" dirty="0" smtClean="0">
                <a:latin typeface="+mj-lt"/>
              </a:rPr>
              <a:t>increase</a:t>
            </a:r>
            <a:r>
              <a:rPr lang="en-US" i="0" dirty="0" smtClean="0">
                <a:latin typeface="+mj-lt"/>
              </a:rPr>
              <a:t> control penalty </a:t>
            </a:r>
          </a:p>
          <a:p>
            <a:r>
              <a:rPr lang="en-US" i="0" dirty="0" smtClean="0">
                <a:latin typeface="+mj-lt"/>
              </a:rPr>
              <a:t>at high-frequencies</a:t>
            </a:r>
          </a:p>
          <a:p>
            <a:endParaRPr lang="en-US" i="0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162800" y="3581400"/>
            <a:ext cx="762794" cy="2668588"/>
            <a:chOff x="6933406" y="3581400"/>
            <a:chExt cx="762794" cy="2668588"/>
          </a:xfrm>
        </p:grpSpPr>
        <p:cxnSp>
          <p:nvCxnSpPr>
            <p:cNvPr id="41" name="Straight Connector 40"/>
            <p:cNvCxnSpPr/>
            <p:nvPr/>
          </p:nvCxnSpPr>
          <p:spPr bwMode="auto">
            <a:xfrm rot="5400000">
              <a:off x="5600700" y="4914900"/>
              <a:ext cx="2667000" cy="15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6934200" y="3581400"/>
              <a:ext cx="762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6934200" y="6248400"/>
              <a:ext cx="762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7" name="Down Arrow 46"/>
          <p:cNvSpPr/>
          <p:nvPr/>
        </p:nvSpPr>
        <p:spPr bwMode="auto">
          <a:xfrm>
            <a:off x="7239000" y="2667000"/>
            <a:ext cx="304800" cy="6096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3276600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Rectangle 47"/>
          <p:cNvSpPr/>
          <p:nvPr/>
        </p:nvSpPr>
        <p:spPr>
          <a:xfrm>
            <a:off x="1524000" y="28956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 smtClean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pic>
        <p:nvPicPr>
          <p:cNvPr id="50" name="Picture 4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752600" y="4572000"/>
            <a:ext cx="956480" cy="33527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7" grpId="0" animBg="1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21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Example: Frequency Control Weight R(j</a:t>
            </a:r>
            <a:r>
              <a:rPr lang="el-GR" sz="3200" dirty="0" smtClean="0">
                <a:latin typeface="Bookman Old Style"/>
              </a:rPr>
              <a:t>ω</a:t>
            </a:r>
            <a:r>
              <a:rPr lang="en-US" sz="3200" dirty="0" smtClean="0">
                <a:latin typeface="Bookman Old Style"/>
              </a:rPr>
              <a:t>)</a:t>
            </a:r>
            <a:endParaRPr lang="en-US" sz="3200" dirty="0" smtClean="0"/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381000" y="914400"/>
            <a:ext cx="8637468" cy="639521"/>
          </a:xfrm>
          <a:prstGeom prst="rect">
            <a:avLst/>
          </a:prstGeom>
          <a:noFill/>
          <a:ln/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2133600"/>
            <a:ext cx="3657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Rectangle 47"/>
          <p:cNvSpPr/>
          <p:nvPr/>
        </p:nvSpPr>
        <p:spPr>
          <a:xfrm>
            <a:off x="533400" y="17526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 smtClean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pic>
        <p:nvPicPr>
          <p:cNvPr id="50" name="Picture 4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1219200" y="3048000"/>
            <a:ext cx="956480" cy="335272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3962400" y="2286000"/>
            <a:ext cx="3356900" cy="395757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3962400" y="2819400"/>
            <a:ext cx="4661556" cy="762560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5638800" y="1447800"/>
            <a:ext cx="2820931" cy="493430"/>
          </a:xfrm>
          <a:prstGeom prst="rect">
            <a:avLst/>
          </a:prstGeom>
          <a:noFill/>
          <a:ln/>
          <a:effectLst/>
        </p:spPr>
      </p:pic>
      <p:grpSp>
        <p:nvGrpSpPr>
          <p:cNvPr id="25" name="Group 15"/>
          <p:cNvGrpSpPr>
            <a:grpSpLocks/>
          </p:cNvGrpSpPr>
          <p:nvPr/>
        </p:nvGrpSpPr>
        <p:grpSpPr bwMode="auto">
          <a:xfrm>
            <a:off x="381000" y="5334000"/>
            <a:ext cx="2743200" cy="762000"/>
            <a:chOff x="1392" y="1248"/>
            <a:chExt cx="2544" cy="672"/>
          </a:xfrm>
        </p:grpSpPr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2" name="Picture 1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295400" y="5638800"/>
            <a:ext cx="813027" cy="29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0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2438400" y="5257800"/>
            <a:ext cx="788080" cy="29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1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381000" y="5257800"/>
            <a:ext cx="691697" cy="24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Rectangle 34"/>
          <p:cNvSpPr/>
          <p:nvPr/>
        </p:nvSpPr>
        <p:spPr>
          <a:xfrm>
            <a:off x="4267200" y="3886200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state space realization</a:t>
            </a:r>
            <a:endParaRPr lang="en-US" dirty="0"/>
          </a:p>
        </p:txBody>
      </p:sp>
      <p:pic>
        <p:nvPicPr>
          <p:cNvPr id="37" name="Picture 36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4495800" y="4572000"/>
            <a:ext cx="4556563" cy="665032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4648200" y="5791200"/>
            <a:ext cx="3188094" cy="389380"/>
          </a:xfrm>
          <a:prstGeom prst="rect">
            <a:avLst/>
          </a:prstGeom>
          <a:noFill/>
          <a:ln/>
          <a:effectLst/>
        </p:spPr>
      </p:pic>
      <p:sp>
        <p:nvSpPr>
          <p:cNvPr id="43" name="Left Brace 42"/>
          <p:cNvSpPr/>
          <p:nvPr/>
        </p:nvSpPr>
        <p:spPr bwMode="auto">
          <a:xfrm>
            <a:off x="4038600" y="4572000"/>
            <a:ext cx="304800" cy="20574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3" name="Picture 52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5334000" y="5257800"/>
            <a:ext cx="2115346" cy="380763"/>
          </a:xfrm>
          <a:prstGeom prst="rect">
            <a:avLst/>
          </a:prstGeom>
          <a:noFill/>
          <a:ln/>
          <a:effectLst/>
        </p:spPr>
      </p:pic>
      <p:pic>
        <p:nvPicPr>
          <p:cNvPr id="54" name="Picture 53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 cstate="print"/>
          <a:stretch>
            <a:fillRect/>
          </a:stretch>
        </p:blipFill>
        <p:spPr bwMode="auto">
          <a:xfrm>
            <a:off x="8077200" y="5257800"/>
            <a:ext cx="733795" cy="380863"/>
          </a:xfrm>
          <a:prstGeom prst="rect">
            <a:avLst/>
          </a:prstGeom>
          <a:noFill/>
          <a:ln/>
          <a:effectLst/>
        </p:spPr>
      </p:pic>
      <p:pic>
        <p:nvPicPr>
          <p:cNvPr id="56" name="Picture 55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 cstate="print"/>
          <a:stretch>
            <a:fillRect/>
          </a:stretch>
        </p:blipFill>
        <p:spPr bwMode="auto">
          <a:xfrm>
            <a:off x="5410200" y="6248400"/>
            <a:ext cx="1423167" cy="380526"/>
          </a:xfrm>
          <a:prstGeom prst="rect">
            <a:avLst/>
          </a:prstGeom>
          <a:noFill/>
          <a:ln/>
          <a:effectLst/>
        </p:spPr>
      </p:pic>
      <p:pic>
        <p:nvPicPr>
          <p:cNvPr id="57" name="Picture 56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 cstate="print"/>
          <a:stretch>
            <a:fillRect/>
          </a:stretch>
        </p:blipFill>
        <p:spPr bwMode="auto">
          <a:xfrm>
            <a:off x="7315340" y="6172200"/>
            <a:ext cx="450430" cy="380288"/>
          </a:xfrm>
          <a:prstGeom prst="rect">
            <a:avLst/>
          </a:prstGeom>
          <a:noFill/>
          <a:ln/>
          <a:effectLst/>
        </p:spPr>
      </p:pic>
      <p:sp>
        <p:nvSpPr>
          <p:cNvPr id="58" name="Right Arrow 57"/>
          <p:cNvSpPr/>
          <p:nvPr/>
        </p:nvSpPr>
        <p:spPr bwMode="auto">
          <a:xfrm>
            <a:off x="3505200" y="5486400"/>
            <a:ext cx="381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3" grpId="0" animBg="1"/>
      <p:bldP spid="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22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Example: Frequency Control Weight R(j</a:t>
            </a:r>
            <a:r>
              <a:rPr lang="el-GR" sz="3200" dirty="0" smtClean="0">
                <a:latin typeface="Bookman Old Style"/>
              </a:rPr>
              <a:t>ω</a:t>
            </a:r>
            <a:r>
              <a:rPr lang="en-US" sz="3200" dirty="0" smtClean="0">
                <a:latin typeface="Bookman Old Style"/>
              </a:rPr>
              <a:t>)</a:t>
            </a:r>
            <a:endParaRPr lang="en-US" sz="3200" dirty="0" smtClean="0"/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81000" y="914400"/>
            <a:ext cx="8637468" cy="639521"/>
          </a:xfrm>
          <a:prstGeom prst="rect">
            <a:avLst/>
          </a:prstGeom>
          <a:noFill/>
          <a:ln/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2133600"/>
            <a:ext cx="28956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Rectangle 47"/>
          <p:cNvSpPr/>
          <p:nvPr/>
        </p:nvSpPr>
        <p:spPr>
          <a:xfrm>
            <a:off x="533400" y="17526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 smtClean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pic>
        <p:nvPicPr>
          <p:cNvPr id="50" name="Picture 4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990600" y="3048000"/>
            <a:ext cx="757213" cy="265424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28600" y="4572000"/>
            <a:ext cx="2133600" cy="666056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28600" y="5410200"/>
            <a:ext cx="1529535" cy="221993"/>
          </a:xfrm>
          <a:prstGeom prst="rect">
            <a:avLst/>
          </a:prstGeom>
          <a:noFill/>
          <a:ln/>
          <a:effectLst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191000" y="1752600"/>
            <a:ext cx="4648200" cy="1096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5943600" y="2362200"/>
            <a:ext cx="2334741" cy="384480"/>
          </a:xfrm>
          <a:prstGeom prst="rect">
            <a:avLst/>
          </a:prstGeom>
          <a:noFill/>
          <a:ln/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267200" y="2990850"/>
            <a:ext cx="51562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6629400" y="3352800"/>
            <a:ext cx="1190241" cy="751533"/>
          </a:xfrm>
          <a:prstGeom prst="rect">
            <a:avLst/>
          </a:prstGeom>
          <a:noFill/>
          <a:ln/>
          <a:effectLst/>
        </p:spPr>
      </p:pic>
      <p:cxnSp>
        <p:nvCxnSpPr>
          <p:cNvPr id="40" name="Straight Arrow Connector 39"/>
          <p:cNvCxnSpPr/>
          <p:nvPr/>
        </p:nvCxnSpPr>
        <p:spPr bwMode="auto">
          <a:xfrm rot="10800000">
            <a:off x="5943600" y="3657600"/>
            <a:ext cx="553494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1" name="Picture 4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7563894" y="4267200"/>
            <a:ext cx="1275306" cy="352295"/>
          </a:xfrm>
          <a:prstGeom prst="rect">
            <a:avLst/>
          </a:prstGeom>
          <a:noFill/>
          <a:ln/>
          <a:effectLst/>
        </p:spPr>
      </p:pic>
      <p:cxnSp>
        <p:nvCxnSpPr>
          <p:cNvPr id="44" name="Straight Arrow Connector 43"/>
          <p:cNvCxnSpPr/>
          <p:nvPr/>
        </p:nvCxnSpPr>
        <p:spPr bwMode="auto">
          <a:xfrm rot="10800000">
            <a:off x="6172200" y="4419600"/>
            <a:ext cx="1239294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5" name="Picture 44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5125494" y="4648200"/>
            <a:ext cx="1107213" cy="352296"/>
          </a:xfrm>
          <a:prstGeom prst="rect">
            <a:avLst/>
          </a:prstGeom>
          <a:noFill/>
          <a:ln/>
          <a:effectLst/>
        </p:spPr>
      </p:pic>
      <p:cxnSp>
        <p:nvCxnSpPr>
          <p:cNvPr id="46" name="Straight Arrow Connector 45"/>
          <p:cNvCxnSpPr/>
          <p:nvPr/>
        </p:nvCxnSpPr>
        <p:spPr bwMode="auto">
          <a:xfrm>
            <a:off x="5735094" y="5029200"/>
            <a:ext cx="3048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1971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7543800" y="5334000"/>
            <a:ext cx="838200" cy="8382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71600" y="5867400"/>
            <a:ext cx="25907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sufficient robustness</a:t>
            </a:r>
          </a:p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condition is satisfied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3962400" y="6096000"/>
            <a:ext cx="35814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AE3200-35D8-4A21-9807-BABCCFF82A51}" type="slidenum">
              <a:rPr lang="en-US"/>
              <a:pPr/>
              <a:t>23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Cost Function Realization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5105400"/>
            <a:ext cx="4060825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77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05400" y="5257800"/>
            <a:ext cx="32639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8600" y="1600200"/>
            <a:ext cx="8637468" cy="639521"/>
          </a:xfrm>
          <a:prstGeom prst="rect">
            <a:avLst/>
          </a:prstGeom>
          <a:noFill/>
          <a:ln/>
          <a:effectLst/>
        </p:spPr>
      </p:pic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685800" y="3429000"/>
            <a:ext cx="31813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is equivalent to</a:t>
            </a:r>
            <a:endParaRPr lang="en-US" sz="2800" i="0" dirty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4BF964-7792-4365-AD4D-60330544D117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Cost Function Realization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4795" name="Rectangle 11"/>
          <p:cNvSpPr>
            <a:spLocks noChangeArrowheads="1"/>
          </p:cNvSpPr>
          <p:nvPr/>
        </p:nvSpPr>
        <p:spPr bwMode="auto">
          <a:xfrm>
            <a:off x="609600" y="2209800"/>
            <a:ext cx="1750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 dirty="0" smtClean="0">
                <a:latin typeface="Helvetica" pitchFamily="34" charset="0"/>
              </a:rPr>
              <a:t>we know that,</a:t>
            </a:r>
            <a:endParaRPr lang="en-US" sz="2000" i="0" dirty="0">
              <a:latin typeface="Helvetica" pitchFamily="34" charset="0"/>
            </a:endParaRPr>
          </a:p>
        </p:txBody>
      </p:sp>
      <p:pic>
        <p:nvPicPr>
          <p:cNvPr id="15370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876800" y="1371600"/>
            <a:ext cx="32639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1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3400" y="1219200"/>
            <a:ext cx="4060825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Group 21"/>
          <p:cNvGrpSpPr/>
          <p:nvPr/>
        </p:nvGrpSpPr>
        <p:grpSpPr>
          <a:xfrm>
            <a:off x="381000" y="3048000"/>
            <a:ext cx="2819400" cy="838200"/>
            <a:chOff x="228600" y="3505200"/>
            <a:chExt cx="4219575" cy="1143000"/>
          </a:xfrm>
        </p:grpSpPr>
        <p:grpSp>
          <p:nvGrpSpPr>
            <p:cNvPr id="13" name="Group 4"/>
            <p:cNvGrpSpPr>
              <a:grpSpLocks/>
            </p:cNvGrpSpPr>
            <p:nvPr/>
          </p:nvGrpSpPr>
          <p:grpSpPr bwMode="auto">
            <a:xfrm>
              <a:off x="381000" y="3581400"/>
              <a:ext cx="4038600" cy="1066800"/>
              <a:chOff x="1392" y="1248"/>
              <a:chExt cx="2544" cy="672"/>
            </a:xfrm>
          </p:grpSpPr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7" name="Picture 12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828800" y="3962400"/>
              <a:ext cx="1138238" cy="40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4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3276600" y="3581400"/>
              <a:ext cx="1171575" cy="40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5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228600" y="3505200"/>
              <a:ext cx="1019175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" name="Picture 3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81000" y="5257800"/>
            <a:ext cx="3635375" cy="89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381000" y="4724400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state space realization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rot="10800000" flipV="1">
            <a:off x="2362200" y="1981200"/>
            <a:ext cx="1066800" cy="914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Down Arrow 24"/>
          <p:cNvSpPr/>
          <p:nvPr/>
        </p:nvSpPr>
        <p:spPr bwMode="auto">
          <a:xfrm>
            <a:off x="1676400" y="4114800"/>
            <a:ext cx="3048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486400" y="3048000"/>
            <a:ext cx="2845480" cy="838200"/>
            <a:chOff x="5486400" y="3048000"/>
            <a:chExt cx="2845480" cy="838200"/>
          </a:xfrm>
        </p:grpSpPr>
        <p:grpSp>
          <p:nvGrpSpPr>
            <p:cNvPr id="26" name="Group 15"/>
            <p:cNvGrpSpPr>
              <a:grpSpLocks/>
            </p:cNvGrpSpPr>
            <p:nvPr/>
          </p:nvGrpSpPr>
          <p:grpSpPr bwMode="auto">
            <a:xfrm>
              <a:off x="5486400" y="3124200"/>
              <a:ext cx="2743200" cy="762000"/>
              <a:chOff x="1392" y="1248"/>
              <a:chExt cx="2544" cy="672"/>
            </a:xfrm>
          </p:grpSpPr>
          <p:sp>
            <p:nvSpPr>
              <p:cNvPr id="27" name="Rectangle 16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1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8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0" name="Picture 19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6400800" y="3429000"/>
              <a:ext cx="813027" cy="291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20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7543800" y="3048000"/>
              <a:ext cx="788080" cy="291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21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5486400" y="3048000"/>
              <a:ext cx="691697" cy="2426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6" name="Picture 3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5334128" y="5257800"/>
            <a:ext cx="3635118" cy="898667"/>
          </a:xfrm>
          <a:prstGeom prst="rect">
            <a:avLst/>
          </a:prstGeom>
          <a:noFill/>
          <a:ln/>
          <a:effectLst/>
        </p:spPr>
      </p:pic>
      <p:sp>
        <p:nvSpPr>
          <p:cNvPr id="34" name="Rectangle 33"/>
          <p:cNvSpPr/>
          <p:nvPr/>
        </p:nvSpPr>
        <p:spPr>
          <a:xfrm>
            <a:off x="5334000" y="4724400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state space realization</a:t>
            </a:r>
            <a:endParaRPr lang="en-US" dirty="0"/>
          </a:p>
        </p:txBody>
      </p:sp>
      <p:sp>
        <p:nvSpPr>
          <p:cNvPr id="35" name="Down Arrow 34"/>
          <p:cNvSpPr/>
          <p:nvPr/>
        </p:nvSpPr>
        <p:spPr bwMode="auto">
          <a:xfrm>
            <a:off x="6629400" y="4114800"/>
            <a:ext cx="3048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rot="16200000" flipH="1">
            <a:off x="6210300" y="2247900"/>
            <a:ext cx="990600" cy="304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95" grpId="0"/>
      <p:bldP spid="21" grpId="0"/>
      <p:bldP spid="25" grpId="0" animBg="1"/>
      <p:bldP spid="34" grpId="0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4BF964-7792-4365-AD4D-60330544D117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Cost Function Realization</a:t>
            </a:r>
          </a:p>
        </p:txBody>
      </p:sp>
      <p:pic>
        <p:nvPicPr>
          <p:cNvPr id="15370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76800" y="1371600"/>
            <a:ext cx="32639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1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3400" y="1219200"/>
            <a:ext cx="4060825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8600" y="2514600"/>
            <a:ext cx="3635375" cy="89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181600" y="2514600"/>
            <a:ext cx="3635118" cy="898667"/>
          </a:xfrm>
          <a:prstGeom prst="rect">
            <a:avLst/>
          </a:prstGeom>
          <a:noFill/>
          <a:ln/>
          <a:effectLst/>
        </p:spPr>
      </p:pic>
      <p:pic>
        <p:nvPicPr>
          <p:cNvPr id="33" name="Picture 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62200" y="4038600"/>
            <a:ext cx="44577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685800" y="3962400"/>
            <a:ext cx="755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 dirty="0" smtClean="0">
                <a:latin typeface="Helvetica" pitchFamily="34" charset="0"/>
              </a:rPr>
              <a:t>Plus:</a:t>
            </a:r>
            <a:endParaRPr lang="en-US" sz="2000" i="0" dirty="0">
              <a:latin typeface="Helvetica" pitchFamily="34" charset="0"/>
            </a:endParaRPr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381000" y="5410200"/>
            <a:ext cx="26340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 dirty="0" smtClean="0">
                <a:latin typeface="Helvetica" pitchFamily="34" charset="0"/>
              </a:rPr>
              <a:t>define extended state</a:t>
            </a:r>
            <a:endParaRPr lang="en-US" sz="2000" i="0" dirty="0">
              <a:latin typeface="Helvetica" pitchFamily="34" charset="0"/>
            </a:endParaRPr>
          </a:p>
        </p:txBody>
      </p:sp>
      <p:pic>
        <p:nvPicPr>
          <p:cNvPr id="41" name="Picture 4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124200" y="4953000"/>
            <a:ext cx="3028956" cy="139103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4BF964-7792-4365-AD4D-60330544D117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Cost Function Realization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4795" name="Rectangle 11"/>
          <p:cNvSpPr>
            <a:spLocks noChangeArrowheads="1"/>
          </p:cNvSpPr>
          <p:nvPr/>
        </p:nvSpPr>
        <p:spPr bwMode="auto">
          <a:xfrm>
            <a:off x="609600" y="2590800"/>
            <a:ext cx="644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 dirty="0" smtClean="0">
                <a:latin typeface="Helvetica" pitchFamily="34" charset="0"/>
              </a:rPr>
              <a:t>We can combine state equations and output as follows:</a:t>
            </a:r>
            <a:endParaRPr lang="en-US" sz="2000" i="0" dirty="0">
              <a:latin typeface="Helvetica" pitchFamily="34" charset="0"/>
            </a:endParaRPr>
          </a:p>
        </p:txBody>
      </p:sp>
      <p:pic>
        <p:nvPicPr>
          <p:cNvPr id="1014797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" y="3429000"/>
            <a:ext cx="183515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4799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743200" y="3429000"/>
            <a:ext cx="5522913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4801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90600" y="5486400"/>
            <a:ext cx="13430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4803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19400" y="5334000"/>
            <a:ext cx="5472113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2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876800" y="1371600"/>
            <a:ext cx="32639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1" name="Picture 1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3400" y="1219200"/>
            <a:ext cx="4060825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9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F05CA5-A475-48C6-9276-969D3E487CDA}" type="slidenum">
              <a:rPr lang="en-US"/>
              <a:pPr/>
              <a:t>27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Extended System Dynamics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pic>
        <p:nvPicPr>
          <p:cNvPr id="16389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9600" y="1676400"/>
            <a:ext cx="183515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19400" y="1676400"/>
            <a:ext cx="5522913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5819" name="AutoShape 11"/>
          <p:cNvSpPr>
            <a:spLocks/>
          </p:cNvSpPr>
          <p:nvPr/>
        </p:nvSpPr>
        <p:spPr bwMode="auto">
          <a:xfrm rot="5400000">
            <a:off x="1333500" y="2705100"/>
            <a:ext cx="381000" cy="10668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0" name="AutoShape 12"/>
          <p:cNvSpPr>
            <a:spLocks/>
          </p:cNvSpPr>
          <p:nvPr/>
        </p:nvSpPr>
        <p:spPr bwMode="auto">
          <a:xfrm rot="5400000">
            <a:off x="5753100" y="2628900"/>
            <a:ext cx="381000" cy="10668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1" name="AutoShape 13"/>
          <p:cNvSpPr>
            <a:spLocks/>
          </p:cNvSpPr>
          <p:nvPr/>
        </p:nvSpPr>
        <p:spPr bwMode="auto">
          <a:xfrm rot="5400000">
            <a:off x="7277100" y="2628900"/>
            <a:ext cx="381000" cy="10668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2" name="AutoShape 14"/>
          <p:cNvSpPr>
            <a:spLocks/>
          </p:cNvSpPr>
          <p:nvPr/>
        </p:nvSpPr>
        <p:spPr bwMode="auto">
          <a:xfrm rot="5400000">
            <a:off x="3771900" y="1943100"/>
            <a:ext cx="381000" cy="2590800"/>
          </a:xfrm>
          <a:prstGeom prst="rightBrace">
            <a:avLst>
              <a:gd name="adj1" fmla="val 5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15828" name="Picture 2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295400" y="3581400"/>
            <a:ext cx="3397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5829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91200" y="3581400"/>
            <a:ext cx="3397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5831" name="Picture 2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771900" y="3530600"/>
            <a:ext cx="40798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5833" name="Picture 2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39000" y="3581400"/>
            <a:ext cx="4079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5835" name="Picture 27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460500" y="5257800"/>
            <a:ext cx="62230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1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1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1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1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1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1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5819" grpId="0" animBg="1"/>
      <p:bldP spid="1015820" grpId="0" animBg="1"/>
      <p:bldP spid="1015821" grpId="0" animBg="1"/>
      <p:bldP spid="10158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FB730D-22E9-4634-8E08-726CD66518BA}" type="slidenum">
              <a:rPr lang="en-US"/>
              <a:pPr/>
              <a:t>28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Extended System Cost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pic>
        <p:nvPicPr>
          <p:cNvPr id="17413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8188" y="990600"/>
            <a:ext cx="4217987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6843" name="AutoShape 11"/>
          <p:cNvSpPr>
            <a:spLocks/>
          </p:cNvSpPr>
          <p:nvPr/>
        </p:nvSpPr>
        <p:spPr bwMode="auto">
          <a:xfrm rot="5400000">
            <a:off x="5905500" y="3411538"/>
            <a:ext cx="381000" cy="10668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16844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943600" y="4364038"/>
            <a:ext cx="3397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6849" name="Rectangle 17"/>
          <p:cNvSpPr>
            <a:spLocks noChangeArrowheads="1"/>
          </p:cNvSpPr>
          <p:nvPr/>
        </p:nvSpPr>
        <p:spPr bwMode="auto">
          <a:xfrm>
            <a:off x="609600" y="4267200"/>
            <a:ext cx="160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results in</a:t>
            </a:r>
          </a:p>
        </p:txBody>
      </p:sp>
      <p:sp>
        <p:nvSpPr>
          <p:cNvPr id="1016854" name="AutoShape 22"/>
          <p:cNvSpPr>
            <a:spLocks/>
          </p:cNvSpPr>
          <p:nvPr/>
        </p:nvSpPr>
        <p:spPr bwMode="auto">
          <a:xfrm rot="5400000">
            <a:off x="3810000" y="2590800"/>
            <a:ext cx="381000" cy="2667000"/>
          </a:xfrm>
          <a:prstGeom prst="righ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16856" name="Picture 2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657600" y="4343400"/>
            <a:ext cx="374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6857" name="AutoShape 25"/>
          <p:cNvSpPr>
            <a:spLocks/>
          </p:cNvSpPr>
          <p:nvPr/>
        </p:nvSpPr>
        <p:spPr bwMode="auto">
          <a:xfrm rot="5400000">
            <a:off x="7658100" y="3238500"/>
            <a:ext cx="381000" cy="1524000"/>
          </a:xfrm>
          <a:prstGeom prst="righ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16859" name="Picture 2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20000" y="4343400"/>
            <a:ext cx="4079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6861" name="Picture 2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324600" y="5791200"/>
            <a:ext cx="249237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68288" y="5634038"/>
            <a:ext cx="5711825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3" name="Picture 34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219700" y="1149350"/>
            <a:ext cx="33147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6867" name="Picture 35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1850" y="2660650"/>
            <a:ext cx="1512888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6868" name="Picture 36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514600" y="2514600"/>
            <a:ext cx="6423025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43" grpId="0" animBg="1"/>
      <p:bldP spid="1016849" grpId="0"/>
      <p:bldP spid="1016854" grpId="0" animBg="1"/>
      <p:bldP spid="101685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6ECCE4-C1AA-4894-8FFB-8A2F7537FAFE}" type="slidenum">
              <a:rPr lang="en-US"/>
              <a:pPr/>
              <a:t>29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Extended System Cost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7879" name="Rectangle 23"/>
          <p:cNvSpPr>
            <a:spLocks noChangeArrowheads="1"/>
          </p:cNvSpPr>
          <p:nvPr/>
        </p:nvSpPr>
        <p:spPr bwMode="auto">
          <a:xfrm>
            <a:off x="762000" y="2819400"/>
            <a:ext cx="1155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where</a:t>
            </a:r>
          </a:p>
        </p:txBody>
      </p:sp>
      <p:pic>
        <p:nvPicPr>
          <p:cNvPr id="1017880" name="Picture 2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481763" y="1376363"/>
            <a:ext cx="24923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25450" y="1219200"/>
            <a:ext cx="5711825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7888" name="AutoShape 32"/>
          <p:cNvSpPr>
            <a:spLocks/>
          </p:cNvSpPr>
          <p:nvPr/>
        </p:nvSpPr>
        <p:spPr bwMode="auto">
          <a:xfrm rot="5400000">
            <a:off x="3048000" y="1524000"/>
            <a:ext cx="381000" cy="838200"/>
          </a:xfrm>
          <a:prstGeom prst="rightBrace">
            <a:avLst>
              <a:gd name="adj1" fmla="val 1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7889" name="AutoShape 33"/>
          <p:cNvSpPr>
            <a:spLocks/>
          </p:cNvSpPr>
          <p:nvPr/>
        </p:nvSpPr>
        <p:spPr bwMode="auto">
          <a:xfrm rot="5400000">
            <a:off x="5334000" y="1524000"/>
            <a:ext cx="381000" cy="838200"/>
          </a:xfrm>
          <a:prstGeom prst="rightBrace">
            <a:avLst>
              <a:gd name="adj1" fmla="val 1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7890" name="AutoShape 34"/>
          <p:cNvSpPr>
            <a:spLocks/>
          </p:cNvSpPr>
          <p:nvPr/>
        </p:nvSpPr>
        <p:spPr bwMode="auto">
          <a:xfrm rot="5400000">
            <a:off x="7620000" y="1524000"/>
            <a:ext cx="381000" cy="838200"/>
          </a:xfrm>
          <a:prstGeom prst="rightBrace">
            <a:avLst>
              <a:gd name="adj1" fmla="val 1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17892" name="Picture 3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048000" y="2362200"/>
            <a:ext cx="4079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7894" name="Picture 3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34000" y="2370138"/>
            <a:ext cx="4079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7896" name="Picture 4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20000" y="2362200"/>
            <a:ext cx="407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7899" name="Picture 43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029200" y="5638800"/>
            <a:ext cx="38306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Picture 47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98450" y="3608388"/>
            <a:ext cx="5272088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8" name="Picture 48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54025" y="5378450"/>
            <a:ext cx="4164013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1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1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1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1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1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79" grpId="0"/>
      <p:bldP spid="1017888" grpId="0" animBg="1"/>
      <p:bldP spid="1017889" grpId="0" animBg="1"/>
      <p:bldP spid="101789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DE7816-E581-48D1-B960-77AA160A1409}" type="slidenum">
              <a:rPr lang="en-US"/>
              <a:pPr/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Infinite Horizon  LQR </a:t>
            </a:r>
            <a:endParaRPr lang="en-US" smtClean="0"/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106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nth order  LTI system:</a:t>
            </a:r>
          </a:p>
        </p:txBody>
      </p:sp>
      <p:sp>
        <p:nvSpPr>
          <p:cNvPr id="883716" name="Rectangle 4"/>
          <p:cNvSpPr>
            <a:spLocks noChangeArrowheads="1"/>
          </p:cNvSpPr>
          <p:nvPr/>
        </p:nvSpPr>
        <p:spPr bwMode="auto">
          <a:xfrm>
            <a:off x="381000" y="2514600"/>
            <a:ext cx="81534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solidFill>
                  <a:srgbClr val="000000"/>
                </a:solidFill>
                <a:latin typeface="Helvetica" pitchFamily="34" charset="0"/>
              </a:rPr>
              <a:t>Find the optimal control:</a:t>
            </a:r>
          </a:p>
          <a:p>
            <a:pPr>
              <a:spcBef>
                <a:spcPct val="20000"/>
              </a:spcBef>
            </a:pP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>
              <a:lnSpc>
                <a:spcPct val="140000"/>
              </a:lnSpc>
              <a:spcBef>
                <a:spcPct val="20000"/>
              </a:spcBef>
            </a:pP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>
              <a:lnSpc>
                <a:spcPct val="30000"/>
              </a:lnSpc>
              <a:spcBef>
                <a:spcPct val="20000"/>
              </a:spcBef>
            </a:pP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r>
              <a:rPr lang="en-US" i="0">
                <a:solidFill>
                  <a:srgbClr val="000000"/>
                </a:solidFill>
                <a:latin typeface="Helvetica" pitchFamily="34" charset="0"/>
              </a:rPr>
              <a:t>which minimizes the cost functional:</a:t>
            </a:r>
          </a:p>
        </p:txBody>
      </p:sp>
      <p:pic>
        <p:nvPicPr>
          <p:cNvPr id="88371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58000" y="1828800"/>
            <a:ext cx="180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3718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14400" y="1752600"/>
            <a:ext cx="44577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3722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38200" y="3390900"/>
            <a:ext cx="31623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3726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879600" y="5029200"/>
            <a:ext cx="538480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3728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48600" y="6248400"/>
            <a:ext cx="9525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181600" y="6172200"/>
            <a:ext cx="2209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2400" y="6172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30080E-9097-48B1-9414-2083F92D1B91}" type="slidenum">
              <a:rPr lang="en-US"/>
              <a:pPr/>
              <a:t>30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Extended System Cost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pic>
        <p:nvPicPr>
          <p:cNvPr id="1020933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72200" y="1600200"/>
            <a:ext cx="21923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7225" y="1447800"/>
            <a:ext cx="5311775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0937" name="Rectangle 9"/>
          <p:cNvSpPr>
            <a:spLocks noChangeArrowheads="1"/>
          </p:cNvSpPr>
          <p:nvPr/>
        </p:nvSpPr>
        <p:spPr bwMode="auto">
          <a:xfrm>
            <a:off x="762000" y="2895600"/>
            <a:ext cx="1155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where</a:t>
            </a:r>
          </a:p>
        </p:txBody>
      </p:sp>
      <p:pic>
        <p:nvPicPr>
          <p:cNvPr id="1020942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81638" y="3827463"/>
            <a:ext cx="3005137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57800" y="5867400"/>
            <a:ext cx="344011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6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95275" y="3862388"/>
            <a:ext cx="4364038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0D6857-3BA0-4B92-959A-2456E5CDACE0}" type="slidenum">
              <a:rPr lang="en-US"/>
              <a:pPr/>
              <a:t>31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Extended System LQR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pic>
        <p:nvPicPr>
          <p:cNvPr id="101888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9800" y="5715000"/>
            <a:ext cx="21923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4825" y="5562600"/>
            <a:ext cx="5311775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3000" y="1981200"/>
            <a:ext cx="62230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8" name="Rectangle 12"/>
          <p:cNvSpPr>
            <a:spLocks noChangeArrowheads="1"/>
          </p:cNvSpPr>
          <p:nvPr/>
        </p:nvSpPr>
        <p:spPr bwMode="auto">
          <a:xfrm>
            <a:off x="533400" y="1066800"/>
            <a:ext cx="419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Given the extended dynamics</a:t>
            </a:r>
          </a:p>
        </p:txBody>
      </p:sp>
      <p:sp>
        <p:nvSpPr>
          <p:cNvPr id="1018893" name="Rectangle 13"/>
          <p:cNvSpPr>
            <a:spLocks noChangeArrowheads="1"/>
          </p:cNvSpPr>
          <p:nvPr/>
        </p:nvSpPr>
        <p:spPr bwMode="auto">
          <a:xfrm>
            <a:off x="495300" y="2819400"/>
            <a:ext cx="81534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Find the optimal control:</a:t>
            </a:r>
          </a:p>
          <a:p>
            <a:pPr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lnSpc>
                <a:spcPct val="140000"/>
              </a:lnSpc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lnSpc>
                <a:spcPct val="70000"/>
              </a:lnSpc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which minimizes the cost extended functional:</a:t>
            </a:r>
          </a:p>
        </p:txBody>
      </p:sp>
      <p:pic>
        <p:nvPicPr>
          <p:cNvPr id="1018895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93750" y="3733800"/>
            <a:ext cx="3467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57200" y="2057400"/>
            <a:ext cx="5613646" cy="685800"/>
          </a:xfrm>
          <a:prstGeom prst="rect">
            <a:avLst/>
          </a:prstGeom>
          <a:noFill/>
          <a:ln/>
          <a:effectLst/>
        </p:spPr>
      </p:pic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0D6857-3BA0-4B92-959A-2456E5CDACE0}" type="slidenum">
              <a:rPr lang="en-US"/>
              <a:pPr/>
              <a:t>32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Extended LQR Solution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pic>
        <p:nvPicPr>
          <p:cNvPr id="20487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" y="1295400"/>
            <a:ext cx="4267200" cy="31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685800" y="3657600"/>
            <a:ext cx="1563642" cy="359563"/>
          </a:xfrm>
          <a:prstGeom prst="rect">
            <a:avLst/>
          </a:prstGeom>
          <a:noFill/>
          <a:ln/>
          <a:effectLst/>
        </p:spPr>
      </p:pic>
      <p:sp>
        <p:nvSpPr>
          <p:cNvPr id="13" name="Rectangle 12"/>
          <p:cNvSpPr/>
          <p:nvPr/>
        </p:nvSpPr>
        <p:spPr>
          <a:xfrm>
            <a:off x="533400" y="2895600"/>
            <a:ext cx="8835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 smtClean="0">
                <a:solidFill>
                  <a:srgbClr val="000000"/>
                </a:solidFill>
                <a:latin typeface="Helvetica" pitchFamily="34" charset="0"/>
              </a:rPr>
              <a:t>where</a:t>
            </a:r>
            <a:endParaRPr lang="en-US" dirty="0"/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172200" y="2209800"/>
            <a:ext cx="2682974" cy="454786"/>
          </a:xfrm>
          <a:prstGeom prst="rect">
            <a:avLst/>
          </a:prstGeom>
          <a:noFill/>
          <a:ln/>
          <a:effectLst/>
        </p:spPr>
      </p:pic>
      <p:pic>
        <p:nvPicPr>
          <p:cNvPr id="39" name="Picture 3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6553200" y="3505200"/>
            <a:ext cx="2389097" cy="707198"/>
          </a:xfrm>
          <a:prstGeom prst="rect">
            <a:avLst/>
          </a:prstGeom>
          <a:noFill/>
          <a:ln/>
          <a:effectLst/>
        </p:spPr>
      </p:pic>
      <p:sp>
        <p:nvSpPr>
          <p:cNvPr id="34" name="AutoShape 32"/>
          <p:cNvSpPr>
            <a:spLocks/>
          </p:cNvSpPr>
          <p:nvPr/>
        </p:nvSpPr>
        <p:spPr bwMode="auto">
          <a:xfrm rot="5400000">
            <a:off x="3276600" y="2286000"/>
            <a:ext cx="381000" cy="838200"/>
          </a:xfrm>
          <a:prstGeom prst="rightBrace">
            <a:avLst>
              <a:gd name="adj1" fmla="val 1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5" name="Picture 3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276600" y="2895600"/>
            <a:ext cx="4079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3048000" y="3505200"/>
            <a:ext cx="3283706" cy="707198"/>
          </a:xfrm>
          <a:prstGeom prst="rect">
            <a:avLst/>
          </a:prstGeom>
          <a:noFill/>
          <a:ln/>
          <a:effectLst/>
        </p:spPr>
      </p:pic>
      <p:sp>
        <p:nvSpPr>
          <p:cNvPr id="24" name="Rectangle 23"/>
          <p:cNvSpPr/>
          <p:nvPr/>
        </p:nvSpPr>
        <p:spPr>
          <a:xfrm>
            <a:off x="1447800" y="4724400"/>
            <a:ext cx="769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 smtClean="0">
                <a:solidFill>
                  <a:srgbClr val="000000"/>
                </a:solidFill>
                <a:latin typeface="Helvetica" pitchFamily="34" charset="0"/>
              </a:rPr>
              <a:t>Then</a:t>
            </a:r>
            <a:endParaRPr lang="en-US" dirty="0"/>
          </a:p>
        </p:txBody>
      </p:sp>
      <p:pic>
        <p:nvPicPr>
          <p:cNvPr id="26" name="Picture 25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1371600" y="5486400"/>
            <a:ext cx="940678" cy="276475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152400" y="6172200"/>
            <a:ext cx="2627878" cy="359290"/>
          </a:xfrm>
          <a:prstGeom prst="rect">
            <a:avLst/>
          </a:prstGeom>
          <a:noFill/>
          <a:ln/>
          <a:effectLst/>
        </p:spPr>
      </p:pic>
      <p:sp>
        <p:nvSpPr>
          <p:cNvPr id="40" name="Rectangle 39"/>
          <p:cNvSpPr/>
          <p:nvPr/>
        </p:nvSpPr>
        <p:spPr>
          <a:xfrm>
            <a:off x="2819400" y="5410200"/>
            <a:ext cx="1712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 smtClean="0">
                <a:solidFill>
                  <a:srgbClr val="000000"/>
                </a:solidFill>
                <a:latin typeface="Helvetica" pitchFamily="34" charset="0"/>
              </a:rPr>
              <a:t>is stabilizable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048000" y="6172200"/>
            <a:ext cx="1624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 smtClean="0">
                <a:solidFill>
                  <a:srgbClr val="000000"/>
                </a:solidFill>
                <a:latin typeface="Helvetica" pitchFamily="34" charset="0"/>
              </a:rPr>
              <a:t>is detectable</a:t>
            </a:r>
            <a:endParaRPr lang="en-US" dirty="0"/>
          </a:p>
        </p:txBody>
      </p:sp>
      <p:sp>
        <p:nvSpPr>
          <p:cNvPr id="42" name="Right Brace 41"/>
          <p:cNvSpPr/>
          <p:nvPr/>
        </p:nvSpPr>
        <p:spPr bwMode="auto">
          <a:xfrm>
            <a:off x="4724400" y="4724400"/>
            <a:ext cx="457200" cy="19050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Left-Right Arrow 42"/>
          <p:cNvSpPr/>
          <p:nvPr/>
        </p:nvSpPr>
        <p:spPr bwMode="auto">
          <a:xfrm>
            <a:off x="5257800" y="5562600"/>
            <a:ext cx="685800" cy="2286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Right Brace 43"/>
          <p:cNvSpPr/>
          <p:nvPr/>
        </p:nvSpPr>
        <p:spPr bwMode="auto">
          <a:xfrm flipH="1">
            <a:off x="6019800" y="4724400"/>
            <a:ext cx="457200" cy="19050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77000" y="5029200"/>
            <a:ext cx="246413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 smtClean="0">
                <a:solidFill>
                  <a:srgbClr val="000000"/>
                </a:solidFill>
                <a:latin typeface="Helvetica" pitchFamily="34" charset="0"/>
              </a:rPr>
              <a:t>There exists a</a:t>
            </a:r>
          </a:p>
          <a:p>
            <a:r>
              <a:rPr lang="en-US" sz="2000" i="0" dirty="0" smtClean="0">
                <a:solidFill>
                  <a:srgbClr val="000000"/>
                </a:solidFill>
                <a:latin typeface="Helvetica" pitchFamily="34" charset="0"/>
              </a:rPr>
              <a:t>stabilizing optimal</a:t>
            </a:r>
          </a:p>
          <a:p>
            <a:r>
              <a:rPr lang="en-US" sz="2000" i="0" dirty="0" smtClean="0">
                <a:solidFill>
                  <a:srgbClr val="000000"/>
                </a:solidFill>
                <a:latin typeface="Helvetica" pitchFamily="34" charset="0"/>
              </a:rPr>
              <a:t>control shown in the</a:t>
            </a:r>
          </a:p>
          <a:p>
            <a:r>
              <a:rPr lang="en-US" sz="2000" i="0" dirty="0" smtClean="0">
                <a:solidFill>
                  <a:srgbClr val="000000"/>
                </a:solidFill>
                <a:latin typeface="Helvetica" pitchFamily="34" charset="0"/>
              </a:rPr>
              <a:t>next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4" grpId="0" animBg="1"/>
      <p:bldP spid="24" grpId="0"/>
      <p:bldP spid="40" grpId="0"/>
      <p:bldP spid="41" grpId="0"/>
      <p:bldP spid="42" grpId="0" animBg="1"/>
      <p:bldP spid="43" grpId="0" animBg="1"/>
      <p:bldP spid="44" grpId="0" animBg="1"/>
      <p:bldP spid="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193CB-99DE-4C43-B7B8-1C99A464A81A}" type="slidenum">
              <a:rPr lang="en-US"/>
              <a:pPr/>
              <a:t>33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Extended LQR Solution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533400" y="914400"/>
            <a:ext cx="238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Optimal Control:</a:t>
            </a:r>
          </a:p>
        </p:txBody>
      </p:sp>
      <p:pic>
        <p:nvPicPr>
          <p:cNvPr id="2151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6600" y="1600200"/>
            <a:ext cx="3467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2057400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where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028935" y="3124200"/>
            <a:ext cx="4381529" cy="590987"/>
          </a:xfrm>
          <a:prstGeom prst="rect">
            <a:avLst/>
          </a:prstGeom>
          <a:noFill/>
          <a:ln/>
          <a:effectLst/>
        </p:spPr>
      </p:pic>
      <p:pic>
        <p:nvPicPr>
          <p:cNvPr id="1019919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4800600"/>
            <a:ext cx="34099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561901" y="5715000"/>
            <a:ext cx="7220346" cy="685802"/>
          </a:xfrm>
          <a:prstGeom prst="rect">
            <a:avLst/>
          </a:prstGeom>
          <a:noFill/>
          <a:ln/>
          <a:effectLst/>
        </p:spPr>
      </p:pic>
      <p:sp>
        <p:nvSpPr>
          <p:cNvPr id="1019922" name="Rectangle 18"/>
          <p:cNvSpPr>
            <a:spLocks noChangeArrowheads="1"/>
          </p:cNvSpPr>
          <p:nvPr/>
        </p:nvSpPr>
        <p:spPr bwMode="auto">
          <a:xfrm>
            <a:off x="838200" y="3733800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14" grpId="0"/>
      <p:bldP spid="10199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29E23F-EFCC-45F4-88BA-40CE414CB14E}" type="slidenum">
              <a:rPr lang="en-US"/>
              <a:pPr/>
              <a:t>34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685800"/>
          </a:xfrm>
        </p:spPr>
        <p:txBody>
          <a:bodyPr/>
          <a:lstStyle/>
          <a:p>
            <a:pPr eaLnBrk="1" hangingPunct="1"/>
            <a:r>
              <a:rPr lang="en-US" smtClean="0"/>
              <a:t>Control</a:t>
            </a:r>
          </a:p>
        </p:txBody>
      </p:sp>
      <p:pic>
        <p:nvPicPr>
          <p:cNvPr id="22533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65250" y="2209800"/>
            <a:ext cx="3467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1965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4425" y="3575050"/>
            <a:ext cx="64579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1966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7900" y="5867400"/>
            <a:ext cx="71818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211B2F-AA3D-4A2D-A0C1-350FEBFB9827}" type="slidenum">
              <a:rPr lang="en-US"/>
              <a:pPr/>
              <a:t>35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Block Diagram</a:t>
            </a:r>
          </a:p>
        </p:txBody>
      </p:sp>
      <p:grpSp>
        <p:nvGrpSpPr>
          <p:cNvPr id="23556" name="Group 48"/>
          <p:cNvGrpSpPr>
            <a:grpSpLocks/>
          </p:cNvGrpSpPr>
          <p:nvPr/>
        </p:nvGrpSpPr>
        <p:grpSpPr bwMode="auto">
          <a:xfrm>
            <a:off x="228600" y="1219200"/>
            <a:ext cx="8763000" cy="5334000"/>
            <a:chOff x="144" y="768"/>
            <a:chExt cx="5520" cy="3360"/>
          </a:xfrm>
        </p:grpSpPr>
        <p:pic>
          <p:nvPicPr>
            <p:cNvPr id="23557" name="Picture 30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144" y="912"/>
              <a:ext cx="5520" cy="3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8" name="Picture 6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5280" y="912"/>
              <a:ext cx="21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9" name="Picture 8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3566" y="902"/>
              <a:ext cx="180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0" name="Picture 10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26" cstate="print"/>
            <a:srcRect/>
            <a:stretch>
              <a:fillRect/>
            </a:stretch>
          </p:blipFill>
          <p:spPr bwMode="auto">
            <a:xfrm>
              <a:off x="238" y="862"/>
              <a:ext cx="180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1" name="Picture 12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27" cstate="print"/>
            <a:srcRect/>
            <a:stretch>
              <a:fillRect/>
            </a:stretch>
          </p:blipFill>
          <p:spPr bwMode="auto">
            <a:xfrm>
              <a:off x="4128" y="1008"/>
              <a:ext cx="19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2" name="Picture 15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28" cstate="print"/>
            <a:srcRect/>
            <a:stretch>
              <a:fillRect/>
            </a:stretch>
          </p:blipFill>
          <p:spPr bwMode="auto">
            <a:xfrm>
              <a:off x="4800" y="1008"/>
              <a:ext cx="318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3" name="Picture 17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29" cstate="print"/>
            <a:srcRect/>
            <a:stretch>
              <a:fillRect/>
            </a:stretch>
          </p:blipFill>
          <p:spPr bwMode="auto">
            <a:xfrm>
              <a:off x="2544" y="3072"/>
              <a:ext cx="336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4" name="Picture 19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30" cstate="print"/>
            <a:srcRect/>
            <a:stretch>
              <a:fillRect/>
            </a:stretch>
          </p:blipFill>
          <p:spPr bwMode="auto">
            <a:xfrm>
              <a:off x="2544" y="1824"/>
              <a:ext cx="336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5" name="Picture 21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31" cstate="print"/>
            <a:srcRect/>
            <a:stretch>
              <a:fillRect/>
            </a:stretch>
          </p:blipFill>
          <p:spPr bwMode="auto">
            <a:xfrm>
              <a:off x="2160" y="2736"/>
              <a:ext cx="27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6" name="Picture 23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32" cstate="print"/>
            <a:srcRect/>
            <a:stretch>
              <a:fillRect/>
            </a:stretch>
          </p:blipFill>
          <p:spPr bwMode="auto">
            <a:xfrm>
              <a:off x="2160" y="1536"/>
              <a:ext cx="28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7" name="Picture 25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33" cstate="print"/>
            <a:srcRect/>
            <a:stretch>
              <a:fillRect/>
            </a:stretch>
          </p:blipFill>
          <p:spPr bwMode="auto">
            <a:xfrm>
              <a:off x="864" y="1488"/>
              <a:ext cx="288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8" name="Picture 27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34" cstate="print"/>
            <a:srcRect/>
            <a:stretch>
              <a:fillRect/>
            </a:stretch>
          </p:blipFill>
          <p:spPr bwMode="auto">
            <a:xfrm>
              <a:off x="864" y="2688"/>
              <a:ext cx="324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9" name="Picture 31" descr="txp_fi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35" cstate="print"/>
            <a:srcRect/>
            <a:stretch>
              <a:fillRect/>
            </a:stretch>
          </p:blipFill>
          <p:spPr bwMode="auto">
            <a:xfrm>
              <a:off x="3168" y="1824"/>
              <a:ext cx="25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0" name="Picture 32" descr="txp_fig"/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36" cstate="print"/>
            <a:srcRect/>
            <a:stretch>
              <a:fillRect/>
            </a:stretch>
          </p:blipFill>
          <p:spPr bwMode="auto">
            <a:xfrm>
              <a:off x="3216" y="3024"/>
              <a:ext cx="204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1" name="Picture 34" descr="txp_fig"/>
            <p:cNvPicPr>
              <a:picLocks noChangeAspect="1" noChangeArrowheads="1"/>
            </p:cNvPicPr>
            <p:nvPr>
              <p:custDataLst>
                <p:tags r:id="rId14"/>
              </p:custDataLst>
            </p:nvPr>
          </p:nvPicPr>
          <p:blipFill>
            <a:blip r:embed="rId37" cstate="print"/>
            <a:srcRect/>
            <a:stretch>
              <a:fillRect/>
            </a:stretch>
          </p:blipFill>
          <p:spPr bwMode="auto">
            <a:xfrm>
              <a:off x="1824" y="2880"/>
              <a:ext cx="2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2" name="Picture 36" descr="txp_fig"/>
            <p:cNvPicPr>
              <a:picLocks noChangeAspect="1" noChangeArrowheads="1"/>
            </p:cNvPicPr>
            <p:nvPr>
              <p:custDataLst>
                <p:tags r:id="rId15"/>
              </p:custDataLst>
            </p:nvPr>
          </p:nvPicPr>
          <p:blipFill>
            <a:blip r:embed="rId38" cstate="print"/>
            <a:srcRect/>
            <a:stretch>
              <a:fillRect/>
            </a:stretch>
          </p:blipFill>
          <p:spPr bwMode="auto">
            <a:xfrm>
              <a:off x="2640" y="2448"/>
              <a:ext cx="24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3" name="Picture 38" descr="txp_fig"/>
            <p:cNvPicPr>
              <a:picLocks noChangeAspect="1" noChangeArrowheads="1"/>
            </p:cNvPicPr>
            <p:nvPr>
              <p:custDataLst>
                <p:tags r:id="rId16"/>
              </p:custDataLst>
            </p:nvPr>
          </p:nvPicPr>
          <p:blipFill>
            <a:blip r:embed="rId39" cstate="print"/>
            <a:srcRect/>
            <a:stretch>
              <a:fillRect/>
            </a:stretch>
          </p:blipFill>
          <p:spPr bwMode="auto">
            <a:xfrm>
              <a:off x="1824" y="3408"/>
              <a:ext cx="25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4" name="Picture 40" descr="txp_fig"/>
            <p:cNvPicPr>
              <a:picLocks noChangeAspect="1" noChangeArrowheads="1"/>
            </p:cNvPicPr>
            <p:nvPr>
              <p:custDataLst>
                <p:tags r:id="rId17"/>
              </p:custDataLst>
            </p:nvPr>
          </p:nvPicPr>
          <p:blipFill>
            <a:blip r:embed="rId40" cstate="print"/>
            <a:srcRect/>
            <a:stretch>
              <a:fillRect/>
            </a:stretch>
          </p:blipFill>
          <p:spPr bwMode="auto">
            <a:xfrm>
              <a:off x="1824" y="2256"/>
              <a:ext cx="25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5" name="Picture 42" descr="txp_fig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41" cstate="print"/>
            <a:srcRect/>
            <a:stretch>
              <a:fillRect/>
            </a:stretch>
          </p:blipFill>
          <p:spPr bwMode="auto">
            <a:xfrm>
              <a:off x="1824" y="1776"/>
              <a:ext cx="2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6" name="Picture 44" descr="txp_fig"/>
            <p:cNvPicPr>
              <a:picLocks noChangeAspect="1" noChangeArrowheads="1"/>
            </p:cNvPicPr>
            <p:nvPr>
              <p:custDataLst>
                <p:tags r:id="rId19"/>
              </p:custDataLst>
            </p:nvPr>
          </p:nvPicPr>
          <p:blipFill>
            <a:blip r:embed="rId42" cstate="print"/>
            <a:srcRect/>
            <a:stretch>
              <a:fillRect/>
            </a:stretch>
          </p:blipFill>
          <p:spPr bwMode="auto">
            <a:xfrm>
              <a:off x="2592" y="1344"/>
              <a:ext cx="20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7" name="Picture 46" descr="txp_fig"/>
            <p:cNvPicPr>
              <a:picLocks noChangeAspect="1" noChangeArrowheads="1"/>
            </p:cNvPicPr>
            <p:nvPr>
              <p:custDataLst>
                <p:tags r:id="rId20"/>
              </p:custDataLst>
            </p:nvPr>
          </p:nvPicPr>
          <p:blipFill>
            <a:blip r:embed="rId43" cstate="print"/>
            <a:srcRect/>
            <a:stretch>
              <a:fillRect/>
            </a:stretch>
          </p:blipFill>
          <p:spPr bwMode="auto">
            <a:xfrm>
              <a:off x="1776" y="3888"/>
              <a:ext cx="173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8" name="Rectangle 47"/>
            <p:cNvSpPr>
              <a:spLocks noChangeArrowheads="1"/>
            </p:cNvSpPr>
            <p:nvPr/>
          </p:nvSpPr>
          <p:spPr bwMode="auto">
            <a:xfrm>
              <a:off x="192" y="768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2FF391-B6A4-467F-9953-8BA6B11104A7}" type="slidenum">
              <a:rPr lang="en-US"/>
              <a:pPr/>
              <a:t>36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Equivalent Block Diagram</a:t>
            </a:r>
          </a:p>
        </p:txBody>
      </p:sp>
      <p:pic>
        <p:nvPicPr>
          <p:cNvPr id="24580" name="Picture 2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981200"/>
            <a:ext cx="8229600" cy="181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3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538" y="5022850"/>
            <a:ext cx="8145462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Rectangle 31"/>
          <p:cNvSpPr>
            <a:spLocks noChangeArrowheads="1"/>
          </p:cNvSpPr>
          <p:nvPr/>
        </p:nvSpPr>
        <p:spPr bwMode="auto">
          <a:xfrm>
            <a:off x="381000" y="1905000"/>
            <a:ext cx="8382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F489CC-0412-4BB1-988B-741AF840C76E}" type="slidenum">
              <a:rPr lang="en-US"/>
              <a:pPr/>
              <a:t>37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FSLQR with reference input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3276600"/>
            <a:ext cx="7848600" cy="1905000"/>
          </a:xfrm>
        </p:spPr>
        <p:txBody>
          <a:bodyPr/>
          <a:lstStyle/>
          <a:p>
            <a:pPr eaLnBrk="1" hangingPunct="1"/>
            <a:r>
              <a:rPr lang="en-US" smtClean="0"/>
              <a:t>Assume that we want to design a FSLQR that will achieve asymptotic output convergence to  a reference input</a:t>
            </a:r>
          </a:p>
        </p:txBody>
      </p:sp>
      <p:pic>
        <p:nvPicPr>
          <p:cNvPr id="2560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0400" y="6019800"/>
            <a:ext cx="23622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2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81325" y="5105400"/>
            <a:ext cx="3181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7800" y="2286000"/>
            <a:ext cx="23431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8" name="Rectangle 23"/>
          <p:cNvSpPr>
            <a:spLocks noChangeArrowheads="1"/>
          </p:cNvSpPr>
          <p:nvPr/>
        </p:nvSpPr>
        <p:spPr bwMode="auto">
          <a:xfrm>
            <a:off x="647700" y="1066800"/>
            <a:ext cx="7848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For simplicity, lets assume a scalar output</a:t>
            </a:r>
          </a:p>
        </p:txBody>
      </p:sp>
      <p:pic>
        <p:nvPicPr>
          <p:cNvPr id="25609" name="Picture 2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72200" y="2209800"/>
            <a:ext cx="1047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F489CC-0412-4BB1-988B-741AF840C76E}" type="slidenum">
              <a:rPr lang="en-US"/>
              <a:pPr/>
              <a:t>38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FSLQR with reference input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09600" y="3886200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Assume that the  reference input </a:t>
            </a:r>
            <a:r>
              <a:rPr lang="en-US" sz="3200" b="1" dirty="0" smtClean="0">
                <a:latin typeface="Century Schoolbook" pitchFamily="18" charset="0"/>
              </a:rPr>
              <a:t>r(s) </a:t>
            </a:r>
            <a:r>
              <a:rPr lang="en-US" sz="2800" i="0" dirty="0">
                <a:latin typeface="Helvetica" pitchFamily="34" charset="0"/>
              </a:rPr>
              <a:t>satisfies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248023" y="4800600"/>
            <a:ext cx="2400304" cy="971551"/>
          </a:xfrm>
          <a:prstGeom prst="rect">
            <a:avLst/>
          </a:prstGeom>
          <a:noFill/>
          <a:ln/>
          <a:effectLst/>
        </p:spPr>
      </p:pic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85800" y="594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Where </a:t>
            </a:r>
            <a:r>
              <a:rPr lang="en-US" sz="3200" b="1" dirty="0" err="1">
                <a:latin typeface="Century Schoolbook" pitchFamily="18" charset="0"/>
              </a:rPr>
              <a:t>A</a:t>
            </a:r>
            <a:r>
              <a:rPr lang="en-US" sz="3200" b="1" baseline="-25000" dirty="0" err="1">
                <a:latin typeface="Century Schoolbook" pitchFamily="18" charset="0"/>
              </a:rPr>
              <a:t>r</a:t>
            </a:r>
            <a:r>
              <a:rPr lang="en-US" sz="3200" b="1" dirty="0">
                <a:latin typeface="Century Schoolbook" pitchFamily="18" charset="0"/>
              </a:rPr>
              <a:t>(s) </a:t>
            </a:r>
            <a:r>
              <a:rPr lang="en-US" sz="2800" i="0" dirty="0">
                <a:latin typeface="Helvetica" pitchFamily="34" charset="0"/>
              </a:rPr>
              <a:t>has root in the imaginary axis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1219200"/>
            <a:ext cx="8429625" cy="196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28601" y="1143001"/>
            <a:ext cx="564748" cy="3048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F1C2D6-DF57-4AD8-8B55-5E20A6515591}" type="slidenum">
              <a:rPr lang="en-US"/>
              <a:pPr/>
              <a:t>39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 input examples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Assume that   </a:t>
            </a:r>
            <a:r>
              <a:rPr lang="en-US" sz="3200" b="1" i="1" dirty="0" smtClean="0">
                <a:latin typeface="Century Schoolbook" pitchFamily="18" charset="0"/>
              </a:rPr>
              <a:t>r(t) = </a:t>
            </a:r>
            <a:r>
              <a:rPr lang="en-US" sz="3200" b="1" i="1" dirty="0" err="1" smtClean="0">
                <a:latin typeface="Century Schoolbook" pitchFamily="18" charset="0"/>
              </a:rPr>
              <a:t>r</a:t>
            </a:r>
            <a:r>
              <a:rPr lang="en-US" sz="3200" b="1" i="1" baseline="-25000" dirty="0" err="1" smtClean="0">
                <a:latin typeface="Century Schoolbook" pitchFamily="18" charset="0"/>
              </a:rPr>
              <a:t>o</a:t>
            </a:r>
            <a:endParaRPr lang="en-US" dirty="0" smtClean="0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571432" y="2286000"/>
            <a:ext cx="1962535" cy="837820"/>
          </a:xfrm>
          <a:prstGeom prst="rect">
            <a:avLst/>
          </a:prstGeom>
          <a:noFill/>
          <a:ln/>
          <a:effectLst/>
        </p:spPr>
      </p:pic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647700" y="3810000"/>
            <a:ext cx="7848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Assume that</a:t>
            </a:r>
          </a:p>
        </p:txBody>
      </p:sp>
      <p:pic>
        <p:nvPicPr>
          <p:cNvPr id="27655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29000" y="3886200"/>
            <a:ext cx="3143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006662" y="4953000"/>
            <a:ext cx="3123825" cy="1009271"/>
          </a:xfrm>
          <a:prstGeom prst="rect">
            <a:avLst/>
          </a:prstGeom>
          <a:noFill/>
          <a:ln/>
          <a:effectLst/>
        </p:spPr>
      </p:pic>
      <p:pic>
        <p:nvPicPr>
          <p:cNvPr id="27657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867400" y="2514600"/>
            <a:ext cx="17907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91200" y="5181600"/>
            <a:ext cx="29908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 bwMode="auto">
          <a:xfrm>
            <a:off x="4419600" y="2590800"/>
            <a:ext cx="762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800600" y="5334000"/>
            <a:ext cx="762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  <p:bldP spid="27654" grpId="0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42356B-C1DC-497E-A94A-AD8DF2070299}" type="slidenum">
              <a:rPr lang="en-US"/>
              <a:pPr/>
              <a:t>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Parseval’s theorem</a:t>
            </a:r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371600"/>
            <a:ext cx="7848600" cy="1066800"/>
          </a:xfrm>
        </p:spPr>
        <p:txBody>
          <a:bodyPr/>
          <a:lstStyle/>
          <a:p>
            <a:pPr eaLnBrk="1" hangingPunct="1"/>
            <a:r>
              <a:rPr lang="en-US" smtClean="0"/>
              <a:t>Let</a:t>
            </a:r>
          </a:p>
        </p:txBody>
      </p:sp>
      <p:sp>
        <p:nvSpPr>
          <p:cNvPr id="1003526" name="Rectangle 6"/>
          <p:cNvSpPr>
            <a:spLocks noChangeArrowheads="1"/>
          </p:cNvSpPr>
          <p:nvPr/>
        </p:nvSpPr>
        <p:spPr bwMode="auto">
          <a:xfrm>
            <a:off x="762000" y="25908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Its (symmetric) Fourier transform is defined by </a:t>
            </a:r>
          </a:p>
        </p:txBody>
      </p:sp>
      <p:pic>
        <p:nvPicPr>
          <p:cNvPr id="100353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2600" y="5867400"/>
            <a:ext cx="5130800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533" name="Rectangle 13"/>
          <p:cNvSpPr>
            <a:spLocks noChangeArrowheads="1"/>
          </p:cNvSpPr>
          <p:nvPr/>
        </p:nvSpPr>
        <p:spPr bwMode="auto">
          <a:xfrm>
            <a:off x="838200" y="5105400"/>
            <a:ext cx="779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and</a:t>
            </a:r>
          </a:p>
        </p:txBody>
      </p:sp>
      <p:pic>
        <p:nvPicPr>
          <p:cNvPr id="1003534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70100" y="1468438"/>
            <a:ext cx="3022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37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62400" y="3810000"/>
            <a:ext cx="3889375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38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8200" y="4038600"/>
            <a:ext cx="2768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3" grpId="0" build="p"/>
      <p:bldP spid="1003526" grpId="0"/>
      <p:bldP spid="10035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777702-CB92-4A22-BF00-B04C721AAA09}" type="slidenum">
              <a:rPr lang="en-US"/>
              <a:pPr/>
              <a:t>40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FSLQR with reference input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Define the reference frequency weight</a:t>
            </a: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914400" y="33909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Where</a:t>
            </a: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877839" y="2239963"/>
            <a:ext cx="4756498" cy="374038"/>
          </a:xfrm>
          <a:prstGeom prst="rect">
            <a:avLst/>
          </a:prstGeom>
          <a:noFill/>
          <a:ln/>
          <a:effectLst/>
        </p:spPr>
      </p:pic>
      <p:sp>
        <p:nvSpPr>
          <p:cNvPr id="28679" name="Rectangle 19"/>
          <p:cNvSpPr>
            <a:spLocks noChangeArrowheads="1"/>
          </p:cNvSpPr>
          <p:nvPr/>
        </p:nvSpPr>
        <p:spPr bwMode="auto">
          <a:xfrm>
            <a:off x="914400" y="5791200"/>
            <a:ext cx="480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dirty="0" err="1" smtClean="0">
                <a:latin typeface="Century Schoolbook" pitchFamily="18" charset="0"/>
              </a:rPr>
              <a:t>A</a:t>
            </a:r>
            <a:r>
              <a:rPr lang="en-US" sz="2800" b="1" baseline="-25000" dirty="0" err="1" smtClean="0">
                <a:latin typeface="Century Schoolbook" pitchFamily="18" charset="0"/>
              </a:rPr>
              <a:t>r</a:t>
            </a:r>
            <a:r>
              <a:rPr lang="en-US" sz="2800" b="1" dirty="0" smtClean="0">
                <a:latin typeface="Century Schoolbook" pitchFamily="18" charset="0"/>
              </a:rPr>
              <a:t>(s</a:t>
            </a:r>
            <a:r>
              <a:rPr lang="en-US" sz="2800" b="1" dirty="0">
                <a:latin typeface="Century Schoolbook" pitchFamily="18" charset="0"/>
              </a:rPr>
              <a:t>) </a:t>
            </a:r>
            <a:r>
              <a:rPr lang="en-US" i="0" dirty="0">
                <a:latin typeface="Helvetica" pitchFamily="34" charset="0"/>
              </a:rPr>
              <a:t>is the </a:t>
            </a:r>
            <a:r>
              <a:rPr lang="en-US" i="0" dirty="0" smtClean="0">
                <a:latin typeface="Helvetica" pitchFamily="34" charset="0"/>
              </a:rPr>
              <a:t>denominator of </a:t>
            </a:r>
            <a:r>
              <a:rPr lang="en-US" b="1" dirty="0" smtClean="0">
                <a:latin typeface="Century Schoolbook" pitchFamily="18" charset="0"/>
              </a:rPr>
              <a:t>r(s</a:t>
            </a:r>
            <a:r>
              <a:rPr lang="en-US" b="1" dirty="0">
                <a:latin typeface="Century Schoolbook" pitchFamily="18" charset="0"/>
              </a:rPr>
              <a:t>)</a:t>
            </a:r>
          </a:p>
        </p:txBody>
      </p:sp>
      <p:pic>
        <p:nvPicPr>
          <p:cNvPr id="28680" name="Picture 2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0" y="4114800"/>
            <a:ext cx="23939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auto">
          <a:xfrm>
            <a:off x="762000" y="5562600"/>
            <a:ext cx="5105400" cy="9144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668298" y="5562600"/>
            <a:ext cx="1960553" cy="79355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  <p:bldP spid="28677" grpId="0"/>
      <p:bldP spid="28679" grpId="0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7B6981-578E-4D55-AF0A-EA20E6A29243}" type="slidenum">
              <a:rPr lang="en-US"/>
              <a:pPr/>
              <a:t>41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Frequency-Shaped Cost Function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pic>
        <p:nvPicPr>
          <p:cNvPr id="103322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1295400"/>
            <a:ext cx="5741988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221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33800" y="2590800"/>
            <a:ext cx="4757738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47700" y="3581400"/>
            <a:ext cx="7848600" cy="11430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with</a:t>
            </a:r>
          </a:p>
        </p:txBody>
      </p:sp>
      <p:sp>
        <p:nvSpPr>
          <p:cNvPr id="1033224" name="AutoShape 8"/>
          <p:cNvSpPr>
            <a:spLocks/>
          </p:cNvSpPr>
          <p:nvPr/>
        </p:nvSpPr>
        <p:spPr bwMode="auto">
          <a:xfrm rot="5400000">
            <a:off x="3695700" y="3924300"/>
            <a:ext cx="381000" cy="3048000"/>
          </a:xfrm>
          <a:prstGeom prst="rightBrace">
            <a:avLst>
              <a:gd name="adj1" fmla="val 6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990600" y="5715000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used for achieving</a:t>
            </a:r>
          </a:p>
        </p:txBody>
      </p:sp>
      <p:pic>
        <p:nvPicPr>
          <p:cNvPr id="29706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91000" y="5791200"/>
            <a:ext cx="23622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7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9788" y="4775200"/>
            <a:ext cx="7472362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3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build="p"/>
      <p:bldP spid="1033224" grpId="0" animBg="1"/>
      <p:bldP spid="2970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8E1488-FFA6-4AA6-9648-E6D852B56771}" type="slidenum">
              <a:rPr lang="en-US"/>
              <a:pPr/>
              <a:t>42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Frequency-Shaped Cost Function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pic>
        <p:nvPicPr>
          <p:cNvPr id="103424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1295400"/>
            <a:ext cx="5741988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45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33800" y="2590800"/>
            <a:ext cx="4757738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56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5943600"/>
            <a:ext cx="394335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1800" y="4414838"/>
            <a:ext cx="7645400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1F28F0-3F05-4EF3-8564-C95126078051}" type="slidenum">
              <a:rPr lang="en-US"/>
              <a:pPr/>
              <a:t>43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Realizing the filters using LTI’s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grpSp>
        <p:nvGrpSpPr>
          <p:cNvPr id="31749" name="Group 4"/>
          <p:cNvGrpSpPr>
            <a:grpSpLocks/>
          </p:cNvGrpSpPr>
          <p:nvPr/>
        </p:nvGrpSpPr>
        <p:grpSpPr bwMode="auto">
          <a:xfrm>
            <a:off x="2209800" y="1371600"/>
            <a:ext cx="4038600" cy="1066800"/>
            <a:chOff x="1392" y="1248"/>
            <a:chExt cx="2544" cy="672"/>
          </a:xfrm>
        </p:grpSpPr>
        <p:sp>
          <p:nvSpPr>
            <p:cNvPr id="31758" name="Rectangle 5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Line 6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Line 7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7323" name="Rectangle 11"/>
          <p:cNvSpPr>
            <a:spLocks noChangeArrowheads="1"/>
          </p:cNvSpPr>
          <p:nvPr/>
        </p:nvSpPr>
        <p:spPr bwMode="auto">
          <a:xfrm>
            <a:off x="533400" y="2514600"/>
            <a:ext cx="3076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can be realized by</a:t>
            </a:r>
          </a:p>
        </p:txBody>
      </p:sp>
      <p:sp>
        <p:nvSpPr>
          <p:cNvPr id="1037324" name="Rectangle 12"/>
          <p:cNvSpPr>
            <a:spLocks noChangeArrowheads="1"/>
          </p:cNvSpPr>
          <p:nvPr/>
        </p:nvSpPr>
        <p:spPr bwMode="auto">
          <a:xfrm>
            <a:off x="304800" y="4800600"/>
            <a:ext cx="1628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such that</a:t>
            </a:r>
          </a:p>
        </p:txBody>
      </p:sp>
      <p:pic>
        <p:nvPicPr>
          <p:cNvPr id="31752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60775" y="1785938"/>
            <a:ext cx="11382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Picture 2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81600" y="1295400"/>
            <a:ext cx="10525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Picture 2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81213" y="1290638"/>
            <a:ext cx="968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5" name="Picture 3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324600" y="5486400"/>
            <a:ext cx="13589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6" name="Picture 3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14400" y="5638800"/>
            <a:ext cx="51308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7" name="Picture 3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825625" y="3463925"/>
            <a:ext cx="50673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2743200" y="6324600"/>
            <a:ext cx="31051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denominator of </a:t>
            </a:r>
            <a:r>
              <a:rPr lang="en-US" b="1" dirty="0" smtClean="0">
                <a:latin typeface="Century Schoolbook" pitchFamily="18" charset="0"/>
              </a:rPr>
              <a:t>r(s</a:t>
            </a:r>
            <a:r>
              <a:rPr lang="en-US" b="1" dirty="0">
                <a:latin typeface="Century Schoolbook" pitchFamily="18" charset="0"/>
              </a:rPr>
              <a:t>)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5715000" y="6172200"/>
            <a:ext cx="10668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323" grpId="0"/>
      <p:bldP spid="1037324" grpId="0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2BE7B6-E284-46D9-A61C-A522293B67CD}" type="slidenum">
              <a:rPr lang="en-US"/>
              <a:pPr/>
              <a:t>44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Realizing the filters using LTI’s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2209800" y="1371600"/>
            <a:ext cx="4038600" cy="1066800"/>
            <a:chOff x="1392" y="1248"/>
            <a:chExt cx="2544" cy="672"/>
          </a:xfrm>
        </p:grpSpPr>
        <p:sp>
          <p:nvSpPr>
            <p:cNvPr id="32781" name="Rectangle 5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Line 6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Line 7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2774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57600" y="1752600"/>
            <a:ext cx="113823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05400" y="1371600"/>
            <a:ext cx="11715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057400" y="1295400"/>
            <a:ext cx="10191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5275" name="Rectangle 11"/>
          <p:cNvSpPr>
            <a:spLocks noChangeArrowheads="1"/>
          </p:cNvSpPr>
          <p:nvPr/>
        </p:nvSpPr>
        <p:spPr bwMode="auto">
          <a:xfrm>
            <a:off x="533400" y="2667000"/>
            <a:ext cx="3076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can be realized by</a:t>
            </a:r>
          </a:p>
        </p:txBody>
      </p:sp>
      <p:sp>
        <p:nvSpPr>
          <p:cNvPr id="1035276" name="Rectangle 12"/>
          <p:cNvSpPr>
            <a:spLocks noChangeArrowheads="1"/>
          </p:cNvSpPr>
          <p:nvPr/>
        </p:nvSpPr>
        <p:spPr bwMode="auto">
          <a:xfrm>
            <a:off x="304800" y="5334000"/>
            <a:ext cx="1628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such that</a:t>
            </a:r>
          </a:p>
        </p:txBody>
      </p:sp>
      <p:pic>
        <p:nvPicPr>
          <p:cNvPr id="1035277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38300" y="6015038"/>
            <a:ext cx="52832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278" name="Picture 1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49425" y="3581400"/>
            <a:ext cx="52387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275" grpId="0"/>
      <p:bldP spid="103527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96D705-E077-4B64-B229-930F597C0DF2}" type="slidenum">
              <a:rPr lang="en-US"/>
              <a:pPr/>
              <a:t>45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Realizing the filters using LTI’s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36292" name="Rectangle 4"/>
          <p:cNvSpPr>
            <a:spLocks noChangeArrowheads="1"/>
          </p:cNvSpPr>
          <p:nvPr/>
        </p:nvSpPr>
        <p:spPr bwMode="auto">
          <a:xfrm>
            <a:off x="533400" y="2667000"/>
            <a:ext cx="3076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can be realized by</a:t>
            </a:r>
          </a:p>
        </p:txBody>
      </p:sp>
      <p:sp>
        <p:nvSpPr>
          <p:cNvPr id="1036293" name="Rectangle 5"/>
          <p:cNvSpPr>
            <a:spLocks noChangeArrowheads="1"/>
          </p:cNvSpPr>
          <p:nvPr/>
        </p:nvSpPr>
        <p:spPr bwMode="auto">
          <a:xfrm>
            <a:off x="304800" y="5334000"/>
            <a:ext cx="1628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such that</a:t>
            </a:r>
          </a:p>
        </p:txBody>
      </p:sp>
      <p:grpSp>
        <p:nvGrpSpPr>
          <p:cNvPr id="33799" name="Group 6"/>
          <p:cNvGrpSpPr>
            <a:grpSpLocks/>
          </p:cNvGrpSpPr>
          <p:nvPr/>
        </p:nvGrpSpPr>
        <p:grpSpPr bwMode="auto">
          <a:xfrm>
            <a:off x="2362200" y="1295400"/>
            <a:ext cx="4038600" cy="1066800"/>
            <a:chOff x="1392" y="1248"/>
            <a:chExt cx="2544" cy="672"/>
          </a:xfrm>
        </p:grpSpPr>
        <p:sp>
          <p:nvSpPr>
            <p:cNvPr id="33805" name="Rectangle 7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Line 8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Line 9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380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89375" y="1600200"/>
            <a:ext cx="113823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43538" y="1066800"/>
            <a:ext cx="11033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57413" y="1062038"/>
            <a:ext cx="968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301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49425" y="3581400"/>
            <a:ext cx="52387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302" name="Picture 1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638300" y="6010275"/>
            <a:ext cx="52832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292" grpId="0"/>
      <p:bldP spid="103629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C04B29-3111-4A6B-B439-610685EB019A}" type="slidenum">
              <a:rPr lang="en-US"/>
              <a:pPr/>
              <a:t>46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Cost Function Realization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685800" y="2133600"/>
            <a:ext cx="1254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where,</a:t>
            </a:r>
          </a:p>
        </p:txBody>
      </p:sp>
      <p:pic>
        <p:nvPicPr>
          <p:cNvPr id="1038346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0" y="1981200"/>
            <a:ext cx="32639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3400" y="3048000"/>
            <a:ext cx="183515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4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65388" y="2973388"/>
            <a:ext cx="6475412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976312" y="5302250"/>
            <a:ext cx="1376364" cy="1257079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533629" y="5106987"/>
            <a:ext cx="6440527" cy="1597642"/>
          </a:xfrm>
          <a:prstGeom prst="rect">
            <a:avLst/>
          </a:prstGeom>
          <a:noFill/>
          <a:ln/>
          <a:effectLst/>
        </p:spPr>
      </p:pic>
      <p:pic>
        <p:nvPicPr>
          <p:cNvPr id="34827" name="Picture 18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20713" y="1062038"/>
            <a:ext cx="6354762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341" grpId="0"/>
      <p:bldP spid="1038341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164159-D991-4818-A772-4A468902C104}" type="slidenum">
              <a:rPr lang="en-US"/>
              <a:pPr/>
              <a:t>47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Extended System Dynamics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39366" name="AutoShape 6"/>
          <p:cNvSpPr>
            <a:spLocks/>
          </p:cNvSpPr>
          <p:nvPr/>
        </p:nvSpPr>
        <p:spPr bwMode="auto">
          <a:xfrm rot="5400000">
            <a:off x="1104900" y="3048000"/>
            <a:ext cx="381000" cy="10668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9367" name="AutoShape 7"/>
          <p:cNvSpPr>
            <a:spLocks/>
          </p:cNvSpPr>
          <p:nvPr/>
        </p:nvSpPr>
        <p:spPr bwMode="auto">
          <a:xfrm rot="5400000">
            <a:off x="6362700" y="3048000"/>
            <a:ext cx="381000" cy="10668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9368" name="AutoShape 8"/>
          <p:cNvSpPr>
            <a:spLocks/>
          </p:cNvSpPr>
          <p:nvPr/>
        </p:nvSpPr>
        <p:spPr bwMode="auto">
          <a:xfrm rot="5400000">
            <a:off x="7734300" y="3048000"/>
            <a:ext cx="381000" cy="10668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9369" name="AutoShape 9"/>
          <p:cNvSpPr>
            <a:spLocks/>
          </p:cNvSpPr>
          <p:nvPr/>
        </p:nvSpPr>
        <p:spPr bwMode="auto">
          <a:xfrm rot="5400000">
            <a:off x="3848100" y="1905000"/>
            <a:ext cx="381000" cy="3352800"/>
          </a:xfrm>
          <a:prstGeom prst="rightBrace">
            <a:avLst>
              <a:gd name="adj1" fmla="val 7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937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6800" y="4038600"/>
            <a:ext cx="3397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371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00800" y="3962400"/>
            <a:ext cx="3397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372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86200" y="3962400"/>
            <a:ext cx="40798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373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96200" y="3886200"/>
            <a:ext cx="4079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374" name="Picture 1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60500" y="5257800"/>
            <a:ext cx="62230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4" name="Picture 1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1000" y="1600200"/>
            <a:ext cx="183515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5" name="Picture 16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362200" y="1524000"/>
            <a:ext cx="6475413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3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3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3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3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3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3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3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366" grpId="0" animBg="1"/>
      <p:bldP spid="1039367" grpId="0" animBg="1"/>
      <p:bldP spid="1039368" grpId="0" animBg="1"/>
      <p:bldP spid="103936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425343-1FAE-4A84-BA78-6EDC0125B636}" type="slidenum">
              <a:rPr lang="en-US"/>
              <a:pPr/>
              <a:t>48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Extended System Cost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333903" y="5105400"/>
            <a:ext cx="1754631" cy="312271"/>
          </a:xfrm>
          <a:prstGeom prst="rect">
            <a:avLst/>
          </a:prstGeom>
          <a:noFill/>
          <a:ln/>
          <a:effectLst/>
        </p:spPr>
      </p:pic>
      <p:pic>
        <p:nvPicPr>
          <p:cNvPr id="1040407" name="Picture 2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72200" y="1447800"/>
            <a:ext cx="21923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408" name="Picture 2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9600" y="1295400"/>
            <a:ext cx="5407025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40152" y="2667000"/>
            <a:ext cx="7046134" cy="1387608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09600" y="4724400"/>
            <a:ext cx="2208420" cy="119092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57200" y="2057400"/>
            <a:ext cx="5613646" cy="685800"/>
          </a:xfrm>
          <a:prstGeom prst="rect">
            <a:avLst/>
          </a:prstGeom>
          <a:noFill/>
          <a:ln/>
          <a:effectLst/>
        </p:spPr>
      </p:pic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0D6857-3BA0-4B92-959A-2456E5CDACE0}" type="slidenum">
              <a:rPr lang="en-US"/>
              <a:pPr/>
              <a:t>49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Extended LQR Solution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pic>
        <p:nvPicPr>
          <p:cNvPr id="20487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" y="1295400"/>
            <a:ext cx="4267200" cy="31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685800" y="3657600"/>
            <a:ext cx="1563642" cy="359563"/>
          </a:xfrm>
          <a:prstGeom prst="rect">
            <a:avLst/>
          </a:prstGeom>
          <a:noFill/>
          <a:ln/>
          <a:effectLst/>
        </p:spPr>
      </p:pic>
      <p:sp>
        <p:nvSpPr>
          <p:cNvPr id="13" name="Rectangle 12"/>
          <p:cNvSpPr/>
          <p:nvPr/>
        </p:nvSpPr>
        <p:spPr>
          <a:xfrm>
            <a:off x="533400" y="2895600"/>
            <a:ext cx="8835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 smtClean="0">
                <a:solidFill>
                  <a:srgbClr val="000000"/>
                </a:solidFill>
                <a:latin typeface="Helvetica" pitchFamily="34" charset="0"/>
              </a:rPr>
              <a:t>where</a:t>
            </a:r>
            <a:endParaRPr lang="en-US" dirty="0"/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172200" y="2209800"/>
            <a:ext cx="2682974" cy="454786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6629400" y="3581400"/>
            <a:ext cx="2381791" cy="609600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>
          <a:xfrm>
            <a:off x="1447800" y="4724400"/>
            <a:ext cx="769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 smtClean="0">
                <a:solidFill>
                  <a:srgbClr val="000000"/>
                </a:solidFill>
                <a:latin typeface="Helvetica" pitchFamily="34" charset="0"/>
              </a:rPr>
              <a:t>Then</a:t>
            </a:r>
            <a:endParaRPr lang="en-US" dirty="0"/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1371600" y="5486400"/>
            <a:ext cx="940678" cy="276475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152400" y="6172200"/>
            <a:ext cx="2627878" cy="359290"/>
          </a:xfrm>
          <a:prstGeom prst="rect">
            <a:avLst/>
          </a:prstGeom>
          <a:noFill/>
          <a:ln/>
          <a:effectLst/>
        </p:spPr>
      </p:pic>
      <p:sp>
        <p:nvSpPr>
          <p:cNvPr id="28" name="Rectangle 27"/>
          <p:cNvSpPr/>
          <p:nvPr/>
        </p:nvSpPr>
        <p:spPr>
          <a:xfrm>
            <a:off x="2819400" y="5410200"/>
            <a:ext cx="1712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 smtClean="0">
                <a:solidFill>
                  <a:srgbClr val="000000"/>
                </a:solidFill>
                <a:latin typeface="Helvetica" pitchFamily="34" charset="0"/>
              </a:rPr>
              <a:t>is stabilizable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048000" y="6172200"/>
            <a:ext cx="1624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 smtClean="0">
                <a:solidFill>
                  <a:srgbClr val="000000"/>
                </a:solidFill>
                <a:latin typeface="Helvetica" pitchFamily="34" charset="0"/>
              </a:rPr>
              <a:t>is detectable</a:t>
            </a:r>
            <a:endParaRPr lang="en-US" dirty="0"/>
          </a:p>
        </p:txBody>
      </p:sp>
      <p:sp>
        <p:nvSpPr>
          <p:cNvPr id="30" name="Right Brace 29"/>
          <p:cNvSpPr/>
          <p:nvPr/>
        </p:nvSpPr>
        <p:spPr bwMode="auto">
          <a:xfrm>
            <a:off x="4724400" y="4724400"/>
            <a:ext cx="457200" cy="19050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Left-Right Arrow 30"/>
          <p:cNvSpPr/>
          <p:nvPr/>
        </p:nvSpPr>
        <p:spPr bwMode="auto">
          <a:xfrm>
            <a:off x="5257800" y="5562600"/>
            <a:ext cx="685800" cy="2286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ight Brace 31"/>
          <p:cNvSpPr/>
          <p:nvPr/>
        </p:nvSpPr>
        <p:spPr bwMode="auto">
          <a:xfrm flipH="1">
            <a:off x="6019800" y="4724400"/>
            <a:ext cx="457200" cy="19050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77000" y="5029200"/>
            <a:ext cx="246413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 smtClean="0">
                <a:solidFill>
                  <a:srgbClr val="000000"/>
                </a:solidFill>
                <a:latin typeface="Helvetica" pitchFamily="34" charset="0"/>
              </a:rPr>
              <a:t>There exists a</a:t>
            </a:r>
          </a:p>
          <a:p>
            <a:r>
              <a:rPr lang="en-US" sz="2000" i="0" dirty="0" smtClean="0">
                <a:solidFill>
                  <a:srgbClr val="000000"/>
                </a:solidFill>
                <a:latin typeface="Helvetica" pitchFamily="34" charset="0"/>
              </a:rPr>
              <a:t>stabilizing optimal</a:t>
            </a:r>
          </a:p>
          <a:p>
            <a:r>
              <a:rPr lang="en-US" sz="2000" i="0" dirty="0" smtClean="0">
                <a:solidFill>
                  <a:srgbClr val="000000"/>
                </a:solidFill>
                <a:latin typeface="Helvetica" pitchFamily="34" charset="0"/>
              </a:rPr>
              <a:t>control shown in the</a:t>
            </a:r>
          </a:p>
          <a:p>
            <a:r>
              <a:rPr lang="en-US" sz="2000" i="0" dirty="0" smtClean="0">
                <a:solidFill>
                  <a:srgbClr val="000000"/>
                </a:solidFill>
                <a:latin typeface="Helvetica" pitchFamily="34" charset="0"/>
              </a:rPr>
              <a:t>next page</a:t>
            </a:r>
            <a:endParaRPr lang="en-US" dirty="0"/>
          </a:p>
        </p:txBody>
      </p:sp>
      <p:sp>
        <p:nvSpPr>
          <p:cNvPr id="34" name="AutoShape 32"/>
          <p:cNvSpPr>
            <a:spLocks/>
          </p:cNvSpPr>
          <p:nvPr/>
        </p:nvSpPr>
        <p:spPr bwMode="auto">
          <a:xfrm rot="5400000">
            <a:off x="3276600" y="2286000"/>
            <a:ext cx="381000" cy="838200"/>
          </a:xfrm>
          <a:prstGeom prst="rightBrace">
            <a:avLst>
              <a:gd name="adj1" fmla="val 1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5" name="Picture 36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276600" y="2895600"/>
            <a:ext cx="4079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2770669" y="3429000"/>
            <a:ext cx="3678862" cy="88956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913339-3E3E-4117-8B27-3D9C00142A0F}" type="slidenum">
              <a:rPr lang="en-US"/>
              <a:pPr/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Parseval’s theorem</a:t>
            </a:r>
          </a:p>
        </p:txBody>
      </p:sp>
      <p:pic>
        <p:nvPicPr>
          <p:cNvPr id="6148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27150" y="1676400"/>
            <a:ext cx="648970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4555" name="Rectangle 11"/>
          <p:cNvSpPr>
            <a:spLocks noChangeArrowheads="1"/>
          </p:cNvSpPr>
          <p:nvPr/>
        </p:nvSpPr>
        <p:spPr bwMode="auto">
          <a:xfrm>
            <a:off x="381000" y="57912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                                          (complex conjugate transpose)</a:t>
            </a: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04557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750" y="5791200"/>
            <a:ext cx="31432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4558" name="Rectangle 14"/>
          <p:cNvSpPr>
            <a:spLocks noChangeArrowheads="1"/>
          </p:cNvSpPr>
          <p:nvPr/>
        </p:nvSpPr>
        <p:spPr bwMode="auto">
          <a:xfrm>
            <a:off x="533400" y="3138488"/>
            <a:ext cx="1155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where</a:t>
            </a:r>
          </a:p>
        </p:txBody>
      </p:sp>
      <p:pic>
        <p:nvPicPr>
          <p:cNvPr id="1004561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0" y="4191000"/>
            <a:ext cx="2768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55" grpId="0"/>
      <p:bldP spid="100455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B7C329-4C0F-45A4-99AD-9666781102BA}" type="slidenum">
              <a:rPr lang="en-US"/>
              <a:pPr/>
              <a:t>50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Extended LQR Solution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533400" y="914400"/>
            <a:ext cx="311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Optimal Control Gain:</a:t>
            </a:r>
          </a:p>
        </p:txBody>
      </p:sp>
      <p:sp>
        <p:nvSpPr>
          <p:cNvPr id="1041414" name="Rectangle 6"/>
          <p:cNvSpPr>
            <a:spLocks noChangeArrowheads="1"/>
          </p:cNvSpPr>
          <p:nvPr/>
        </p:nvSpPr>
        <p:spPr bwMode="auto">
          <a:xfrm>
            <a:off x="533400" y="2514600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where</a:t>
            </a:r>
          </a:p>
        </p:txBody>
      </p:sp>
      <p:pic>
        <p:nvPicPr>
          <p:cNvPr id="1041416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3333750"/>
            <a:ext cx="34099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409501" y="4343400"/>
            <a:ext cx="7220346" cy="685802"/>
          </a:xfrm>
          <a:prstGeom prst="rect">
            <a:avLst/>
          </a:prstGeom>
          <a:noFill/>
          <a:ln/>
          <a:effectLst/>
        </p:spPr>
      </p:pic>
      <p:sp>
        <p:nvSpPr>
          <p:cNvPr id="1041418" name="Rectangle 10"/>
          <p:cNvSpPr>
            <a:spLocks noChangeArrowheads="1"/>
          </p:cNvSpPr>
          <p:nvPr/>
        </p:nvSpPr>
        <p:spPr bwMode="auto">
          <a:xfrm>
            <a:off x="762000" y="5486400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and</a:t>
            </a:r>
          </a:p>
        </p:txBody>
      </p:sp>
      <p:pic>
        <p:nvPicPr>
          <p:cNvPr id="37899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24075" y="5864225"/>
            <a:ext cx="45148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448105" y="1676400"/>
            <a:ext cx="4381529" cy="59098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4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6FB6B3-CB29-4B27-904C-BB3525B1E987}" type="slidenum">
              <a:rPr lang="en-US"/>
              <a:pPr/>
              <a:t>51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Block Diagram</a:t>
            </a:r>
          </a:p>
        </p:txBody>
      </p:sp>
      <p:grpSp>
        <p:nvGrpSpPr>
          <p:cNvPr id="38916" name="Group 58"/>
          <p:cNvGrpSpPr>
            <a:grpSpLocks/>
          </p:cNvGrpSpPr>
          <p:nvPr/>
        </p:nvGrpSpPr>
        <p:grpSpPr bwMode="auto">
          <a:xfrm>
            <a:off x="457200" y="533400"/>
            <a:ext cx="8229600" cy="6148388"/>
            <a:chOff x="288" y="336"/>
            <a:chExt cx="5184" cy="3873"/>
          </a:xfrm>
        </p:grpSpPr>
        <p:grpSp>
          <p:nvGrpSpPr>
            <p:cNvPr id="38917" name="Group 47"/>
            <p:cNvGrpSpPr>
              <a:grpSpLocks/>
            </p:cNvGrpSpPr>
            <p:nvPr/>
          </p:nvGrpSpPr>
          <p:grpSpPr bwMode="auto">
            <a:xfrm>
              <a:off x="288" y="336"/>
              <a:ext cx="5184" cy="3618"/>
              <a:chOff x="288" y="423"/>
              <a:chExt cx="5184" cy="3618"/>
            </a:xfrm>
          </p:grpSpPr>
          <p:pic>
            <p:nvPicPr>
              <p:cNvPr id="38927" name="Picture 4"/>
              <p:cNvPicPr>
                <a:picLocks noChangeAspect="1" noChangeArrowheads="1"/>
              </p:cNvPicPr>
              <p:nvPr/>
            </p:nvPicPr>
            <p:blipFill>
              <a:blip r:embed="rId33" cstate="print"/>
              <a:srcRect/>
              <a:stretch>
                <a:fillRect/>
              </a:stretch>
            </p:blipFill>
            <p:spPr bwMode="auto">
              <a:xfrm>
                <a:off x="288" y="471"/>
                <a:ext cx="5184" cy="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928" name="Picture 5" descr="txp_fig"/>
              <p:cNvPicPr>
                <a:picLocks noChangeAspect="1" noChangeArrowheads="1"/>
              </p:cNvPicPr>
              <p:nvPr>
                <p:custDataLst>
                  <p:tags r:id="rId3"/>
                </p:custDataLst>
              </p:nvPr>
            </p:nvPicPr>
            <p:blipFill>
              <a:blip r:embed="rId34" cstate="print"/>
              <a:srcRect/>
              <a:stretch>
                <a:fillRect/>
              </a:stretch>
            </p:blipFill>
            <p:spPr bwMode="auto">
              <a:xfrm>
                <a:off x="4896" y="471"/>
                <a:ext cx="216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929" name="Picture 6" descr="txp_fig"/>
              <p:cNvPicPr>
                <a:picLocks noChangeAspect="1" noChangeArrowheads="1"/>
              </p:cNvPicPr>
              <p:nvPr>
                <p:custDataLst>
                  <p:tags r:id="rId4"/>
                </p:custDataLst>
              </p:nvPr>
            </p:nvPicPr>
            <p:blipFill>
              <a:blip r:embed="rId35" cstate="print"/>
              <a:srcRect/>
              <a:stretch>
                <a:fillRect/>
              </a:stretch>
            </p:blipFill>
            <p:spPr bwMode="auto">
              <a:xfrm>
                <a:off x="3744" y="567"/>
                <a:ext cx="192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930" name="Picture 7" descr="txp_fig"/>
              <p:cNvPicPr>
                <a:picLocks noChangeAspect="1" noChangeArrowheads="1"/>
              </p:cNvPicPr>
              <p:nvPr>
                <p:custDataLst>
                  <p:tags r:id="rId5"/>
                </p:custDataLst>
              </p:nvPr>
            </p:nvPicPr>
            <p:blipFill>
              <a:blip r:embed="rId36" cstate="print"/>
              <a:srcRect/>
              <a:stretch>
                <a:fillRect/>
              </a:stretch>
            </p:blipFill>
            <p:spPr bwMode="auto">
              <a:xfrm>
                <a:off x="4416" y="567"/>
                <a:ext cx="318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931" name="Picture 8" descr="txp_fig"/>
              <p:cNvPicPr>
                <a:picLocks noChangeAspect="1" noChangeArrowheads="1"/>
              </p:cNvPicPr>
              <p:nvPr>
                <p:custDataLst>
                  <p:tags r:id="rId6"/>
                </p:custDataLst>
              </p:nvPr>
            </p:nvPicPr>
            <p:blipFill>
              <a:blip r:embed="rId37" cstate="print"/>
              <a:srcRect/>
              <a:stretch>
                <a:fillRect/>
              </a:stretch>
            </p:blipFill>
            <p:spPr bwMode="auto">
              <a:xfrm>
                <a:off x="960" y="423"/>
                <a:ext cx="180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932" name="Picture 9" descr="txp_fig"/>
              <p:cNvPicPr>
                <a:picLocks noChangeAspect="1" noChangeArrowheads="1"/>
              </p:cNvPicPr>
              <p:nvPr>
                <p:custDataLst>
                  <p:tags r:id="rId7"/>
                </p:custDataLst>
              </p:nvPr>
            </p:nvPicPr>
            <p:blipFill>
              <a:blip r:embed="rId38" cstate="print"/>
              <a:srcRect/>
              <a:stretch>
                <a:fillRect/>
              </a:stretch>
            </p:blipFill>
            <p:spPr bwMode="auto">
              <a:xfrm>
                <a:off x="2304" y="1287"/>
                <a:ext cx="336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933" name="Picture 10" descr="txp_fig"/>
              <p:cNvPicPr>
                <a:picLocks noChangeAspect="1" noChangeArrowheads="1"/>
              </p:cNvPicPr>
              <p:nvPr>
                <p:custDataLst>
                  <p:tags r:id="rId8"/>
                </p:custDataLst>
              </p:nvPr>
            </p:nvPicPr>
            <p:blipFill>
              <a:blip r:embed="rId39" cstate="print"/>
              <a:srcRect/>
              <a:stretch>
                <a:fillRect/>
              </a:stretch>
            </p:blipFill>
            <p:spPr bwMode="auto">
              <a:xfrm>
                <a:off x="1920" y="1047"/>
                <a:ext cx="288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934" name="Picture 11" descr="txp_fig"/>
              <p:cNvPicPr>
                <a:picLocks noChangeAspect="1" noChangeArrowheads="1"/>
              </p:cNvPicPr>
              <p:nvPr>
                <p:custDataLst>
                  <p:tags r:id="rId9"/>
                </p:custDataLst>
              </p:nvPr>
            </p:nvPicPr>
            <p:blipFill>
              <a:blip r:embed="rId40" cstate="print"/>
              <a:srcRect/>
              <a:stretch>
                <a:fillRect/>
              </a:stretch>
            </p:blipFill>
            <p:spPr bwMode="auto">
              <a:xfrm>
                <a:off x="864" y="951"/>
                <a:ext cx="288" cy="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935" name="Picture 12" descr="txp_fig"/>
              <p:cNvPicPr>
                <a:picLocks noChangeAspect="1" noChangeArrowheads="1"/>
              </p:cNvPicPr>
              <p:nvPr>
                <p:custDataLst>
                  <p:tags r:id="rId10"/>
                </p:custDataLst>
              </p:nvPr>
            </p:nvPicPr>
            <p:blipFill>
              <a:blip r:embed="rId41" cstate="print"/>
              <a:srcRect/>
              <a:stretch>
                <a:fillRect/>
              </a:stretch>
            </p:blipFill>
            <p:spPr bwMode="auto">
              <a:xfrm>
                <a:off x="2880" y="1239"/>
                <a:ext cx="25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936" name="Picture 14" descr="txp_fig"/>
              <p:cNvPicPr>
                <a:picLocks noChangeAspect="1" noChangeArrowheads="1"/>
              </p:cNvPicPr>
              <p:nvPr>
                <p:custDataLst>
                  <p:tags r:id="rId11"/>
                </p:custDataLst>
              </p:nvPr>
            </p:nvPicPr>
            <p:blipFill>
              <a:blip r:embed="rId42" cstate="print"/>
              <a:srcRect/>
              <a:stretch>
                <a:fillRect/>
              </a:stretch>
            </p:blipFill>
            <p:spPr bwMode="auto">
              <a:xfrm>
                <a:off x="1584" y="1191"/>
                <a:ext cx="2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937" name="Picture 15" descr="txp_fig"/>
              <p:cNvPicPr>
                <a:picLocks noChangeAspect="1" noChangeArrowheads="1"/>
              </p:cNvPicPr>
              <p:nvPr>
                <p:custDataLst>
                  <p:tags r:id="rId12"/>
                </p:custDataLst>
              </p:nvPr>
            </p:nvPicPr>
            <p:blipFill>
              <a:blip r:embed="rId43" cstate="print"/>
              <a:srcRect/>
              <a:stretch>
                <a:fillRect/>
              </a:stretch>
            </p:blipFill>
            <p:spPr bwMode="auto">
              <a:xfrm>
                <a:off x="2352" y="855"/>
                <a:ext cx="202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938" name="Picture 16" descr="txp_fig"/>
              <p:cNvPicPr>
                <a:picLocks noChangeAspect="1" noChangeArrowheads="1"/>
              </p:cNvPicPr>
              <p:nvPr>
                <p:custDataLst>
                  <p:tags r:id="rId13"/>
                </p:custDataLst>
              </p:nvPr>
            </p:nvPicPr>
            <p:blipFill>
              <a:blip r:embed="rId44" cstate="print"/>
              <a:srcRect/>
              <a:stretch>
                <a:fillRect/>
              </a:stretch>
            </p:blipFill>
            <p:spPr bwMode="auto">
              <a:xfrm>
                <a:off x="1584" y="1623"/>
                <a:ext cx="2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939" name="Picture 17" descr="txp_fig"/>
              <p:cNvPicPr>
                <a:picLocks noChangeAspect="1" noChangeArrowheads="1"/>
              </p:cNvPicPr>
              <p:nvPr>
                <p:custDataLst>
                  <p:tags r:id="rId14"/>
                </p:custDataLst>
              </p:nvPr>
            </p:nvPicPr>
            <p:blipFill>
              <a:blip r:embed="rId45" cstate="print"/>
              <a:srcRect/>
              <a:stretch>
                <a:fillRect/>
              </a:stretch>
            </p:blipFill>
            <p:spPr bwMode="auto">
              <a:xfrm>
                <a:off x="3168" y="2151"/>
                <a:ext cx="43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940" name="Picture 18" descr="txp_fig"/>
              <p:cNvPicPr>
                <a:picLocks noChangeAspect="1" noChangeArrowheads="1"/>
              </p:cNvPicPr>
              <p:nvPr>
                <p:custDataLst>
                  <p:tags r:id="rId15"/>
                </p:custDataLst>
              </p:nvPr>
            </p:nvPicPr>
            <p:blipFill>
              <a:blip r:embed="rId46" cstate="print"/>
              <a:srcRect/>
              <a:stretch>
                <a:fillRect/>
              </a:stretch>
            </p:blipFill>
            <p:spPr bwMode="auto">
              <a:xfrm>
                <a:off x="2880" y="1935"/>
                <a:ext cx="192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941" name="Picture 19" descr="txp_fig"/>
              <p:cNvPicPr>
                <a:picLocks noChangeAspect="1" noChangeArrowheads="1"/>
              </p:cNvPicPr>
              <p:nvPr>
                <p:custDataLst>
                  <p:tags r:id="rId16"/>
                </p:custDataLst>
              </p:nvPr>
            </p:nvPicPr>
            <p:blipFill>
              <a:blip r:embed="rId47" cstate="print"/>
              <a:srcRect/>
              <a:stretch>
                <a:fillRect/>
              </a:stretch>
            </p:blipFill>
            <p:spPr bwMode="auto">
              <a:xfrm>
                <a:off x="1440" y="2151"/>
                <a:ext cx="324" cy="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942" name="Picture 20" descr="txp_fig"/>
              <p:cNvPicPr>
                <a:picLocks noChangeAspect="1" noChangeArrowheads="1"/>
              </p:cNvPicPr>
              <p:nvPr>
                <p:custDataLst>
                  <p:tags r:id="rId17"/>
                </p:custDataLst>
              </p:nvPr>
            </p:nvPicPr>
            <p:blipFill>
              <a:blip r:embed="rId48" cstate="print"/>
              <a:srcRect/>
              <a:stretch>
                <a:fillRect/>
              </a:stretch>
            </p:blipFill>
            <p:spPr bwMode="auto">
              <a:xfrm>
                <a:off x="3840" y="2151"/>
                <a:ext cx="204" cy="1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943" name="Picture 21" descr="txp_fig"/>
              <p:cNvPicPr>
                <a:picLocks noChangeAspect="1" noChangeArrowheads="1"/>
              </p:cNvPicPr>
              <p:nvPr>
                <p:custDataLst>
                  <p:tags r:id="rId18"/>
                </p:custDataLst>
              </p:nvPr>
            </p:nvPicPr>
            <p:blipFill>
              <a:blip r:embed="rId49" cstate="print"/>
              <a:srcRect/>
              <a:stretch>
                <a:fillRect/>
              </a:stretch>
            </p:blipFill>
            <p:spPr bwMode="auto">
              <a:xfrm>
                <a:off x="2448" y="2055"/>
                <a:ext cx="2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944" name="Picture 22" descr="txp_fig"/>
              <p:cNvPicPr>
                <a:picLocks noChangeAspect="1" noChangeArrowheads="1"/>
              </p:cNvPicPr>
              <p:nvPr>
                <p:custDataLst>
                  <p:tags r:id="rId19"/>
                </p:custDataLst>
              </p:nvPr>
            </p:nvPicPr>
            <p:blipFill>
              <a:blip r:embed="rId50" cstate="print"/>
              <a:srcRect/>
              <a:stretch>
                <a:fillRect/>
              </a:stretch>
            </p:blipFill>
            <p:spPr bwMode="auto">
              <a:xfrm>
                <a:off x="3264" y="1671"/>
                <a:ext cx="240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945" name="Picture 23" descr="txp_fig"/>
              <p:cNvPicPr>
                <a:picLocks noChangeAspect="1" noChangeArrowheads="1"/>
              </p:cNvPicPr>
              <p:nvPr>
                <p:custDataLst>
                  <p:tags r:id="rId20"/>
                </p:custDataLst>
              </p:nvPr>
            </p:nvPicPr>
            <p:blipFill>
              <a:blip r:embed="rId51" cstate="print"/>
              <a:srcRect/>
              <a:stretch>
                <a:fillRect/>
              </a:stretch>
            </p:blipFill>
            <p:spPr bwMode="auto">
              <a:xfrm>
                <a:off x="2448" y="2487"/>
                <a:ext cx="2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946" name="Picture 24" descr="txp_fig"/>
              <p:cNvPicPr>
                <a:picLocks noChangeAspect="1" noChangeArrowheads="1"/>
              </p:cNvPicPr>
              <p:nvPr>
                <p:custDataLst>
                  <p:tags r:id="rId21"/>
                </p:custDataLst>
              </p:nvPr>
            </p:nvPicPr>
            <p:blipFill>
              <a:blip r:embed="rId52" cstate="print"/>
              <a:srcRect/>
              <a:stretch>
                <a:fillRect/>
              </a:stretch>
            </p:blipFill>
            <p:spPr bwMode="auto">
              <a:xfrm>
                <a:off x="1632" y="2775"/>
                <a:ext cx="173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947" name="Picture 26" descr="txp_fig"/>
              <p:cNvPicPr>
                <a:picLocks noChangeAspect="1" noChangeArrowheads="1"/>
              </p:cNvPicPr>
              <p:nvPr>
                <p:custDataLst>
                  <p:tags r:id="rId22"/>
                </p:custDataLst>
              </p:nvPr>
            </p:nvPicPr>
            <p:blipFill>
              <a:blip r:embed="rId53" cstate="print"/>
              <a:srcRect/>
              <a:stretch>
                <a:fillRect/>
              </a:stretch>
            </p:blipFill>
            <p:spPr bwMode="auto">
              <a:xfrm>
                <a:off x="4792" y="3127"/>
                <a:ext cx="161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948" name="Picture 29" descr="txp_fig"/>
              <p:cNvPicPr>
                <a:picLocks noChangeAspect="1" noChangeArrowheads="1"/>
              </p:cNvPicPr>
              <p:nvPr>
                <p:custDataLst>
                  <p:tags r:id="rId23"/>
                </p:custDataLst>
              </p:nvPr>
            </p:nvPicPr>
            <p:blipFill>
              <a:blip r:embed="rId54" cstate="print"/>
              <a:srcRect/>
              <a:stretch>
                <a:fillRect/>
              </a:stretch>
            </p:blipFill>
            <p:spPr bwMode="auto">
              <a:xfrm>
                <a:off x="2208" y="3735"/>
                <a:ext cx="41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949" name="Picture 30" descr="txp_fig"/>
              <p:cNvPicPr>
                <a:picLocks noChangeAspect="1" noChangeArrowheads="1"/>
              </p:cNvPicPr>
              <p:nvPr>
                <p:custDataLst>
                  <p:tags r:id="rId24"/>
                </p:custDataLst>
              </p:nvPr>
            </p:nvPicPr>
            <p:blipFill>
              <a:blip r:embed="rId55" cstate="print"/>
              <a:srcRect/>
              <a:stretch>
                <a:fillRect/>
              </a:stretch>
            </p:blipFill>
            <p:spPr bwMode="auto">
              <a:xfrm>
                <a:off x="3024" y="3735"/>
                <a:ext cx="19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950" name="Picture 33" descr="txp_fig"/>
              <p:cNvPicPr>
                <a:picLocks noChangeAspect="1" noChangeArrowheads="1"/>
              </p:cNvPicPr>
              <p:nvPr>
                <p:custDataLst>
                  <p:tags r:id="rId25"/>
                </p:custDataLst>
              </p:nvPr>
            </p:nvPicPr>
            <p:blipFill>
              <a:blip r:embed="rId56" cstate="print"/>
              <a:srcRect/>
              <a:stretch>
                <a:fillRect/>
              </a:stretch>
            </p:blipFill>
            <p:spPr bwMode="auto">
              <a:xfrm>
                <a:off x="1488" y="3687"/>
                <a:ext cx="22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951" name="Picture 34" descr="txp_fig"/>
              <p:cNvPicPr>
                <a:picLocks noChangeAspect="1" noChangeArrowheads="1"/>
              </p:cNvPicPr>
              <p:nvPr>
                <p:custDataLst>
                  <p:tags r:id="rId26"/>
                </p:custDataLst>
              </p:nvPr>
            </p:nvPicPr>
            <p:blipFill>
              <a:blip r:embed="rId57" cstate="print"/>
              <a:srcRect/>
              <a:stretch>
                <a:fillRect/>
              </a:stretch>
            </p:blipFill>
            <p:spPr bwMode="auto">
              <a:xfrm>
                <a:off x="1488" y="3255"/>
                <a:ext cx="249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952" name="Picture 38" descr="txp_fig"/>
              <p:cNvPicPr>
                <a:picLocks noChangeAspect="1" noChangeArrowheads="1"/>
              </p:cNvPicPr>
              <p:nvPr>
                <p:custDataLst>
                  <p:tags r:id="rId27"/>
                </p:custDataLst>
              </p:nvPr>
            </p:nvPicPr>
            <p:blipFill>
              <a:blip r:embed="rId58" cstate="print"/>
              <a:srcRect/>
              <a:stretch>
                <a:fillRect/>
              </a:stretch>
            </p:blipFill>
            <p:spPr bwMode="auto">
              <a:xfrm>
                <a:off x="5280" y="3543"/>
                <a:ext cx="180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953" name="Picture 40" descr="txp_fig"/>
              <p:cNvPicPr>
                <a:picLocks noChangeAspect="1" noChangeArrowheads="1"/>
              </p:cNvPicPr>
              <p:nvPr>
                <p:custDataLst>
                  <p:tags r:id="rId28"/>
                </p:custDataLst>
              </p:nvPr>
            </p:nvPicPr>
            <p:blipFill>
              <a:blip r:embed="rId59" cstate="print"/>
              <a:srcRect/>
              <a:stretch>
                <a:fillRect/>
              </a:stretch>
            </p:blipFill>
            <p:spPr bwMode="auto">
              <a:xfrm>
                <a:off x="4992" y="3495"/>
                <a:ext cx="88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954" name="Picture 42" descr="txp_fig"/>
              <p:cNvPicPr>
                <a:picLocks noChangeAspect="1" noChangeArrowheads="1"/>
              </p:cNvPicPr>
              <p:nvPr>
                <p:custDataLst>
                  <p:tags r:id="rId29"/>
                </p:custDataLst>
              </p:nvPr>
            </p:nvPicPr>
            <p:blipFill>
              <a:blip r:embed="rId60" cstate="print"/>
              <a:srcRect/>
              <a:stretch>
                <a:fillRect/>
              </a:stretch>
            </p:blipFill>
            <p:spPr bwMode="auto">
              <a:xfrm>
                <a:off x="4120" y="3547"/>
                <a:ext cx="192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955" name="Picture 44" descr="txp_fig"/>
              <p:cNvPicPr>
                <a:picLocks noChangeAspect="1" noChangeArrowheads="1"/>
              </p:cNvPicPr>
              <p:nvPr>
                <p:custDataLst>
                  <p:tags r:id="rId30"/>
                </p:custDataLst>
              </p:nvPr>
            </p:nvPicPr>
            <p:blipFill>
              <a:blip r:embed="rId61" cstate="print"/>
              <a:srcRect/>
              <a:stretch>
                <a:fillRect/>
              </a:stretch>
            </p:blipFill>
            <p:spPr bwMode="auto">
              <a:xfrm>
                <a:off x="336" y="423"/>
                <a:ext cx="132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8918" name="Oval 48"/>
            <p:cNvSpPr>
              <a:spLocks noChangeArrowheads="1"/>
            </p:cNvSpPr>
            <p:nvPr/>
          </p:nvSpPr>
          <p:spPr bwMode="auto">
            <a:xfrm>
              <a:off x="816" y="3633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9" name="Rectangle 49"/>
            <p:cNvSpPr>
              <a:spLocks noChangeArrowheads="1"/>
            </p:cNvSpPr>
            <p:nvPr/>
          </p:nvSpPr>
          <p:spPr bwMode="auto">
            <a:xfrm>
              <a:off x="1824" y="3921"/>
              <a:ext cx="336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0" name="Line 50"/>
            <p:cNvSpPr>
              <a:spLocks noChangeShapeType="1"/>
            </p:cNvSpPr>
            <p:nvPr/>
          </p:nvSpPr>
          <p:spPr bwMode="auto">
            <a:xfrm flipH="1">
              <a:off x="2160" y="4017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Line 51"/>
            <p:cNvSpPr>
              <a:spLocks noChangeShapeType="1"/>
            </p:cNvSpPr>
            <p:nvPr/>
          </p:nvSpPr>
          <p:spPr bwMode="auto">
            <a:xfrm flipV="1">
              <a:off x="864" y="3825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2" name="Line 52"/>
            <p:cNvSpPr>
              <a:spLocks noChangeShapeType="1"/>
            </p:cNvSpPr>
            <p:nvPr/>
          </p:nvSpPr>
          <p:spPr bwMode="auto">
            <a:xfrm>
              <a:off x="864" y="4017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3" name="Line 53"/>
            <p:cNvSpPr>
              <a:spLocks noChangeShapeType="1"/>
            </p:cNvSpPr>
            <p:nvPr/>
          </p:nvSpPr>
          <p:spPr bwMode="auto">
            <a:xfrm>
              <a:off x="3504" y="372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4" name="Line 54"/>
            <p:cNvSpPr>
              <a:spLocks noChangeShapeType="1"/>
            </p:cNvSpPr>
            <p:nvPr/>
          </p:nvSpPr>
          <p:spPr bwMode="auto">
            <a:xfrm flipH="1">
              <a:off x="384" y="3729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8925" name="Picture 56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62" cstate="print"/>
            <a:srcRect/>
            <a:stretch>
              <a:fillRect/>
            </a:stretch>
          </p:blipFill>
          <p:spPr bwMode="auto">
            <a:xfrm>
              <a:off x="1872" y="3984"/>
              <a:ext cx="263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6" name="Text Box 57"/>
            <p:cNvSpPr txBox="1">
              <a:spLocks noChangeArrowheads="1"/>
            </p:cNvSpPr>
            <p:nvPr/>
          </p:nvSpPr>
          <p:spPr bwMode="auto">
            <a:xfrm>
              <a:off x="576" y="3744"/>
              <a:ext cx="2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pic>
        <p:nvPicPr>
          <p:cNvPr id="45" name="Picture 4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3" cstate="print"/>
          <a:stretch>
            <a:fillRect/>
          </a:stretch>
        </p:blipFill>
        <p:spPr bwMode="auto">
          <a:xfrm>
            <a:off x="8229600" y="5373510"/>
            <a:ext cx="914400" cy="49351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76004E-2278-4701-9387-4A5ED449FCB1}" type="slidenum">
              <a:rPr lang="en-US"/>
              <a:pPr/>
              <a:t>52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FSLQR with reference input – Block Diagram</a:t>
            </a:r>
          </a:p>
        </p:txBody>
      </p:sp>
      <p:pic>
        <p:nvPicPr>
          <p:cNvPr id="39940" name="Picture 2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543800" y="1371600"/>
            <a:ext cx="3429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2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686800" y="1371600"/>
            <a:ext cx="304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2" name="Picture 2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52400" y="12954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3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38200" y="1295400"/>
            <a:ext cx="304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3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4286250" y="12954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5" name="Picture 3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447800" y="1676400"/>
            <a:ext cx="8207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6" name="Picture 38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810000" y="2590800"/>
            <a:ext cx="762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7" name="Picture 40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6172200" y="3276600"/>
            <a:ext cx="8524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8" name="Picture 42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6248400" y="1676400"/>
            <a:ext cx="92075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9" name="Picture 44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8153400" y="1600200"/>
            <a:ext cx="2571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3501" name="Rectangle 45"/>
          <p:cNvSpPr>
            <a:spLocks noChangeArrowheads="1"/>
          </p:cNvSpPr>
          <p:nvPr/>
        </p:nvSpPr>
        <p:spPr bwMode="auto">
          <a:xfrm>
            <a:off x="685800" y="4264025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where</a:t>
            </a:r>
          </a:p>
        </p:txBody>
      </p:sp>
      <p:pic>
        <p:nvPicPr>
          <p:cNvPr id="39951" name="Picture 49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609600" y="6092825"/>
            <a:ext cx="4270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52" name="Picture 50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592138" y="5029200"/>
            <a:ext cx="33115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53" name="Picture 52" descr="txp_fi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5335588" y="5029200"/>
            <a:ext cx="34512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54" name="Picture 57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0" y="1371600"/>
            <a:ext cx="9144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 cstate="print"/>
          <a:stretch>
            <a:fillRect/>
          </a:stretch>
        </p:blipFill>
        <p:spPr bwMode="auto">
          <a:xfrm>
            <a:off x="152400" y="1276371"/>
            <a:ext cx="323829" cy="32382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50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9AA131-BE88-4E22-8DD0-5F27A5326F37}" type="slidenum">
              <a:rPr lang="en-US"/>
              <a:pPr/>
              <a:t>53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Block Diagram</a:t>
            </a:r>
          </a:p>
        </p:txBody>
      </p:sp>
      <p:pic>
        <p:nvPicPr>
          <p:cNvPr id="4096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543800" y="1371600"/>
            <a:ext cx="3429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686800" y="1371600"/>
            <a:ext cx="304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52400" y="12954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8200" y="1295400"/>
            <a:ext cx="304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286250" y="12954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1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447800" y="1676400"/>
            <a:ext cx="8207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0" name="Picture 11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3810000" y="2590800"/>
            <a:ext cx="762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1" name="Picture 12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172200" y="3276600"/>
            <a:ext cx="8524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2" name="Picture 13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6248400" y="1676400"/>
            <a:ext cx="92075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3" name="Picture 14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8153400" y="1600200"/>
            <a:ext cx="2571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495" name="Rectangle 15"/>
          <p:cNvSpPr>
            <a:spLocks noChangeArrowheads="1"/>
          </p:cNvSpPr>
          <p:nvPr/>
        </p:nvSpPr>
        <p:spPr bwMode="auto">
          <a:xfrm>
            <a:off x="685800" y="4391025"/>
            <a:ext cx="7915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Remember that  the poles of                 are  </a:t>
            </a:r>
            <a:r>
              <a:rPr lang="en-US" sz="3200" b="1" dirty="0" err="1">
                <a:latin typeface="Century Schoolbook" pitchFamily="18" charset="0"/>
              </a:rPr>
              <a:t>A</a:t>
            </a:r>
            <a:r>
              <a:rPr lang="en-US" sz="3200" b="1" baseline="-25000" dirty="0" err="1">
                <a:latin typeface="Century Schoolbook" pitchFamily="18" charset="0"/>
              </a:rPr>
              <a:t>r</a:t>
            </a:r>
            <a:r>
              <a:rPr lang="en-US" sz="3200" b="1" dirty="0">
                <a:latin typeface="Century Schoolbook" pitchFamily="18" charset="0"/>
              </a:rPr>
              <a:t>(s) </a:t>
            </a:r>
            <a:r>
              <a:rPr lang="en-US" i="0" dirty="0">
                <a:latin typeface="Helvetica" pitchFamily="34" charset="0"/>
              </a:rPr>
              <a:t>, and </a:t>
            </a:r>
          </a:p>
        </p:txBody>
      </p:sp>
      <p:pic>
        <p:nvPicPr>
          <p:cNvPr id="40975" name="Picture 19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4876800" y="4572000"/>
            <a:ext cx="8207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3095623" y="5410200"/>
            <a:ext cx="2400304" cy="933832"/>
          </a:xfrm>
          <a:prstGeom prst="rect">
            <a:avLst/>
          </a:prstGeom>
          <a:noFill/>
          <a:ln/>
          <a:effectLst/>
        </p:spPr>
      </p:pic>
      <p:pic>
        <p:nvPicPr>
          <p:cNvPr id="40977" name="Picture 22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0" y="1371600"/>
            <a:ext cx="9144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152400" y="1276371"/>
            <a:ext cx="323829" cy="32382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49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CEAB9C-67C1-4236-8218-0AAA5CCED931}" type="slidenum">
              <a:rPr lang="en-US"/>
              <a:pPr/>
              <a:t>54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SISO</a:t>
            </a:r>
          </a:p>
        </p:txBody>
      </p:sp>
      <p:pic>
        <p:nvPicPr>
          <p:cNvPr id="4198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543800" y="1371600"/>
            <a:ext cx="3429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686800" y="1371600"/>
            <a:ext cx="304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52400" y="12954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8200" y="1295400"/>
            <a:ext cx="304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2" name="Picture 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286250" y="12954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3" name="Picture 1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447800" y="1676400"/>
            <a:ext cx="8207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4" name="Picture 11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3810000" y="2590800"/>
            <a:ext cx="762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5" name="Picture 12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172200" y="3276600"/>
            <a:ext cx="8524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6" name="Picture 13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6248400" y="1676400"/>
            <a:ext cx="92075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7" name="Picture 14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8153400" y="1600200"/>
            <a:ext cx="2571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519" name="Rectangle 15"/>
          <p:cNvSpPr>
            <a:spLocks noChangeArrowheads="1"/>
          </p:cNvSpPr>
          <p:nvPr/>
        </p:nvSpPr>
        <p:spPr bwMode="auto">
          <a:xfrm>
            <a:off x="685800" y="4343400"/>
            <a:ext cx="708238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The close loop dynamics from  </a:t>
            </a:r>
            <a:r>
              <a:rPr lang="en-US" b="1" dirty="0" smtClean="0">
                <a:latin typeface="Century Schoolbook" pitchFamily="18" charset="0"/>
              </a:rPr>
              <a:t>r(s</a:t>
            </a:r>
            <a:r>
              <a:rPr lang="en-US" b="1" dirty="0">
                <a:latin typeface="Century Schoolbook" pitchFamily="18" charset="0"/>
              </a:rPr>
              <a:t>)</a:t>
            </a:r>
            <a:r>
              <a:rPr lang="en-US" i="0" dirty="0">
                <a:latin typeface="Helvetica" pitchFamily="34" charset="0"/>
              </a:rPr>
              <a:t> to  </a:t>
            </a:r>
            <a:r>
              <a:rPr lang="en-US" b="1" dirty="0">
                <a:latin typeface="Century Schoolbook" pitchFamily="18" charset="0"/>
              </a:rPr>
              <a:t>E(s)</a:t>
            </a:r>
            <a:r>
              <a:rPr lang="en-US" i="0" dirty="0">
                <a:latin typeface="Helvetica" pitchFamily="34" charset="0"/>
              </a:rPr>
              <a:t> will be</a:t>
            </a:r>
          </a:p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of the form</a:t>
            </a: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809811" y="5486400"/>
            <a:ext cx="4323977" cy="1048132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6219823" y="5562600"/>
            <a:ext cx="2400304" cy="933832"/>
          </a:xfrm>
          <a:prstGeom prst="rect">
            <a:avLst/>
          </a:prstGeom>
          <a:noFill/>
          <a:ln/>
          <a:effectLst/>
        </p:spPr>
      </p:pic>
      <p:pic>
        <p:nvPicPr>
          <p:cNvPr id="42001" name="Picture 20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0" y="1371600"/>
            <a:ext cx="9144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/>
          <a:stretch>
            <a:fillRect/>
          </a:stretch>
        </p:blipFill>
        <p:spPr bwMode="auto">
          <a:xfrm>
            <a:off x="152400" y="1276371"/>
            <a:ext cx="323829" cy="32382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1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8B2B77-76E1-40F6-B8CC-E440B8D4E789}" type="slidenum">
              <a:rPr lang="en-US"/>
              <a:pPr/>
              <a:t>55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SISO</a:t>
            </a:r>
          </a:p>
        </p:txBody>
      </p:sp>
      <p:pic>
        <p:nvPicPr>
          <p:cNvPr id="4301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543800" y="1371600"/>
            <a:ext cx="3429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686800" y="1371600"/>
            <a:ext cx="304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4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52400" y="12954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5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38200" y="1295400"/>
            <a:ext cx="304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6" name="Picture 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4286250" y="12954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7" name="Picture 1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447800" y="1676400"/>
            <a:ext cx="8207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8" name="Picture 11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810000" y="2590800"/>
            <a:ext cx="762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9" name="Picture 12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6172200" y="3276600"/>
            <a:ext cx="8524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0" name="Picture 13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6248400" y="1676400"/>
            <a:ext cx="92075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1" name="Picture 14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8153400" y="1600200"/>
            <a:ext cx="2571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6543" name="Rectangle 15"/>
          <p:cNvSpPr>
            <a:spLocks noChangeArrowheads="1"/>
          </p:cNvSpPr>
          <p:nvPr/>
        </p:nvSpPr>
        <p:spPr bwMode="auto">
          <a:xfrm>
            <a:off x="685800" y="4267200"/>
            <a:ext cx="4900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Therefore, since  </a:t>
            </a:r>
            <a:r>
              <a:rPr lang="en-US" sz="2800" b="1" dirty="0">
                <a:latin typeface="Century Schoolbook" pitchFamily="18" charset="0"/>
              </a:rPr>
              <a:t>A</a:t>
            </a:r>
            <a:r>
              <a:rPr lang="en-US" sz="2800" b="1" baseline="-25000" dirty="0">
                <a:latin typeface="Century Schoolbook" pitchFamily="18" charset="0"/>
              </a:rPr>
              <a:t>c</a:t>
            </a:r>
            <a:r>
              <a:rPr lang="en-US" sz="2800" b="1" dirty="0">
                <a:latin typeface="Century Schoolbook" pitchFamily="18" charset="0"/>
              </a:rPr>
              <a:t>(s)</a:t>
            </a:r>
            <a:r>
              <a:rPr lang="en-US" i="0" dirty="0">
                <a:latin typeface="Helvetica" pitchFamily="34" charset="0"/>
              </a:rPr>
              <a:t> is Hurwitz,</a:t>
            </a:r>
          </a:p>
        </p:txBody>
      </p:sp>
      <p:pic>
        <p:nvPicPr>
          <p:cNvPr id="43023" name="Picture 17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762000" y="5257800"/>
            <a:ext cx="35052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4" name="Picture 20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5562600" y="5181600"/>
            <a:ext cx="26289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5" name="Picture 22" descr="txp_fi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5765800" y="6013450"/>
            <a:ext cx="23622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6" name="Picture 23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0" y="1371600"/>
            <a:ext cx="9144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 cstate="print"/>
          <a:stretch>
            <a:fillRect/>
          </a:stretch>
        </p:blipFill>
        <p:spPr bwMode="auto">
          <a:xfrm>
            <a:off x="152400" y="1276371"/>
            <a:ext cx="323829" cy="32382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54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200" dirty="0" smtClean="0"/>
              <a:t>Example Hard Disk Drive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0" y="1600200"/>
            <a:ext cx="3962400" cy="2971800"/>
            <a:chOff x="0" y="685800"/>
            <a:chExt cx="4673600" cy="3505200"/>
          </a:xfrm>
        </p:grpSpPr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0" y="685800"/>
              <a:ext cx="4673600" cy="350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13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990600" y="2057400"/>
              <a:ext cx="1080327" cy="359796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10" name="Straight Arrow Connector 9"/>
            <p:cNvCxnSpPr/>
            <p:nvPr/>
          </p:nvCxnSpPr>
          <p:spPr bwMode="auto">
            <a:xfrm>
              <a:off x="2133600" y="2209800"/>
              <a:ext cx="18288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13" name="Picture 12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990600" y="1524000"/>
              <a:ext cx="956224" cy="335183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12" name="Straight Arrow Connector 11"/>
            <p:cNvCxnSpPr/>
            <p:nvPr/>
          </p:nvCxnSpPr>
          <p:spPr bwMode="auto">
            <a:xfrm flipV="1">
              <a:off x="2067915" y="1600200"/>
              <a:ext cx="457200" cy="762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42" name="Picture 4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09600" y="914400"/>
            <a:ext cx="8039574" cy="609600"/>
          </a:xfrm>
          <a:prstGeom prst="rect">
            <a:avLst/>
          </a:prstGeom>
          <a:noFill/>
          <a:ln/>
          <a:effectLst/>
        </p:spPr>
      </p:pic>
      <p:grpSp>
        <p:nvGrpSpPr>
          <p:cNvPr id="40" name="Group 39"/>
          <p:cNvGrpSpPr/>
          <p:nvPr/>
        </p:nvGrpSpPr>
        <p:grpSpPr>
          <a:xfrm>
            <a:off x="6477000" y="2057400"/>
            <a:ext cx="2133600" cy="1638300"/>
            <a:chOff x="5715000" y="1219200"/>
            <a:chExt cx="2895600" cy="2171700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5715000" y="1219200"/>
              <a:ext cx="2895600" cy="217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4" name="Picture 33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6705600" y="2133600"/>
              <a:ext cx="757213" cy="265424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41" name="Picture 4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724400" y="2362200"/>
            <a:ext cx="1625747" cy="567463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4724400" y="3124200"/>
            <a:ext cx="1600200" cy="232249"/>
          </a:xfrm>
          <a:prstGeom prst="rect">
            <a:avLst/>
          </a:prstGeom>
          <a:noFill/>
          <a:ln/>
          <a:effectLst/>
        </p:spPr>
      </p:pic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5486400" y="1676400"/>
            <a:ext cx="17750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 dirty="0" smtClean="0">
                <a:latin typeface="Helvetica" pitchFamily="34" charset="0"/>
              </a:rPr>
              <a:t>Cost weights:</a:t>
            </a:r>
            <a:endParaRPr lang="en-US" sz="2000" i="0" dirty="0">
              <a:latin typeface="Helvetica" pitchFamily="34" charset="0"/>
            </a:endParaRP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4533291" y="3886200"/>
            <a:ext cx="1161252" cy="503209"/>
          </a:xfrm>
          <a:prstGeom prst="rect">
            <a:avLst/>
          </a:prstGeom>
          <a:noFill/>
          <a:ln/>
          <a:effectLst/>
        </p:spPr>
      </p:pic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5943600" y="3886200"/>
            <a:ext cx="18934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 dirty="0" smtClean="0">
                <a:latin typeface="Helvetica" pitchFamily="34" charset="0"/>
              </a:rPr>
              <a:t>reference input</a:t>
            </a:r>
            <a:endParaRPr lang="en-US" sz="2000" i="0" dirty="0">
              <a:latin typeface="Helvetica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28600" y="4724400"/>
            <a:ext cx="8305800" cy="1812078"/>
            <a:chOff x="228600" y="4724400"/>
            <a:chExt cx="8305800" cy="1812078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304800" y="4800600"/>
              <a:ext cx="8229600" cy="1735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1" name="Group 30"/>
            <p:cNvGrpSpPr/>
            <p:nvPr/>
          </p:nvGrpSpPr>
          <p:grpSpPr>
            <a:xfrm>
              <a:off x="228600" y="4724400"/>
              <a:ext cx="609600" cy="381000"/>
              <a:chOff x="3886200" y="1676400"/>
              <a:chExt cx="609600" cy="381000"/>
            </a:xfrm>
          </p:grpSpPr>
          <p:pic>
            <p:nvPicPr>
              <p:cNvPr id="28" name="Picture 27" descr="txp_fig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2" cstate="print"/>
              <a:stretch>
                <a:fillRect/>
              </a:stretch>
            </p:blipFill>
            <p:spPr bwMode="auto">
              <a:xfrm>
                <a:off x="4253468" y="1752600"/>
                <a:ext cx="242332" cy="228600"/>
              </a:xfrm>
              <a:prstGeom prst="rect">
                <a:avLst/>
              </a:prstGeom>
              <a:noFill/>
              <a:ln/>
              <a:effectLst/>
            </p:spPr>
          </p:pic>
          <p:pic>
            <p:nvPicPr>
              <p:cNvPr id="22" name="Picture 21" descr="txp_fig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3" cstate="print"/>
              <a:stretch>
                <a:fillRect/>
              </a:stretch>
            </p:blipFill>
            <p:spPr bwMode="auto">
              <a:xfrm>
                <a:off x="3886200" y="1676400"/>
                <a:ext cx="381000" cy="381000"/>
              </a:xfrm>
              <a:prstGeom prst="rect">
                <a:avLst/>
              </a:prstGeom>
              <a:noFill/>
              <a:ln/>
              <a:effectLst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2400" dirty="0" smtClean="0"/>
              <a:t>Example Hard Disk Drive – Robustness Analysis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42" name="Picture 4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09600" y="914400"/>
            <a:ext cx="8039574" cy="60960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0600" y="1981200"/>
            <a:ext cx="6858000" cy="1528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81000" y="5529966"/>
            <a:ext cx="2521115" cy="718434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33400" y="4191000"/>
            <a:ext cx="1934816" cy="718520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657600" y="4234566"/>
            <a:ext cx="4749112" cy="718523"/>
          </a:xfrm>
          <a:prstGeom prst="rect">
            <a:avLst/>
          </a:prstGeom>
          <a:noFill/>
          <a:ln/>
          <a:effectLst/>
        </p:spPr>
      </p:pic>
      <p:sp>
        <p:nvSpPr>
          <p:cNvPr id="13" name="Right Arrow 12"/>
          <p:cNvSpPr/>
          <p:nvPr/>
        </p:nvSpPr>
        <p:spPr bwMode="auto">
          <a:xfrm>
            <a:off x="2895600" y="4419600"/>
            <a:ext cx="3810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914400" y="1905000"/>
            <a:ext cx="381000" cy="3810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200" dirty="0" smtClean="0"/>
              <a:t>Example Hard Disk Drive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grpSp>
        <p:nvGrpSpPr>
          <p:cNvPr id="3" name="Group 22"/>
          <p:cNvGrpSpPr/>
          <p:nvPr/>
        </p:nvGrpSpPr>
        <p:grpSpPr>
          <a:xfrm>
            <a:off x="0" y="1066800"/>
            <a:ext cx="3505200" cy="2438400"/>
            <a:chOff x="0" y="685800"/>
            <a:chExt cx="4673600" cy="3505200"/>
          </a:xfrm>
        </p:grpSpPr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0" y="685800"/>
              <a:ext cx="4673600" cy="350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13" descr="txp_fi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990600" y="2057400"/>
              <a:ext cx="1080327" cy="359796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10" name="Straight Arrow Connector 9"/>
            <p:cNvCxnSpPr/>
            <p:nvPr/>
          </p:nvCxnSpPr>
          <p:spPr bwMode="auto">
            <a:xfrm>
              <a:off x="2133600" y="2209800"/>
              <a:ext cx="18288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13" name="Picture 12" descr="txp_fig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990600" y="1524000"/>
              <a:ext cx="956224" cy="335183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12" name="Straight Arrow Connector 11"/>
            <p:cNvCxnSpPr/>
            <p:nvPr/>
          </p:nvCxnSpPr>
          <p:spPr bwMode="auto">
            <a:xfrm flipV="1">
              <a:off x="2067915" y="1600200"/>
              <a:ext cx="457200" cy="762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861380" y="1447800"/>
            <a:ext cx="44444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" name="Group 14"/>
          <p:cNvGrpSpPr/>
          <p:nvPr/>
        </p:nvGrpSpPr>
        <p:grpSpPr>
          <a:xfrm>
            <a:off x="6172200" y="2514600"/>
            <a:ext cx="1905000" cy="1485900"/>
            <a:chOff x="5715000" y="1219200"/>
            <a:chExt cx="2895600" cy="217170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5715000" y="1219200"/>
              <a:ext cx="2895600" cy="217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16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6705600" y="2133600"/>
              <a:ext cx="757213" cy="265424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4419600" y="2743200"/>
            <a:ext cx="1474515" cy="514676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4495800" y="3505200"/>
            <a:ext cx="1451341" cy="210644"/>
          </a:xfrm>
          <a:prstGeom prst="rect">
            <a:avLst/>
          </a:prstGeom>
          <a:noFill/>
          <a:ln/>
          <a:effectLst/>
        </p:spPr>
      </p:pic>
      <p:grpSp>
        <p:nvGrpSpPr>
          <p:cNvPr id="28" name="Group 27"/>
          <p:cNvGrpSpPr/>
          <p:nvPr/>
        </p:nvGrpSpPr>
        <p:grpSpPr>
          <a:xfrm>
            <a:off x="5638800" y="3886200"/>
            <a:ext cx="3505200" cy="2971800"/>
            <a:chOff x="4267200" y="2990850"/>
            <a:chExt cx="5156200" cy="3867150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4267200" y="2990850"/>
              <a:ext cx="5156200" cy="3867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20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4" cstate="print"/>
            <a:stretch>
              <a:fillRect/>
            </a:stretch>
          </p:blipFill>
          <p:spPr bwMode="auto">
            <a:xfrm>
              <a:off x="6629400" y="3352800"/>
              <a:ext cx="1190241" cy="751533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22" name="Straight Arrow Connector 21"/>
            <p:cNvCxnSpPr/>
            <p:nvPr/>
          </p:nvCxnSpPr>
          <p:spPr bwMode="auto">
            <a:xfrm rot="10800000">
              <a:off x="5943600" y="3657600"/>
              <a:ext cx="553494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23" name="Picture 22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5" cstate="print"/>
            <a:stretch>
              <a:fillRect/>
            </a:stretch>
          </p:blipFill>
          <p:spPr bwMode="auto">
            <a:xfrm>
              <a:off x="7563894" y="4267200"/>
              <a:ext cx="1275306" cy="352295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24" name="Straight Arrow Connector 23"/>
            <p:cNvCxnSpPr/>
            <p:nvPr/>
          </p:nvCxnSpPr>
          <p:spPr bwMode="auto">
            <a:xfrm rot="10800000">
              <a:off x="6172200" y="4419600"/>
              <a:ext cx="1239294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25" name="Picture 24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6" cstate="print"/>
            <a:stretch>
              <a:fillRect/>
            </a:stretch>
          </p:blipFill>
          <p:spPr bwMode="auto">
            <a:xfrm>
              <a:off x="5125494" y="4648200"/>
              <a:ext cx="1107213" cy="352296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26" name="Straight Arrow Connector 25"/>
            <p:cNvCxnSpPr/>
            <p:nvPr/>
          </p:nvCxnSpPr>
          <p:spPr bwMode="auto">
            <a:xfrm>
              <a:off x="5735094" y="5029200"/>
              <a:ext cx="30480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31971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Oval 26"/>
            <p:cNvSpPr/>
            <p:nvPr/>
          </p:nvSpPr>
          <p:spPr bwMode="auto">
            <a:xfrm>
              <a:off x="7543800" y="5334000"/>
              <a:ext cx="838200" cy="83820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29" name="Picture 2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3124200" y="838200"/>
            <a:ext cx="5791200" cy="439117"/>
          </a:xfrm>
          <a:prstGeom prst="rect">
            <a:avLst/>
          </a:prstGeom>
          <a:noFill/>
          <a:ln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304800" y="3657600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9" cstate="print"/>
          <a:stretch>
            <a:fillRect/>
          </a:stretch>
        </p:blipFill>
        <p:spPr bwMode="auto">
          <a:xfrm>
            <a:off x="2418710" y="4191000"/>
            <a:ext cx="632977" cy="341624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0" cstate="print"/>
          <a:stretch>
            <a:fillRect/>
          </a:stretch>
        </p:blipFill>
        <p:spPr bwMode="auto">
          <a:xfrm>
            <a:off x="2133600" y="5867400"/>
            <a:ext cx="1796290" cy="341809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1" cstate="print"/>
          <a:stretch>
            <a:fillRect/>
          </a:stretch>
        </p:blipFill>
        <p:spPr bwMode="auto">
          <a:xfrm>
            <a:off x="3810000" y="1447800"/>
            <a:ext cx="228600" cy="2286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76004E-2278-4701-9387-4A5ED449FCB1}" type="slidenum">
              <a:rPr lang="en-US"/>
              <a:pPr/>
              <a:t>59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FSLQR with reference input – State Estimation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914400" y="1371600"/>
            <a:ext cx="7543800" cy="2362200"/>
            <a:chOff x="0" y="1295400"/>
            <a:chExt cx="9144000" cy="2895600"/>
          </a:xfrm>
        </p:grpSpPr>
        <p:pic>
          <p:nvPicPr>
            <p:cNvPr id="39940" name="Picture 26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7543800" y="1371600"/>
              <a:ext cx="3429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41" name="Picture 28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8686800" y="1371600"/>
              <a:ext cx="304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42" name="Picture 29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152400" y="1295400"/>
              <a:ext cx="28575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43" name="Picture 30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838200" y="1295400"/>
              <a:ext cx="304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44" name="Picture 31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4286250" y="1295400"/>
              <a:ext cx="28575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45" name="Picture 36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1447800" y="1676400"/>
              <a:ext cx="8207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46" name="Picture 38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3810000" y="2590800"/>
              <a:ext cx="7620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47" name="Picture 40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6172200" y="3276600"/>
              <a:ext cx="852488" cy="322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48" name="Picture 42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6248400" y="1676400"/>
              <a:ext cx="920750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49" name="Picture 44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8153400" y="1600200"/>
              <a:ext cx="257175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54" name="Picture 57"/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0" y="1371600"/>
              <a:ext cx="9144000" cy="281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Rectangle 19"/>
          <p:cNvSpPr/>
          <p:nvPr/>
        </p:nvSpPr>
        <p:spPr>
          <a:xfrm>
            <a:off x="685800" y="4038600"/>
            <a:ext cx="6477000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Assume that :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i="0" dirty="0" smtClean="0">
                <a:latin typeface="Helvetica" pitchFamily="34" charset="0"/>
              </a:rPr>
              <a:t>    state </a:t>
            </a:r>
            <a:r>
              <a:rPr lang="en-US" b="1" dirty="0" smtClean="0">
                <a:latin typeface="Century Schoolbook" pitchFamily="18" charset="0"/>
              </a:rPr>
              <a:t>x(t)</a:t>
            </a:r>
            <a:r>
              <a:rPr lang="en-US" i="0" dirty="0" smtClean="0">
                <a:latin typeface="Helvetica" pitchFamily="34" charset="0"/>
              </a:rPr>
              <a:t> is not measurable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i="0" dirty="0" smtClean="0">
                <a:latin typeface="Helvetica" pitchFamily="34" charset="0"/>
              </a:rPr>
              <a:t>    only output </a:t>
            </a:r>
            <a:r>
              <a:rPr lang="en-US" b="1" dirty="0" smtClean="0">
                <a:latin typeface="Century Schoolbook" pitchFamily="18" charset="0"/>
              </a:rPr>
              <a:t>y(t)</a:t>
            </a:r>
            <a:r>
              <a:rPr lang="en-US" i="0" dirty="0" smtClean="0">
                <a:latin typeface="Helvetica" pitchFamily="34" charset="0"/>
              </a:rPr>
              <a:t> is available</a:t>
            </a:r>
            <a:endParaRPr lang="en-US" i="0" dirty="0">
              <a:latin typeface="Helvetic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28800" y="5867400"/>
            <a:ext cx="2938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Use state observer 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 bwMode="auto">
          <a:xfrm>
            <a:off x="685800" y="5943600"/>
            <a:ext cx="762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914400" y="1295400"/>
            <a:ext cx="381000" cy="3810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5F8573-3DAF-4AE7-906D-FC481A7B03AA}" type="slidenum">
              <a:rPr lang="en-US"/>
              <a:pPr/>
              <a:t>6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Parseval’s theorem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33400" y="1219200"/>
            <a:ext cx="1133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Proof:</a:t>
            </a:r>
          </a:p>
        </p:txBody>
      </p:sp>
      <p:pic>
        <p:nvPicPr>
          <p:cNvPr id="1005573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27150" y="228600"/>
            <a:ext cx="648970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5800" y="1905000"/>
            <a:ext cx="3024188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5579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76400" y="3048000"/>
            <a:ext cx="69151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5581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676400" y="4648200"/>
            <a:ext cx="6846888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5582" name="AutoShape 14"/>
          <p:cNvSpPr>
            <a:spLocks/>
          </p:cNvSpPr>
          <p:nvPr/>
        </p:nvSpPr>
        <p:spPr bwMode="auto">
          <a:xfrm rot="-5400000">
            <a:off x="5791200" y="609600"/>
            <a:ext cx="533400" cy="4343400"/>
          </a:xfrm>
          <a:prstGeom prst="rightBrace">
            <a:avLst>
              <a:gd name="adj1" fmla="val 6785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5583" name="AutoShape 15"/>
          <p:cNvSpPr>
            <a:spLocks/>
          </p:cNvSpPr>
          <p:nvPr/>
        </p:nvSpPr>
        <p:spPr bwMode="auto">
          <a:xfrm rot="5400000">
            <a:off x="4648200" y="3810000"/>
            <a:ext cx="533400" cy="4038600"/>
          </a:xfrm>
          <a:prstGeom prst="rightBrace">
            <a:avLst>
              <a:gd name="adj1" fmla="val 6309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05585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91200" y="2057400"/>
            <a:ext cx="6286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5587" name="Picture 1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151313" y="6210300"/>
            <a:ext cx="14779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005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1005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0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0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0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82" grpId="0" animBg="1"/>
      <p:bldP spid="1005582" grpId="1" animBg="1"/>
      <p:bldP spid="100558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76004E-2278-4701-9387-4A5ED449FCB1}" type="slidenum">
              <a:rPr lang="en-US"/>
              <a:pPr/>
              <a:t>60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FSLQR with reference input – State Estimation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3400" y="3733800"/>
            <a:ext cx="3095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Robustness analysis: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09600" y="1219200"/>
            <a:ext cx="7875588" cy="1934421"/>
            <a:chOff x="609600" y="1219200"/>
            <a:chExt cx="7875588" cy="193442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5800" y="1295400"/>
              <a:ext cx="7799388" cy="1858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6" descr="txp_fi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/>
            <a:stretch>
              <a:fillRect/>
            </a:stretch>
          </p:blipFill>
          <p:spPr bwMode="auto">
            <a:xfrm>
              <a:off x="609600" y="1219200"/>
              <a:ext cx="381000" cy="381000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9" name="Group 8"/>
          <p:cNvGrpSpPr/>
          <p:nvPr/>
        </p:nvGrpSpPr>
        <p:grpSpPr>
          <a:xfrm>
            <a:off x="1066800" y="4572000"/>
            <a:ext cx="6858000" cy="1770315"/>
            <a:chOff x="1219200" y="1447800"/>
            <a:chExt cx="6553200" cy="1617915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295400" y="1447800"/>
              <a:ext cx="6477000" cy="16179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1" name="Group 29"/>
            <p:cNvGrpSpPr/>
            <p:nvPr/>
          </p:nvGrpSpPr>
          <p:grpSpPr>
            <a:xfrm>
              <a:off x="1219200" y="1447800"/>
              <a:ext cx="461183" cy="270377"/>
              <a:chOff x="852184" y="2209800"/>
              <a:chExt cx="461183" cy="270377"/>
            </a:xfrm>
          </p:grpSpPr>
          <p:pic>
            <p:nvPicPr>
              <p:cNvPr id="12" name="Picture 11" descr="txp_fig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9" cstate="print"/>
              <a:stretch>
                <a:fillRect/>
              </a:stretch>
            </p:blipFill>
            <p:spPr bwMode="auto">
              <a:xfrm>
                <a:off x="1066800" y="2209800"/>
                <a:ext cx="246567" cy="232595"/>
              </a:xfrm>
              <a:prstGeom prst="rect">
                <a:avLst/>
              </a:prstGeom>
              <a:noFill/>
              <a:ln/>
              <a:effectLst/>
            </p:spPr>
          </p:pic>
          <p:pic>
            <p:nvPicPr>
              <p:cNvPr id="13" name="Picture 12" descr="txp_fig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7" cstate="print"/>
              <a:stretch>
                <a:fillRect/>
              </a:stretch>
            </p:blipFill>
            <p:spPr bwMode="auto">
              <a:xfrm>
                <a:off x="852184" y="2209800"/>
                <a:ext cx="270377" cy="270377"/>
              </a:xfrm>
              <a:prstGeom prst="rect">
                <a:avLst/>
              </a:prstGeom>
              <a:noFill/>
              <a:ln/>
              <a:effectLst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76004E-2278-4701-9387-4A5ED449FCB1}" type="slidenum">
              <a:rPr lang="en-US"/>
              <a:pPr/>
              <a:t>61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Helvetica" pitchFamily="34" charset="0"/>
              </a:rPr>
              <a:t>Loop Transfer Recovery</a:t>
            </a:r>
            <a:endParaRPr lang="en-US" sz="28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304800" y="2743200"/>
            <a:ext cx="8263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 smtClean="0">
                <a:latin typeface="Helvetica" pitchFamily="34" charset="0"/>
              </a:rPr>
              <a:t>Assume that                                   is square and has no unstable zeros </a:t>
            </a:r>
            <a:endParaRPr lang="en-US" sz="2000" dirty="0"/>
          </a:p>
        </p:txBody>
      </p:sp>
      <p:pic>
        <p:nvPicPr>
          <p:cNvPr id="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269301" y="4378470"/>
            <a:ext cx="3633012" cy="34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38600" y="3429000"/>
            <a:ext cx="4930513" cy="639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1905000" y="3810000"/>
            <a:ext cx="1468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observer:</a:t>
            </a:r>
            <a:endParaRPr lang="en-US" dirty="0"/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924465" y="5512391"/>
            <a:ext cx="686074" cy="237395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455283" y="5955853"/>
            <a:ext cx="6292658" cy="662875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3252985" y="5257800"/>
            <a:ext cx="2592824" cy="720689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5785952" y="5419376"/>
            <a:ext cx="1826974" cy="317027"/>
          </a:xfrm>
          <a:prstGeom prst="rect">
            <a:avLst/>
          </a:prstGeom>
          <a:noFill/>
          <a:ln/>
          <a:effectLst/>
        </p:spPr>
      </p:pic>
      <p:sp>
        <p:nvSpPr>
          <p:cNvPr id="18" name="Left Brace 17"/>
          <p:cNvSpPr/>
          <p:nvPr/>
        </p:nvSpPr>
        <p:spPr bwMode="auto">
          <a:xfrm>
            <a:off x="3505200" y="3352800"/>
            <a:ext cx="533400" cy="15240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Left Brace 18"/>
          <p:cNvSpPr/>
          <p:nvPr/>
        </p:nvSpPr>
        <p:spPr bwMode="auto">
          <a:xfrm>
            <a:off x="1905000" y="5105400"/>
            <a:ext cx="533400" cy="15240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4800" y="5562600"/>
            <a:ext cx="13837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observer</a:t>
            </a:r>
          </a:p>
          <a:p>
            <a:r>
              <a:rPr lang="en-US" i="0" dirty="0" smtClean="0">
                <a:latin typeface="Helvetica" pitchFamily="34" charset="0"/>
              </a:rPr>
              <a:t>gain</a:t>
            </a:r>
            <a:endParaRPr lang="en-US" dirty="0"/>
          </a:p>
        </p:txBody>
      </p:sp>
      <p:pic>
        <p:nvPicPr>
          <p:cNvPr id="21" name="Picture 25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057400" y="2819400"/>
            <a:ext cx="1981200" cy="25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5" name="Group 24"/>
          <p:cNvGrpSpPr/>
          <p:nvPr/>
        </p:nvGrpSpPr>
        <p:grpSpPr>
          <a:xfrm>
            <a:off x="1219200" y="914400"/>
            <a:ext cx="6553200" cy="1617915"/>
            <a:chOff x="1219200" y="1447800"/>
            <a:chExt cx="6553200" cy="1617915"/>
          </a:xfrm>
        </p:grpSpPr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1295400" y="1447800"/>
              <a:ext cx="6477000" cy="16179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9" name="Group 29"/>
            <p:cNvGrpSpPr/>
            <p:nvPr/>
          </p:nvGrpSpPr>
          <p:grpSpPr>
            <a:xfrm>
              <a:off x="1219200" y="1447800"/>
              <a:ext cx="461183" cy="270377"/>
              <a:chOff x="852184" y="2209800"/>
              <a:chExt cx="461183" cy="270377"/>
            </a:xfrm>
          </p:grpSpPr>
          <p:pic>
            <p:nvPicPr>
              <p:cNvPr id="30" name="Picture 29" descr="txp_fig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0" cstate="print"/>
              <a:stretch>
                <a:fillRect/>
              </a:stretch>
            </p:blipFill>
            <p:spPr bwMode="auto">
              <a:xfrm>
                <a:off x="1066800" y="2209800"/>
                <a:ext cx="246567" cy="232595"/>
              </a:xfrm>
              <a:prstGeom prst="rect">
                <a:avLst/>
              </a:prstGeom>
              <a:noFill/>
              <a:ln/>
              <a:effectLst/>
            </p:spPr>
          </p:pic>
          <p:pic>
            <p:nvPicPr>
              <p:cNvPr id="31" name="Picture 30" descr="txp_fig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1" cstate="print"/>
              <a:stretch>
                <a:fillRect/>
              </a:stretch>
            </p:blipFill>
            <p:spPr bwMode="auto">
              <a:xfrm>
                <a:off x="852184" y="2209800"/>
                <a:ext cx="270377" cy="270377"/>
              </a:xfrm>
              <a:prstGeom prst="rect">
                <a:avLst/>
              </a:prstGeom>
              <a:noFill/>
              <a:ln/>
              <a:effectLst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3" grpId="0"/>
      <p:bldP spid="18" grpId="0" animBg="1"/>
      <p:bldP spid="19" grpId="0" animBg="1"/>
      <p:bldP spid="2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76004E-2278-4701-9387-4A5ED449FCB1}" type="slidenum">
              <a:rPr lang="en-US"/>
              <a:pPr/>
              <a:t>62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Helvetica" pitchFamily="34" charset="0"/>
              </a:rPr>
              <a:t>Loop Transfer Recovery</a:t>
            </a:r>
            <a:endParaRPr lang="en-US" sz="2800" dirty="0" smtClean="0"/>
          </a:p>
        </p:txBody>
      </p:sp>
      <p:sp>
        <p:nvSpPr>
          <p:cNvPr id="24" name="AutoShape 13"/>
          <p:cNvSpPr>
            <a:spLocks noChangeArrowheads="1"/>
          </p:cNvSpPr>
          <p:nvPr/>
        </p:nvSpPr>
        <p:spPr bwMode="auto">
          <a:xfrm>
            <a:off x="5334000" y="3506704"/>
            <a:ext cx="609600" cy="1143000"/>
          </a:xfrm>
          <a:prstGeom prst="downArrow">
            <a:avLst>
              <a:gd name="adj1" fmla="val 50000"/>
              <a:gd name="adj2" fmla="val 46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6019800" y="3278104"/>
            <a:ext cx="28887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Make it </a:t>
            </a:r>
            <a:r>
              <a:rPr lang="en-US" dirty="0" smtClean="0"/>
              <a:t>approximate </a:t>
            </a:r>
          </a:p>
          <a:p>
            <a:r>
              <a:rPr lang="en-US" dirty="0" smtClean="0"/>
              <a:t>(point-wise in s)</a:t>
            </a:r>
            <a:endParaRPr lang="en-US" dirty="0"/>
          </a:p>
        </p:txBody>
      </p:sp>
      <p:pic>
        <p:nvPicPr>
          <p:cNvPr id="31" name="Picture 3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7064432" y="4114800"/>
            <a:ext cx="1263536" cy="399011"/>
          </a:xfrm>
          <a:prstGeom prst="rect">
            <a:avLst/>
          </a:prstGeom>
          <a:noFill/>
          <a:ln/>
          <a:effectLst/>
        </p:spPr>
      </p:pic>
      <p:sp>
        <p:nvSpPr>
          <p:cNvPr id="27" name="Rectangle 26"/>
          <p:cNvSpPr/>
          <p:nvPr/>
        </p:nvSpPr>
        <p:spPr>
          <a:xfrm>
            <a:off x="609600" y="838200"/>
            <a:ext cx="8263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 smtClean="0">
                <a:latin typeface="Helvetica" pitchFamily="34" charset="0"/>
              </a:rPr>
              <a:t>Assume that                                   is square and has no unstable zeros </a:t>
            </a:r>
            <a:endParaRPr lang="en-US" sz="2000" dirty="0"/>
          </a:p>
        </p:txBody>
      </p:sp>
      <p:pic>
        <p:nvPicPr>
          <p:cNvPr id="28" name="Picture 2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362200" y="914400"/>
            <a:ext cx="1981200" cy="25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6" name="Group 35"/>
          <p:cNvGrpSpPr/>
          <p:nvPr/>
        </p:nvGrpSpPr>
        <p:grpSpPr>
          <a:xfrm>
            <a:off x="304800" y="3505200"/>
            <a:ext cx="4572000" cy="1066800"/>
            <a:chOff x="0" y="3505200"/>
            <a:chExt cx="5181600" cy="1231635"/>
          </a:xfrm>
        </p:grpSpPr>
        <p:pic>
          <p:nvPicPr>
            <p:cNvPr id="32" name="Picture 31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4419600" y="3733800"/>
              <a:ext cx="564938" cy="19548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3" name="Picture 32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0" y="4191000"/>
              <a:ext cx="5181600" cy="54583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4" name="Picture 33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152400" y="3505200"/>
              <a:ext cx="2135024" cy="59344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5" name="Picture 34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2514600" y="3657600"/>
              <a:ext cx="1504396" cy="261051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7" name="Group 36"/>
          <p:cNvGrpSpPr/>
          <p:nvPr/>
        </p:nvGrpSpPr>
        <p:grpSpPr>
          <a:xfrm>
            <a:off x="1219200" y="1447800"/>
            <a:ext cx="6553200" cy="1617915"/>
            <a:chOff x="1219200" y="1447800"/>
            <a:chExt cx="6553200" cy="161791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1295400" y="1447800"/>
              <a:ext cx="6477000" cy="16179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0" name="Group 29"/>
            <p:cNvGrpSpPr/>
            <p:nvPr/>
          </p:nvGrpSpPr>
          <p:grpSpPr>
            <a:xfrm>
              <a:off x="1219200" y="1447800"/>
              <a:ext cx="461183" cy="270377"/>
              <a:chOff x="852184" y="2209800"/>
              <a:chExt cx="461183" cy="270377"/>
            </a:xfrm>
          </p:grpSpPr>
          <p:pic>
            <p:nvPicPr>
              <p:cNvPr id="29" name="Picture 28" descr="txp_fig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0" cstate="print"/>
              <a:stretch>
                <a:fillRect/>
              </a:stretch>
            </p:blipFill>
            <p:spPr bwMode="auto">
              <a:xfrm>
                <a:off x="1066800" y="2209800"/>
                <a:ext cx="246567" cy="232595"/>
              </a:xfrm>
              <a:prstGeom prst="rect">
                <a:avLst/>
              </a:prstGeom>
              <a:noFill/>
              <a:ln/>
              <a:effectLst/>
            </p:spPr>
          </p:pic>
          <p:pic>
            <p:nvPicPr>
              <p:cNvPr id="23" name="Picture 22" descr="txp_fig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1" cstate="print"/>
              <a:stretch>
                <a:fillRect/>
              </a:stretch>
            </p:blipFill>
            <p:spPr bwMode="auto">
              <a:xfrm>
                <a:off x="852184" y="2209800"/>
                <a:ext cx="270377" cy="270377"/>
              </a:xfrm>
              <a:prstGeom prst="rect">
                <a:avLst/>
              </a:prstGeom>
              <a:noFill/>
              <a:ln/>
              <a:effectLst/>
            </p:spPr>
          </p:pic>
        </p:grpSp>
      </p:grpSp>
      <p:grpSp>
        <p:nvGrpSpPr>
          <p:cNvPr id="40" name="Group 39"/>
          <p:cNvGrpSpPr/>
          <p:nvPr/>
        </p:nvGrpSpPr>
        <p:grpSpPr>
          <a:xfrm>
            <a:off x="838200" y="5105400"/>
            <a:ext cx="6934200" cy="1528555"/>
            <a:chOff x="838200" y="5105400"/>
            <a:chExt cx="6934200" cy="1528555"/>
          </a:xfrm>
        </p:grpSpPr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914400" y="5105400"/>
              <a:ext cx="6858000" cy="1528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" name="Picture 37" descr="txp_fi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1052816" y="5105400"/>
              <a:ext cx="246567" cy="23259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9" name="Picture 38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1" cstate="print"/>
            <a:stretch>
              <a:fillRect/>
            </a:stretch>
          </p:blipFill>
          <p:spPr bwMode="auto">
            <a:xfrm>
              <a:off x="838200" y="5105400"/>
              <a:ext cx="270377" cy="270377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200" dirty="0" smtClean="0"/>
              <a:t>Example Hard Disk Drive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grpSp>
        <p:nvGrpSpPr>
          <p:cNvPr id="3" name="Group 22"/>
          <p:cNvGrpSpPr/>
          <p:nvPr/>
        </p:nvGrpSpPr>
        <p:grpSpPr>
          <a:xfrm>
            <a:off x="0" y="1066800"/>
            <a:ext cx="3505200" cy="2438400"/>
            <a:chOff x="0" y="685800"/>
            <a:chExt cx="4673600" cy="3505200"/>
          </a:xfrm>
        </p:grpSpPr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0" y="685800"/>
              <a:ext cx="4673600" cy="350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13" descr="txp_fi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990600" y="2057400"/>
              <a:ext cx="1080327" cy="359796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10" name="Straight Arrow Connector 9"/>
            <p:cNvCxnSpPr/>
            <p:nvPr/>
          </p:nvCxnSpPr>
          <p:spPr bwMode="auto">
            <a:xfrm>
              <a:off x="2133600" y="2209800"/>
              <a:ext cx="18288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13" name="Picture 12" descr="txp_fig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990600" y="1524000"/>
              <a:ext cx="956224" cy="335183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12" name="Straight Arrow Connector 11"/>
            <p:cNvCxnSpPr/>
            <p:nvPr/>
          </p:nvCxnSpPr>
          <p:spPr bwMode="auto">
            <a:xfrm flipV="1">
              <a:off x="2067915" y="1600200"/>
              <a:ext cx="457200" cy="762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" name="Group 14"/>
          <p:cNvGrpSpPr/>
          <p:nvPr/>
        </p:nvGrpSpPr>
        <p:grpSpPr>
          <a:xfrm>
            <a:off x="7315200" y="2362200"/>
            <a:ext cx="1600200" cy="1295400"/>
            <a:chOff x="5715000" y="1219200"/>
            <a:chExt cx="2895600" cy="217170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5715000" y="1219200"/>
              <a:ext cx="2895600" cy="217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16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6705600" y="2133600"/>
              <a:ext cx="757213" cy="265424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3581400" y="2514600"/>
            <a:ext cx="1587940" cy="55855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5486400" y="2667000"/>
            <a:ext cx="1562979" cy="228600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3124200" y="838200"/>
            <a:ext cx="5791200" cy="439117"/>
          </a:xfrm>
          <a:prstGeom prst="rect">
            <a:avLst/>
          </a:prstGeom>
          <a:noFill/>
          <a:ln/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124200" y="3333750"/>
            <a:ext cx="58420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533400" y="4648200"/>
            <a:ext cx="1934816" cy="718520"/>
          </a:xfrm>
          <a:prstGeom prst="rect">
            <a:avLst/>
          </a:prstGeom>
          <a:noFill/>
          <a:ln/>
          <a:effectLst/>
        </p:spPr>
      </p:pic>
      <p:cxnSp>
        <p:nvCxnSpPr>
          <p:cNvPr id="38" name="Curved Connector 37"/>
          <p:cNvCxnSpPr/>
          <p:nvPr/>
        </p:nvCxnSpPr>
        <p:spPr bwMode="auto">
          <a:xfrm flipV="1">
            <a:off x="7391400" y="4343400"/>
            <a:ext cx="685800" cy="5334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1" name="Picture 4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5715000" y="4724400"/>
            <a:ext cx="1525420" cy="239741"/>
          </a:xfrm>
          <a:prstGeom prst="rect">
            <a:avLst/>
          </a:prstGeom>
          <a:noFill/>
          <a:ln/>
          <a:effectLst/>
        </p:spPr>
      </p:pic>
      <p:cxnSp>
        <p:nvCxnSpPr>
          <p:cNvPr id="42" name="Curved Connector 41"/>
          <p:cNvCxnSpPr/>
          <p:nvPr/>
        </p:nvCxnSpPr>
        <p:spPr bwMode="auto">
          <a:xfrm flipV="1">
            <a:off x="7620000" y="5562600"/>
            <a:ext cx="685800" cy="5334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3" name="Picture 4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5943600" y="5943600"/>
            <a:ext cx="1525420" cy="239741"/>
          </a:xfrm>
          <a:prstGeom prst="rect">
            <a:avLst/>
          </a:prstGeom>
          <a:noFill/>
          <a:ln/>
          <a:effectLst/>
        </p:spPr>
      </p:pic>
      <p:sp>
        <p:nvSpPr>
          <p:cNvPr id="44" name="TextBox 43"/>
          <p:cNvSpPr txBox="1"/>
          <p:nvPr/>
        </p:nvSpPr>
        <p:spPr>
          <a:xfrm>
            <a:off x="5791201" y="5181600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i="0" dirty="0" smtClean="0">
                <a:solidFill>
                  <a:schemeClr val="accent6"/>
                </a:solidFill>
                <a:latin typeface="+mj-lt"/>
              </a:rPr>
              <a:t>target</a:t>
            </a:r>
            <a:endParaRPr lang="en-US" sz="1800" i="0" dirty="0">
              <a:solidFill>
                <a:schemeClr val="accent6"/>
              </a:solidFill>
              <a:latin typeface="+mj-lt"/>
            </a:endParaRPr>
          </a:p>
        </p:txBody>
      </p:sp>
      <p:cxnSp>
        <p:nvCxnSpPr>
          <p:cNvPr id="46" name="Straight Arrow Connector 45"/>
          <p:cNvCxnSpPr>
            <a:stCxn id="44" idx="3"/>
          </p:cNvCxnSpPr>
          <p:nvPr/>
        </p:nvCxnSpPr>
        <p:spPr bwMode="auto">
          <a:xfrm>
            <a:off x="6629401" y="5366266"/>
            <a:ext cx="685799" cy="4393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6019800" y="3853934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i="0" dirty="0" smtClean="0">
                <a:solidFill>
                  <a:schemeClr val="accent6"/>
                </a:solidFill>
                <a:latin typeface="+mj-lt"/>
              </a:rPr>
              <a:t>target</a:t>
            </a:r>
            <a:endParaRPr lang="en-US" sz="1800" i="0" dirty="0">
              <a:solidFill>
                <a:schemeClr val="accent6"/>
              </a:solidFill>
              <a:latin typeface="+mj-lt"/>
            </a:endParaRP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 bwMode="auto">
          <a:xfrm>
            <a:off x="6858000" y="4038600"/>
            <a:ext cx="381000" cy="3048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457200" y="3962400"/>
            <a:ext cx="1981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Bode plots of</a:t>
            </a:r>
            <a:endParaRPr lang="en-US" dirty="0"/>
          </a:p>
        </p:txBody>
      </p:sp>
      <p:pic>
        <p:nvPicPr>
          <p:cNvPr id="52" name="Picture 5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673870" y="5715000"/>
            <a:ext cx="1810836" cy="304851"/>
          </a:xfrm>
          <a:prstGeom prst="rect">
            <a:avLst/>
          </a:prstGeom>
          <a:noFill/>
          <a:ln/>
          <a:effectLst/>
        </p:spPr>
      </p:pic>
      <p:grpSp>
        <p:nvGrpSpPr>
          <p:cNvPr id="31" name="Group 30"/>
          <p:cNvGrpSpPr/>
          <p:nvPr/>
        </p:nvGrpSpPr>
        <p:grpSpPr>
          <a:xfrm>
            <a:off x="3810000" y="1447800"/>
            <a:ext cx="4191000" cy="838200"/>
            <a:chOff x="1219200" y="1447800"/>
            <a:chExt cx="6553200" cy="1617915"/>
          </a:xfrm>
        </p:grpSpPr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27" cstate="print"/>
            <a:srcRect/>
            <a:stretch>
              <a:fillRect/>
            </a:stretch>
          </p:blipFill>
          <p:spPr bwMode="auto">
            <a:xfrm>
              <a:off x="1295400" y="1447800"/>
              <a:ext cx="6477000" cy="16179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4" name="Group 29"/>
            <p:cNvGrpSpPr/>
            <p:nvPr/>
          </p:nvGrpSpPr>
          <p:grpSpPr>
            <a:xfrm>
              <a:off x="1219200" y="1447800"/>
              <a:ext cx="461183" cy="270377"/>
              <a:chOff x="852184" y="2209800"/>
              <a:chExt cx="461183" cy="270377"/>
            </a:xfrm>
          </p:grpSpPr>
          <p:pic>
            <p:nvPicPr>
              <p:cNvPr id="35" name="Picture 34" descr="txp_fig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8" cstate="print"/>
              <a:stretch>
                <a:fillRect/>
              </a:stretch>
            </p:blipFill>
            <p:spPr bwMode="auto">
              <a:xfrm>
                <a:off x="1066800" y="2209800"/>
                <a:ext cx="246567" cy="232595"/>
              </a:xfrm>
              <a:prstGeom prst="rect">
                <a:avLst/>
              </a:prstGeom>
              <a:noFill/>
              <a:ln/>
              <a:effectLst/>
            </p:spPr>
          </p:pic>
          <p:pic>
            <p:nvPicPr>
              <p:cNvPr id="36" name="Picture 35" descr="txp_fig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9" cstate="print"/>
              <a:stretch>
                <a:fillRect/>
              </a:stretch>
            </p:blipFill>
            <p:spPr bwMode="auto">
              <a:xfrm>
                <a:off x="852184" y="2209800"/>
                <a:ext cx="270377" cy="270377"/>
              </a:xfrm>
              <a:prstGeom prst="rect">
                <a:avLst/>
              </a:prstGeom>
              <a:noFill/>
              <a:ln/>
              <a:effectLst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 animBg="1"/>
      <p:bldP spid="5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724400" y="3352800"/>
            <a:ext cx="4673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200" dirty="0" smtClean="0"/>
              <a:t>Example Hard Disk Drive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grpSp>
        <p:nvGrpSpPr>
          <p:cNvPr id="3" name="Group 22"/>
          <p:cNvGrpSpPr/>
          <p:nvPr/>
        </p:nvGrpSpPr>
        <p:grpSpPr>
          <a:xfrm>
            <a:off x="0" y="1066800"/>
            <a:ext cx="3505200" cy="2438400"/>
            <a:chOff x="0" y="685800"/>
            <a:chExt cx="4673600" cy="3505200"/>
          </a:xfrm>
        </p:grpSpPr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0" y="685800"/>
              <a:ext cx="4673600" cy="350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13" descr="txp_fi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990600" y="2057400"/>
              <a:ext cx="1080327" cy="359796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10" name="Straight Arrow Connector 9"/>
            <p:cNvCxnSpPr/>
            <p:nvPr/>
          </p:nvCxnSpPr>
          <p:spPr bwMode="auto">
            <a:xfrm>
              <a:off x="2133600" y="2209800"/>
              <a:ext cx="18288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13" name="Picture 12" descr="txp_fig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990600" y="1524000"/>
              <a:ext cx="956224" cy="335183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12" name="Straight Arrow Connector 11"/>
            <p:cNvCxnSpPr/>
            <p:nvPr/>
          </p:nvCxnSpPr>
          <p:spPr bwMode="auto">
            <a:xfrm flipV="1">
              <a:off x="2067915" y="1600200"/>
              <a:ext cx="457200" cy="762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" name="Group 14"/>
          <p:cNvGrpSpPr/>
          <p:nvPr/>
        </p:nvGrpSpPr>
        <p:grpSpPr>
          <a:xfrm>
            <a:off x="7391400" y="2286000"/>
            <a:ext cx="1371600" cy="1219200"/>
            <a:chOff x="5715000" y="1219200"/>
            <a:chExt cx="2895600" cy="217170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5715000" y="1219200"/>
              <a:ext cx="2895600" cy="217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16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6705600" y="2133600"/>
              <a:ext cx="757213" cy="265424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3581400" y="2514600"/>
            <a:ext cx="1587940" cy="448692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5486400" y="2667000"/>
            <a:ext cx="1562979" cy="183638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6858000" y="4114800"/>
            <a:ext cx="809129" cy="577533"/>
          </a:xfrm>
          <a:prstGeom prst="rect">
            <a:avLst/>
          </a:prstGeom>
          <a:noFill/>
          <a:ln/>
          <a:effectLst/>
        </p:spPr>
      </p:pic>
      <p:cxnSp>
        <p:nvCxnSpPr>
          <p:cNvPr id="22" name="Straight Arrow Connector 21"/>
          <p:cNvCxnSpPr/>
          <p:nvPr/>
        </p:nvCxnSpPr>
        <p:spPr bwMode="auto">
          <a:xfrm rot="10800000">
            <a:off x="6400800" y="4343400"/>
            <a:ext cx="376267" cy="1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5" name="Picture 2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5562600" y="5867400"/>
            <a:ext cx="752687" cy="270730"/>
          </a:xfrm>
          <a:prstGeom prst="rect">
            <a:avLst/>
          </a:prstGeom>
          <a:noFill/>
          <a:ln/>
          <a:effectLst/>
        </p:spPr>
      </p:pic>
      <p:cxnSp>
        <p:nvCxnSpPr>
          <p:cNvPr id="26" name="Straight Arrow Connector 25"/>
          <p:cNvCxnSpPr>
            <a:stCxn id="25" idx="0"/>
          </p:cNvCxnSpPr>
          <p:nvPr/>
        </p:nvCxnSpPr>
        <p:spPr bwMode="auto">
          <a:xfrm rot="5400000" flipH="1" flipV="1">
            <a:off x="5979372" y="5445972"/>
            <a:ext cx="381000" cy="4618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1971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6858000" y="5410200"/>
            <a:ext cx="569811" cy="64413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3124200" y="838200"/>
            <a:ext cx="5791200" cy="439117"/>
          </a:xfrm>
          <a:prstGeom prst="rect">
            <a:avLst/>
          </a:prstGeom>
          <a:noFill/>
          <a:ln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304800" y="3657600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2418710" y="4191000"/>
            <a:ext cx="632977" cy="341624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2133600" y="5867400"/>
            <a:ext cx="1796290" cy="341809"/>
          </a:xfrm>
          <a:prstGeom prst="rect">
            <a:avLst/>
          </a:prstGeom>
          <a:noFill/>
          <a:ln/>
          <a:effectLst/>
        </p:spPr>
      </p:pic>
      <p:sp>
        <p:nvSpPr>
          <p:cNvPr id="36" name="Oval 35"/>
          <p:cNvSpPr/>
          <p:nvPr/>
        </p:nvSpPr>
        <p:spPr bwMode="auto">
          <a:xfrm>
            <a:off x="8574189" y="5943600"/>
            <a:ext cx="569811" cy="64413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810000" y="1371600"/>
            <a:ext cx="4191000" cy="838200"/>
            <a:chOff x="1219200" y="1447800"/>
            <a:chExt cx="6553200" cy="1617915"/>
          </a:xfrm>
        </p:grpSpPr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29" cstate="print"/>
            <a:srcRect/>
            <a:stretch>
              <a:fillRect/>
            </a:stretch>
          </p:blipFill>
          <p:spPr bwMode="auto">
            <a:xfrm>
              <a:off x="1295400" y="1447800"/>
              <a:ext cx="6477000" cy="16179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4" name="Group 29"/>
            <p:cNvGrpSpPr/>
            <p:nvPr/>
          </p:nvGrpSpPr>
          <p:grpSpPr>
            <a:xfrm>
              <a:off x="1219200" y="1447800"/>
              <a:ext cx="461183" cy="270377"/>
              <a:chOff x="852184" y="2209800"/>
              <a:chExt cx="461183" cy="270377"/>
            </a:xfrm>
          </p:grpSpPr>
          <p:pic>
            <p:nvPicPr>
              <p:cNvPr id="35" name="Picture 34" descr="txp_fig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0" cstate="print"/>
              <a:stretch>
                <a:fillRect/>
              </a:stretch>
            </p:blipFill>
            <p:spPr bwMode="auto">
              <a:xfrm>
                <a:off x="1066800" y="2209800"/>
                <a:ext cx="246567" cy="232595"/>
              </a:xfrm>
              <a:prstGeom prst="rect">
                <a:avLst/>
              </a:prstGeom>
              <a:noFill/>
              <a:ln/>
              <a:effectLst/>
            </p:spPr>
          </p:pic>
          <p:pic>
            <p:nvPicPr>
              <p:cNvPr id="37" name="Picture 36" descr="txp_fig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31" cstate="print"/>
              <a:stretch>
                <a:fillRect/>
              </a:stretch>
            </p:blipFill>
            <p:spPr bwMode="auto">
              <a:xfrm>
                <a:off x="852184" y="2209800"/>
                <a:ext cx="270377" cy="270377"/>
              </a:xfrm>
              <a:prstGeom prst="rect">
                <a:avLst/>
              </a:prstGeom>
              <a:noFill/>
              <a:ln/>
              <a:effectLst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72981F-4CE7-49B7-94C5-1E0D61D0E363}" type="slidenum">
              <a:rPr lang="en-US"/>
              <a:pPr/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Frequency Cost Function</a:t>
            </a:r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14400"/>
            <a:ext cx="7848600" cy="251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By Parseval’s theorem, </a:t>
            </a:r>
            <a:r>
              <a:rPr lang="en-US" smtClean="0">
                <a:solidFill>
                  <a:srgbClr val="000000"/>
                </a:solidFill>
              </a:rPr>
              <a:t>the cost functional: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4800600" y="3810000"/>
            <a:ext cx="31813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is equivalent to</a:t>
            </a:r>
            <a:endParaRPr lang="en-US" sz="2800" i="0" dirty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002511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800" y="6096000"/>
            <a:ext cx="2819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2513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10200" y="6096000"/>
            <a:ext cx="2768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2514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68375" y="1819275"/>
            <a:ext cx="7186613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2515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8600" y="4648200"/>
            <a:ext cx="8731250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81000" y="2971800"/>
            <a:ext cx="31813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 smtClean="0">
                <a:latin typeface="Helvetica" pitchFamily="34" charset="0"/>
              </a:rPr>
              <a:t>with</a:t>
            </a:r>
            <a:endParaRPr lang="en-US" sz="2800" i="0" dirty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905000" y="3048000"/>
            <a:ext cx="1762209" cy="228600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899391" y="3429000"/>
            <a:ext cx="1773426" cy="228630"/>
          </a:xfrm>
          <a:prstGeom prst="rect">
            <a:avLst/>
          </a:prstGeom>
          <a:noFill/>
          <a:ln/>
          <a:effectLst/>
        </p:spPr>
      </p:pic>
      <p:sp>
        <p:nvSpPr>
          <p:cNvPr id="15" name="Left Brace 14"/>
          <p:cNvSpPr/>
          <p:nvPr/>
        </p:nvSpPr>
        <p:spPr bwMode="auto">
          <a:xfrm>
            <a:off x="1447800" y="2895600"/>
            <a:ext cx="381000" cy="8382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2499" grpId="0" build="p"/>
      <p:bldP spid="1002501" grpId="0"/>
      <p:bldP spid="10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B6C460-33D5-4BF2-A130-ACCE45974FF3}" type="slidenum">
              <a:rPr lang="en-US"/>
              <a:pPr/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Frequency-Shaped Cost Function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14400"/>
            <a:ext cx="7848600" cy="251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Key idea: </a:t>
            </a:r>
            <a:r>
              <a:rPr lang="en-US" smtClean="0"/>
              <a:t>Make matrices  </a:t>
            </a:r>
            <a:r>
              <a:rPr lang="en-US" sz="3200" b="1" i="1" smtClean="0">
                <a:latin typeface="Century Schoolbook" pitchFamily="18" charset="0"/>
              </a:rPr>
              <a:t>Q</a:t>
            </a:r>
            <a:r>
              <a:rPr lang="en-US" smtClean="0"/>
              <a:t> and </a:t>
            </a:r>
            <a:r>
              <a:rPr lang="en-US" sz="3200" b="1" i="1" smtClean="0">
                <a:latin typeface="Century Schoolbook" pitchFamily="18" charset="0"/>
              </a:rPr>
              <a:t>R</a:t>
            </a:r>
            <a:r>
              <a:rPr lang="en-US" smtClean="0"/>
              <a:t> functions of frequency</a:t>
            </a:r>
            <a:endParaRPr lang="en-US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smtClean="0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pic>
        <p:nvPicPr>
          <p:cNvPr id="1006604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2286000"/>
            <a:ext cx="5741988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6605" name="Rectangle 13"/>
          <p:cNvSpPr>
            <a:spLocks noChangeArrowheads="1"/>
          </p:cNvSpPr>
          <p:nvPr/>
        </p:nvSpPr>
        <p:spPr bwMode="auto">
          <a:xfrm>
            <a:off x="609600" y="4038600"/>
            <a:ext cx="1155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where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4600" y="5029200"/>
            <a:ext cx="45862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14600" y="6096000"/>
            <a:ext cx="45529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6610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35413" y="3565525"/>
            <a:ext cx="4757737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595" grpId="0" build="p"/>
      <p:bldP spid="10066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DBFAA9-0BEF-4C61-9841-FE9687309855}" type="slidenum">
              <a:rPr lang="en-US"/>
              <a:pPr/>
              <a:t>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Frequency-Shaped Cost Function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14400"/>
            <a:ext cx="78867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Define the state and input filters </a:t>
            </a:r>
            <a:endParaRPr lang="en-US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09800" y="2057400"/>
            <a:ext cx="4038600" cy="1066800"/>
            <a:chOff x="1392" y="1248"/>
            <a:chExt cx="2544" cy="672"/>
          </a:xfrm>
        </p:grpSpPr>
        <p:sp>
          <p:nvSpPr>
            <p:cNvPr id="10261" name="Rectangle 10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11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Line 12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286000" y="4876800"/>
            <a:ext cx="4038600" cy="1066800"/>
            <a:chOff x="1392" y="1248"/>
            <a:chExt cx="2544" cy="672"/>
          </a:xfrm>
        </p:grpSpPr>
        <p:sp>
          <p:nvSpPr>
            <p:cNvPr id="10258" name="Rectangle 15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Line 16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17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08660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57600" y="2438400"/>
            <a:ext cx="113823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8662" name="Picture 2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13175" y="5181600"/>
            <a:ext cx="113823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8664" name="Picture 2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34000" y="1981200"/>
            <a:ext cx="11715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8666" name="Picture 2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057400" y="1981200"/>
            <a:ext cx="10191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8669" name="Picture 2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67338" y="4648200"/>
            <a:ext cx="11033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8670" name="Picture 3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081213" y="4643438"/>
            <a:ext cx="968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8673" name="AutoShape 33"/>
          <p:cNvSpPr>
            <a:spLocks/>
          </p:cNvSpPr>
          <p:nvPr/>
        </p:nvSpPr>
        <p:spPr bwMode="auto">
          <a:xfrm rot="5400000">
            <a:off x="3886200" y="2362200"/>
            <a:ext cx="533400" cy="1905000"/>
          </a:xfrm>
          <a:prstGeom prst="rightBrace">
            <a:avLst>
              <a:gd name="adj1" fmla="val 2976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8674" name="AutoShape 34"/>
          <p:cNvSpPr>
            <a:spLocks/>
          </p:cNvSpPr>
          <p:nvPr/>
        </p:nvSpPr>
        <p:spPr bwMode="auto">
          <a:xfrm rot="5400000">
            <a:off x="3962400" y="5181600"/>
            <a:ext cx="533400" cy="1905000"/>
          </a:xfrm>
          <a:prstGeom prst="rightBrace">
            <a:avLst>
              <a:gd name="adj1" fmla="val 2976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8675" name="Text Box 35"/>
          <p:cNvSpPr txBox="1">
            <a:spLocks noChangeArrowheads="1"/>
          </p:cNvSpPr>
          <p:nvPr/>
        </p:nvSpPr>
        <p:spPr bwMode="auto">
          <a:xfrm>
            <a:off x="3505200" y="3581400"/>
            <a:ext cx="142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state filter</a:t>
            </a:r>
          </a:p>
        </p:txBody>
      </p:sp>
      <p:sp>
        <p:nvSpPr>
          <p:cNvPr id="1008676" name="Text Box 36"/>
          <p:cNvSpPr txBox="1">
            <a:spLocks noChangeArrowheads="1"/>
          </p:cNvSpPr>
          <p:nvPr/>
        </p:nvSpPr>
        <p:spPr bwMode="auto">
          <a:xfrm>
            <a:off x="3505200" y="6400800"/>
            <a:ext cx="1476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 filter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0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0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0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00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73" grpId="0" animBg="1"/>
      <p:bldP spid="1008674" grpId="0" animBg="1"/>
      <p:bldP spid="1008675" grpId="0"/>
      <p:bldP spid="100867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f(t) : [0,\infty) \to \R^n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78"/>
  <p:tag name="PICTUREFILESIZE" val="919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X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411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dot{z}_1(t)  &amp;=&amp;  A_1\, z_1(t)   + B_1 \, x(t)  \\[.5em]&#10;x_f(t) &amp;=&amp; C_1 \, z_1(t) + D_1 \, x(t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5"/>
  <p:tag name="PICTUREFILESIZE" val="2660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underbrace{\hspace{3em}}_{D_1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265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J &amp;=&amp; &#10;\half\, &#10;\int_{-\infty}^{\infty}&#10;\left \{ &#10; X^*(\jw)  \, Q(\jw) \, X(\jw)    +  \rho \,   U^*(\jw)\,   \,U(\jw) &#10;\right \} d\omega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56"/>
  <p:tag name="PICTUREFILESIZE" val="3403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frac{d}{dt} \mat{p  \\ v } = &#10;\mat{ 0 &amp; 1 \\ -100 &amp; -14} \, \mat{p  \\ v } + \mat{1 \\ 100} \, u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3"/>
  <p:tag name="PICTUREFILESIZE" val="1878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Q(\jw) =&#10;\mat{\frac{1}{\omega^2} &amp; 0 \\ 0 &amp; 0} 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1067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underbrace{\hspace{7em}}_{G_o(s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552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T(s) = \frac{G_o(s)}{1 + G_o(s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2"/>
  <p:tag name="PICTUREFILESIZE" val="1264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|T(\jw)| \le  \frac{1}{|\Delta(\jw)|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1107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rho \approx 1.6E-8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4"/>
  <p:tag name="PICTUREFILESIZE" val="55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= \frac{1}{\sqrt{2\pi}} \, \int_{-\infty}^\infty f(t) e^{-\jw t} dt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92"/>
  <p:tag name="BOXHEIGHT" val="536"/>
  <p:tag name="BOXFONT" val="10"/>
  <p:tag name="BOXWRAP" val="False"/>
  <p:tag name="WORKAROUNDTRANSPARENCYBUG" val="False"/>
  <p:tag name="ALLOWFONTSUBSTITUTION" val="False"/>
  <p:tag name="BITMAPFORMAT" val="pngmono"/>
  <p:tag name="ORIGWIDTH" val="229"/>
  <p:tag name="PICTUREFILESIZE" val="1508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J &amp;=&amp; &#10;\half\, &#10;\int_{-\infty}^{\infty}&#10;\left \{ &#10; X^*(\jw)  \, Q(\jw) \, X(\jw)    +  \rho \,   U^*(\jw)\,   \,U(\jw) &#10;\right \} d\omega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56"/>
  <p:tag name="PICTUREFILESIZE" val="3403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underbrace{\hspace{7em}}_{G_o(s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552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T(s) = \frac{G_o(s)}{1 + G_o(s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2"/>
  <p:tag name="PICTUREFILESIZE" val="1264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 \color{Red} \frac{1}{| \Delta(j \omega) |}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6"/>
  <p:tag name="PICTUREFILESIZE" val="983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Blue} |G_o (j\omega) |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6"/>
  <p:tag name="PICTUREFILESIZE" val="772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|T (j\omega) |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66"/>
  <p:tag name="PICTUREFILESIZE" val="630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Q(\jw) =&#10;\mat{\frac{1}{\omega^2} &amp; 0 \\ 0 &amp; 0} 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1067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rho \approx 1.6E-8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4"/>
  <p:tag name="PICTUREFILESIZE" val="552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|T (j\omega) |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66"/>
  <p:tag name="PICTUREFILESIZE" val="630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J  =&#10;\half\, &#10;\int_{-\infty}^{\infty}&#10;\left \{ &#10; X^*(\jw)  \, Q(\jw) \, X(\jw)    +  \rho \,   U^*(\jw)\,   R(\jw) \,U(\jw) &#10;\right \} d\omega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4"/>
  <p:tag name="PICTUREFILESIZE" val="343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F(\jw) = {\cal F}(f(t))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92"/>
  <p:tag name="BOXHEIGHT" val="536"/>
  <p:tag name="BOXFONT" val="10"/>
  <p:tag name="BOXWRAP" val="False"/>
  <p:tag name="WORKAROUNDTRANSPARENCYBUG" val="False"/>
  <p:tag name="ALLOWFONTSUBSTITUTION" val="False"/>
  <p:tag name="BITMAPFORMAT" val="pngmono"/>
  <p:tag name="ORIGWIDTH" val="163"/>
  <p:tag name="PICTUREFILESIZE" val="855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Blue}  R (j\omega) 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632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J  =&#10;\half\, &#10;\int_{-\infty}^{\infty}&#10;\left \{ &#10; X^*(\jw)  \, Q(\jw) \, X(\jw)    +  \rho \,   U^*(\jw)\,   R(\jw) \,U(\jw) &#10;\right \} d\omega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4"/>
  <p:tag name="PICTUREFILESIZE" val="3436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Blue}  R (j\omega) 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6328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R(\jw) = R_f^*(\jw) \, R_f(\jw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9"/>
  <p:tag name="PICTUREFILESIZE" val="1302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 R_f(\jw) = 4 \frac{s^2 + 700 s +(500)^2}{s^2 + 600 s +(1000)^2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8"/>
  <p:tag name="PICTUREFILESIZE" val="2663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underbrace{\hspace{8em}}_{U^*_f(\jw) U_f(\jw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0"/>
  <p:tag name="PICTUREFILESIZE" val="994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R_f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4726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U_f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460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U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7"/>
  <p:tag name="PICTUREFILESIZE" val="382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frac{d}{dt} z_2  =    \mat{-600 &amp; -980\\&#10;-100 &amp; 0}  z_2  +  \mat{64 \\ 0 } \, u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3"/>
  <p:tag name="PICTUREFILESIZE" val="219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\int_{-\infty}^\infty f^T(t)f(t) dt =  \int_{-\infty}^\infty F^*(\jw)F(\jw) d\omega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92"/>
  <p:tag name="BOXHEIGHT" val="536"/>
  <p:tag name="BOXFONT" val="10"/>
  <p:tag name="BOXWRAP" val="False"/>
  <p:tag name="WORKAROUNDTRANSPARENCYBUG" val="False"/>
  <p:tag name="ALLOWFONTSUBSTITUTION" val="False"/>
  <p:tag name="BITMAPFORMAT" val="pngmono"/>
  <p:tag name="ORIGWIDTH" val="382"/>
  <p:tag name="PICTUREFILESIZE" val="2391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u_f   =    \mat{6.3 &amp; -46}  z_2  +  4 \, u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111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underbrace{\hspace{6em}}_{A_2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347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underbrace{\hspace{2em}}_{B_2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"/>
  <p:tag name="PICTUREFILESIZE" val="280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underbrace{\hspace{4em}}_{C_2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1"/>
  <p:tag name="PICTUREFILESIZE" val="336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underbrace{\hspace{1em}}_{D_2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"/>
  <p:tag name="PICTUREFILESIZE" val="259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J  =&#10;\half\, &#10;\int_{-\infty}^{\infty}&#10;\left \{ &#10; X^*(\jw)  \, Q(\jw) \, X(\jw)    +  \rho \,   U^*(\jw)\,   R(\jw) \,U(\jw) &#10;\right \} d\omega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4"/>
  <p:tag name="PICTUREFILESIZE" val="3436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Blue}  R (j\omega) 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6328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Q(\jw) =&#10;\mat{\frac{1}{\omega^2} &amp; 0 \\ 0 &amp; 0} 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1067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rho \approx 1.6E-8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4"/>
  <p:tag name="PICTUREFILESIZE" val="552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underbrace{\hspace{7em}}_{G_o(s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552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F^*(\jw)  = F^T(-\jw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5"/>
  <p:tag name="PICTUREFILESIZE" val="9157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 \color{Red} \frac{1}{| \Delta(j \omega) |}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6"/>
  <p:tag name="PICTUREFILESIZE" val="983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Blue} |G_o (j\omega) |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6"/>
  <p:tag name="PICTUREFILESIZE" val="772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|T (j\omega) |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66"/>
  <p:tag name="PICTUREFILESIZE" val="630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J &amp;=&amp; &#10;\half\, &#10;\int_{0}^{\infty}&#10;\left \{ &#10; x^T_f(t)  \, x_f(t) \right .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9"/>
  <p:tag name="PICTUREFILESIZE" val="1542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&amp;&amp; +~ \left . \rho \, u^T_f(t)\,  \,u_f(t) &#10;\right \}\,&#10;d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2"/>
  <p:tag name="PICTUREFILESIZE" val="1112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J  =&#10;\half\, &#10;\int_{-\infty}^{\infty}&#10;\left \{ &#10; X^*(\jw)  \, Q(\jw) \, X(\jw)    +  \rho \,   U^*(\jw)\,   R(\jw) \,U(\jw) &#10;\right \} d\omega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4"/>
  <p:tag name="PICTUREFILESIZE" val="34365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&amp;&amp; +~ \left . \rho \, u^T_f(t)\,  \,u_f(t) &#10;\right \}\,&#10;d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2"/>
  <p:tag name="PICTUREFILESIZE" val="1112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J &amp;=&amp; &#10;\half\, &#10;\int_{0}^{\infty}&#10;\left \{ &#10; x^T_f(t)  \, x_f(t) \right .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9"/>
  <p:tag name="PICTUREFILESIZE" val="1542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dot{z}_1(t)  &amp;=&amp;  A_1\, z_1(t)   + B_1 \, x(t)  \\[.5em]&#10;x_f(t) &amp;=&amp; C_1 \, z_1(t) + D_1 \, x(t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5"/>
  <p:tag name="PICTUREFILESIZE" val="2660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\dot{z}_2(t)  &amp;=&amp;  A_2\, z_2(t)   + B_2 \, u(t)  \\[.5em]&#10;u_f(t) &amp;=&amp; C_2 \, z_2(t) + D_2 \, u(t)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5"/>
  <p:tag name="PICTUREFILESIZE" val="280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F(\jw) = {\cal F}(f(t))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92"/>
  <p:tag name="BOXHEIGHT" val="536"/>
  <p:tag name="BOXFONT" val="10"/>
  <p:tag name="BOXWRAP" val="False"/>
  <p:tag name="WORKAROUNDTRANSPARENCYBUG" val="False"/>
  <p:tag name="ALLOWFONTSUBSTITUTION" val="False"/>
  <p:tag name="BITMAPFORMAT" val="pngmono"/>
  <p:tag name="ORIGWIDTH" val="163"/>
  <p:tag name="PICTUREFILESIZE" val="8557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R_f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4726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U_f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460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U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7"/>
  <p:tag name="PICTUREFILESIZE" val="382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Q_f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521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X_f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9"/>
  <p:tag name="PICTUREFILESIZE" val="502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X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4117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&amp;&amp; +~ \left . \rho \, u^T_f(t)\,  \,u_f(t) &#10;\right \}\,&#10;d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2"/>
  <p:tag name="PICTUREFILESIZE" val="1112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J &amp;=&amp; &#10;\half\, &#10;\int_{0}^{\infty}&#10;\left \{ &#10; x^T_f(t)  \, x_f(t) \right .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9"/>
  <p:tag name="PICTUREFILESIZE" val="1542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dot{z}_1(t)  &amp;=&amp;  A_1\, z_1(t)   + B_1 \, x(t)  \\[.5em]&#10;x_f(t) &amp;=&amp; C_1 \, z_1(t) + D_1 \, x(t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5"/>
  <p:tag name="PICTUREFILESIZE" val="2660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\dot{z}_2(t)  &amp;=&amp;  A_2\, z_2(t)   + B_2 \, u(t)  \\[.5em]&#10;u_f(t) &amp;=&amp; C_2 \, z_2(t) + D_2 \, u(t)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5"/>
  <p:tag name="PICTUREFILESIZE" val="2806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\int_{-\infty}^\infty f^T(t)f(t) dt =  \int_{-\infty}^\infty F^*(\jw)F(\jw) d\omega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92"/>
  <p:tag name="BOXHEIGHT" val="536"/>
  <p:tag name="BOXFONT" val="10"/>
  <p:tag name="BOXWRAP" val="False"/>
  <p:tag name="WORKAROUNDTRANSPARENCYBUG" val="False"/>
  <p:tag name="ALLOWFONTSUBSTITUTION" val="False"/>
  <p:tag name="BITMAPFORMAT" val="pngmono"/>
  <p:tag name="ORIGWIDTH" val="382"/>
  <p:tag name="PICTUREFILESIZE" val="2391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dot{x}(t)  &amp;=&amp;  A\, x(t)   + B \, u(t)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34"/>
  <p:tag name="PICTUREFILESIZE" val="10787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x_e(t) = \mat{x(t) \\ z_1(t) \\ z_2(t)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9"/>
  <p:tag name="PICTUREFILESIZE" val="1534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\frac{d}{dt}&#10;\mat{x \\ z_1 \\ z_2} =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8"/>
  <p:tag name="PICTUREFILESIZE" val="7676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\mat{A &amp; 0 &amp; 0 \\&#10;B_1 &amp; A_1 &amp; 0 \\&#10;0 &amp; 0 &amp; A_2}\, &#10;\mat{x \\ z_1 \\ z_2}&#10;+ \mat{B \\ 0 \\ B_2} \, u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25"/>
  <p:tag name="PICTUREFILESIZE" val="2342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\mat {x_f \\ u_f} =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423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\mat{D_1 &amp; C_1 &amp; 0 \\&#10;0 &amp; 0 &amp; C_2}\, &#10;\mat{x \\ z_1 \\ z_2}&#10;+ \mat{ 0 \\ D_2} \, u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22"/>
  <p:tag name="PICTUREFILESIZE" val="2040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&amp;&amp; +~ \left . \rho \, u^T_f(t)\,  \,u_f(t) &#10;\right \}\,&#10;d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2"/>
  <p:tag name="PICTUREFILESIZE" val="1112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J &amp;=&amp; &#10;\half\, &#10;\int_{0}^{\infty}&#10;\left \{ &#10; x^T_f(t)  \, x_f(t) \right .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9"/>
  <p:tag name="PICTUREFILESIZE" val="1542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\frac{d}{dt}&#10;\mat{x \\ z_1 \\ z_2} =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8"/>
  <p:tag name="PICTUREFILESIZE" val="7676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mat{A &amp; 0 &amp; 0 \\&#10;B_1 &amp; A_1 &amp; 0 \\&#10;0 &amp; 0 &amp; A_2}\, &#10;\mat{x \\ z_1 \\ z_2}&#10;+ \mat{B \\ 0 \\ B_2} \, u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5"/>
  <p:tag name="PICTUREFILESIZE" val="234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\int_{-\infty}^\infty f^T(t)f(t) dt =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92"/>
  <p:tag name="BOXHEIGHT" val="536"/>
  <p:tag name="BOXFONT" val="10"/>
  <p:tag name="BOXWRAP" val="False"/>
  <p:tag name="WORKAROUNDTRANSPARENCYBUG" val="False"/>
  <p:tag name="ALLOWFONTSUBSTITUTION" val="False"/>
  <p:tag name="BITMAPFORMAT" val="pngmono"/>
  <p:tag name="ORIGWIDTH" val="178"/>
  <p:tag name="PICTUREFILESIZE" val="12176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x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1359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x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1359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A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387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B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55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dot{x}_e(t)  &amp;=&amp;  A_e\, x_e(t)   + B_e \, u(t)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8"/>
  <p:tag name="PICTUREFILESIZE" val="1304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J &amp;=&amp; &#10;\half\, &#10;\int_{0}^{\infty}&#10;\left \{ &#10; x^T_f(t)  \, x_f(t) \right .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9"/>
  <p:tag name="PICTUREFILESIZE" val="1542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x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1359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C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655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D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49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&amp;&amp; +~ \left . u^T \,D_e^TD_e  \,u &#10;\right \}\,&#10;d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70"/>
  <p:tag name="PICTUREFILESIZE" val="86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=  \int_{-\infty}^\infty f^T(t)\left ( \frac{1}{\sqrt{2\pi}} \, \int_{-\infty}^\infty F(\jw) e^{+\jw t} d \omega \right ) dt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92"/>
  <p:tag name="BOXHEIGHT" val="536"/>
  <p:tag name="BOXFONT" val="10"/>
  <p:tag name="BOXWRAP" val="False"/>
  <p:tag name="WORKAROUNDTRANSPARENCYBUG" val="False"/>
  <p:tag name="ALLOWFONTSUBSTITUTION" val="False"/>
  <p:tag name="BITMAPFORMAT" val="pngmono"/>
  <p:tag name="ORIGWIDTH" val="407"/>
  <p:tag name="PICTUREFILESIZE" val="2942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J &amp;=&amp; &#10;\half\, &#10;\int_{0}^{\infty}&#10;\left \{ &#10; x^T_e \,  C_e^T C_e \, x_e   + 2 ~x^T_e \,  C_e^T D_e \, u \right .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0"/>
  <p:tag name="PICTUREFILESIZE" val="2320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&amp;&amp; +~ \left .  u^T_{ff}(t)\,  \,u_{ff}(t) &#10;\right \}\,&#10;d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5"/>
  <p:tag name="PICTUREFILESIZE" val="11097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\mat {x_f \\ u_{ff}} =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89"/>
  <p:tag name="PICTUREFILESIZE" val="480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\mat{D_1 &amp; C_1 &amp; 0 \\&#10;0 &amp; 0 &amp; \sqrt{\rho} C_2}\, &#10;\mat{x \\ z_1 \\ z_2}&#10;+ \mat{ 0 \\ \sqrt{\rho}  D_2} \, u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78"/>
  <p:tag name="PICTUREFILESIZE" val="2523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&amp;&amp; +~ \left . u^T \,D_e^TD_e  \,u &#10;\right \}\,&#10;d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70"/>
  <p:tag name="PICTUREFILESIZE" val="864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J &amp;=&amp; &#10;\half\, &#10;\int_{0}^{\infty}&#10;\left \{ &#10; x^T_e \,  C_e^T C_e \, x_e   + 2 ~x^T_e \,  C_e^T D_e \, u \right .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0"/>
  <p:tag name="PICTUREFILESIZE" val="2320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Q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957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N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706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R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54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_e   &amp;=&amp; &#10;\mat{0 &amp; \sqrt{\rho} D_2^T }&#10;\mat{0 \\ \sqrt{\rho} D_2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87"/>
  <p:tag name="PICTUREFILESIZE" val="1504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=  \int_{-\infty}^\infty \left ( \frac{1}{\sqrt{2\pi}} \int_{-\infty}^\infty  f^T(t) e^{+\jw t}  dt  \right ) \, F(\jw)  d \omega 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58"/>
  <p:tag name="BOXHEIGHT" val="540"/>
  <p:tag name="BOXFONT" val="10"/>
  <p:tag name="BOXWRAP" val="False"/>
  <p:tag name="WORKAROUNDTRANSPARENCYBUG" val="False"/>
  <p:tag name="ALLOWFONTSUBSTITUTION" val="False"/>
  <p:tag name="BITMAPFORMAT" val="pngmono"/>
  <p:tag name="ORIGWIDTH" val="403"/>
  <p:tag name="PICTUREFILESIZE" val="2975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Q_e   &amp;=&amp; &#10;\mat{D_1^T &amp; 0 \\&#10;C_1^T &amp; 0 \\&#10;0 &amp; \sqrt{\rho} C_2^T}&#10;\mat{D_1 &amp; C_1 &amp; 0 \\&#10;0 &amp; 0 &amp; \sqrt{\rho} C_2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95"/>
  <p:tag name="PICTUREFILESIZE" val="2887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N_e   &amp;=&amp; &#10;\mat{D_1^T &amp; 0 \\&#10;C_1 ^T&amp; 0 \\&#10;0 &amp; \sqrt{\rho}C_2^T}&#10;\mat{0 \\ \sqrt{\rho}D_2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12"/>
  <p:tag name="PICTUREFILESIZE" val="2323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&amp;&amp; +~ \left . u^T \,R_e  \,u &#10;\right \}\,&#10;d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7"/>
  <p:tag name="PICTUREFILESIZE" val="6955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J &amp;=&amp; &#10;\half\, &#10;\int_{0}^{\infty}&#10;\left \{ &#10; x^T_e \,  Q_e \, x_e   + 2 ~x^T_e \,  N_e \, u \right .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19605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N_e   &amp;=&amp; &#10;\mat{0 \\ 0 \\ \rho\, C_2^TD_2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2"/>
  <p:tag name="PICTUREFILESIZE" val="11566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R_e   &amp;=&amp; &#10; \rho\, D_2^TD_2 \succ 0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8"/>
  <p:tag name="PICTUREFILESIZE" val="8655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Q_e   &amp;=&amp; &#10;\mat{D_1^TD_1 &amp; D^T_1 C_1 &amp; 0 \\[.5em]&#10;C_1^TD_1 &amp; C^T_1 C_1 &amp; 0 \\[.5em]&#10;0 &amp; 0 &amp; \rho \, C_2^TC_2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27"/>
  <p:tag name="PICTUREFILESIZE" val="2970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&amp;&amp; +~ \left . u^T \,R_e  \,u &#10;\right \}\,&#10;d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7"/>
  <p:tag name="PICTUREFILESIZE" val="6955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J &amp;=&amp; &#10;\half\, &#10;\int_{0}^{\infty}&#10;\left \{ &#10; x^T_e \,  Q_e \, x_e   + 2 ~x^T_e \,  N_e \, u \right .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19605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dot{x}_e(t)  &amp;=&amp;  A_e\, x_e(t)   + B_e \, u(t)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8"/>
  <p:tag name="PICTUREFILESIZE" val="130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{x}(0) = {x}_o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5"/>
  <p:tag name="PICTUREFILESIZE" val="490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f(t)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92"/>
  <p:tag name="BOXHEIGHT" val="536"/>
  <p:tag name="BOXFONT" val="10"/>
  <p:tag name="BOXWRAP" val="False"/>
  <p:tag name="WORKAROUNDTRANSPARENCYBUG" val="False"/>
  <p:tag name="ALLOWFONTSUBSTITUTION" val="False"/>
  <p:tag name="BITMAPFORMAT" val="pngmono"/>
  <p:tag name="ORIGWIDTH" val="37"/>
  <p:tag name="PICTUREFILESIZE" val="2525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(t) &amp;=&amp; - K_e\, x_e(t)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2"/>
  <p:tag name="PICTUREFILESIZE" val="8036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J &amp;=&amp; &#10;\half\, &#10;\int_{0}^{\infty}&#10;\left \{ &#10; x^T_e \,  C_e^T C_e \, x_e   + 2 ~x^T_e \,  N_e \, u \right .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0"/>
  <p:tag name="PICTUREFILESIZE" val="21428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dot{x}_e(t)  &amp;=&amp;  A_e\, x_e(t)   + B_e \, u(t)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8"/>
  <p:tag name="PICTUREFILESIZE" val="1304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 \rho\, D_2^TD_2 \succ 0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3"/>
  <p:tag name="PICTUREFILESIZE" val="6455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 &amp;&amp; +~ \left . \rho u^T \,D_2^TD_2  \,u &#10;\right \}\,&#10;dt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3"/>
  <p:tag name="PICTUREFILESIZE" val="976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 = \mat{ &amp; C_q &amp; \\ 0 &amp; 0 &amp; \sqrt{\rho} C_2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9"/>
  <p:tag name="PICTUREFILESIZE" val="916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Q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957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C_e   &amp;=&amp; &#10;\mat{D_1 &amp; C_1 &amp; 0 \\&#10;0 &amp; 0 &amp; \sqrt{\rho} C_2} 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6"/>
  <p:tag name="PICTUREFILESIZE" val="13818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[A_e, B_e]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8"/>
  <p:tag name="PICTUREFILESIZE" val="3518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[A_e - B_eR_e^{-1} N_e^T, C_q]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987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F^T(-\jw)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92"/>
  <p:tag name="BOXHEIGHT" val="536"/>
  <p:tag name="BOXFONT" val="10"/>
  <p:tag name="BOXWRAP" val="False"/>
  <p:tag name="WORKAROUNDTRANSPARENCYBUG" val="False"/>
  <p:tag name="ALLOWFONTSUBSTITUTION" val="False"/>
  <p:tag name="BITMAPFORMAT" val="pngmono"/>
  <p:tag name="ORIGWIDTH" val="87"/>
  <p:tag name="PICTUREFILESIZE" val="4625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(t) &amp;=&amp; - K_e\, x_e(t)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2"/>
  <p:tag name="PICTUREFILESIZE" val="8036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K_e = R_e^{-1}\,  \left [ B_e^T P_e + N_e^T \right ]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0"/>
  <p:tag name="PICTUREFILESIZE" val="11086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P_e A_e + A_e^T P_e + Q_e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79"/>
  <p:tag name="PICTUREFILESIZE" val="896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- \left [ B_e^T P_e + N_e^T \right ]^T R_e^{-1} \left [ B_e^T P_e + N_e^T \right ] = 0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9"/>
  <p:tag name="PICTUREFILESIZE" val="13717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(t) &amp;=&amp; - K_e\, x_e(t)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2"/>
  <p:tag name="PICTUREFILESIZE" val="8036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(t) &amp;=&amp; - \mat{K &amp; K_1 &amp; K_2} \, \mat{x(t)\\z_1(t)\\z_2(t)} 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39"/>
  <p:tag name="PICTUREFILESIZE" val="23075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(t) &amp;=&amp; -  K \, x(t) -   K_1 \, z_1(t) -  &#10;K_2 \, z_2(t) 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77"/>
  <p:tag name="PICTUREFILESIZE" val="16788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8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94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00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X (\jw)  = {\cal F} ( x(t)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6"/>
  <p:tag name="PICTUREFILESIZE" val="9066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04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Phi(s)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303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Phi_1(s)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3288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Phi_2(s)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3703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Z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1237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Z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746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_f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54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_f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883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713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21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U (\jw)  = {\cal F} ( u(t)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3"/>
  <p:tag name="PICTUREFILESIZE" val="8705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1378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D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19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397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887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873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D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"/>
  <p:tag name="PICTUREFILESIZE" val="1670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07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K(s) = \left [ I + K_2 \Phi_2(s) B_2 \right ] ^{-1} &#10;\, \left [ K + K_1 \Phi_1(s) B_1\right ]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9"/>
  <p:tag name="PICTUREFILESIZE" val="19066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lim_{t \to \infty} e(t) = 0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4"/>
  <p:tag name="PICTUREFILESIZE" val="6956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 e(t) = r(t) - y(t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7"/>
  <p:tag name="PICTUREFILESIZE" val="806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J = &#10;\half\, &#10;\int_0^{\infty}&#10;\left \{ &#10; x^T(t)  \, Q \, x(t)  +&#10; \rho \, u^T(t)\, R \,u(t)&#10;\right \}\,&#10;d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23"/>
  <p:tag name="PICTUREFILESIZE" val="26488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 y (t) = C  x(t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3"/>
  <p:tag name="PICTUREFILESIZE" val="6997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 y \in \R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308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r(s) = \frac{\bar B_r(s)}{A_r(s)}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11063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r(s) 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"/>
  <p:tag name="PICTUREFILESIZE" val="263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r(s) = \frac{1}{s} r_o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3"/>
  <p:tag name="PICTUREFILESIZE" val="6207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r(t) = r_o \sin(\omega_r t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8585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r(s) = \frac{\omega_r^2}{s^2 + \omega^2_r}  r_o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4"/>
  <p:tag name="PICTUREFILESIZE" val="1143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A_r(s) = s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4"/>
  <p:tag name="PICTUREFILESIZE" val="460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A_r(s) = s^2 + \omega^2_r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7"/>
  <p:tag name="PICTUREFILESIZE" val="7888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 Q_R (\jw)  = Q_{r}^*(\jw) Q_{r}(\jw) \succeq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628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J = &#10;\half\, &#10;\int_{-\infty}^{\infty}&#10;\left \{ &#10; X^*(\jw)  \, Q \, X(\jw)  +&#10; \rho \, U^*(\jw)\, R \,U(\jw)&#10;\right \}\,&#10;dw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14"/>
  <p:tag name="PICTUREFILESIZE" val="3244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Q_{r}(s) = \frac{B_r(s)}{A_r(s)} \,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41"/>
  <p:tag name="PICTUREFILESIZE" val="12248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r(s) = \frac{\bar B_r(s)}{A_r(s)}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1106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J &amp;=&amp; &#10;\half\, &#10;\int_{-\infty}^{\infty}&#10;\left \{ &#10; X^*(\jw)  \, Q(\jw) \, X(\jw) \right .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38"/>
  <p:tag name="PICTUREFILESIZE" val="19867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&amp;&amp; +~ \rho \, \left . U^*(\jw)\, R(\jw) \,U(\jw) &#10;\right \}\,&#10;d\omega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80"/>
  <p:tag name="PICTUREFILESIZE" val="1539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lim_{t \to \infty} e(t) = 0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4"/>
  <p:tag name="PICTUREFILESIZE" val="6956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Q(\jw) = C^T Q_r^* (\jw) Q_r  (\jw) C + Q_f^*(\jw) Q_f (\jw) 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0"/>
  <p:tag name="PICTUREFILESIZE" val="2323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J &amp;=&amp; &#10;\half\, &#10;\int_{-\infty}^{\infty}&#10;\left \{ &#10; X^*(\jw)  \, Q(\jw) \, X(\jw) \right .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38"/>
  <p:tag name="PICTUREFILESIZE" val="19867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&amp;&amp; +~ \rho \, \left . U^*(\jw)\, R(\jw) \,U(\jw) &#10;\right \}\,&#10;d\omega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80"/>
  <p:tag name="PICTUREFILESIZE" val="1539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&amp;&amp; +~ \left . \rho \, U^*_f(\jw)\,  \,U_f(\jw) &#10;\right \}\,&#10;d\omega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2"/>
  <p:tag name="PICTUREFILESIZE" val="13469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J &amp;=&amp; &#10;\half\, &#10;\int_{-\infty}^{\infty}&#10;\left \{ &#10; Y^*_r(\jw)  \, Y_r(\jw) + X^*_f(\jw)  \, X_f(\jw) \right .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50"/>
  <p:tag name="PICTUREFILESIZE" val="2850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x(t) = 0 \hspace{1em} t &lt;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27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Q_r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4866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Y_r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4306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Y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7"/>
  <p:tag name="PICTUREFILESIZE" val="3827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= \frac{B_r(s)}{A_r(s)} \,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7708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Q_r(s) = C_r (s I - A_r)^{-1} B_r + D_r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02"/>
  <p:tag name="PICTUREFILESIZE" val="13953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dot{z}_r(t)  &amp;=&amp;  A_r\, z_r(t)   + B_r \, y(t) \\[.5em]&#10;x_r(t) &amp;=&amp; C_r \, z_r(t) + D_r y(t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1"/>
  <p:tag name="BOXFONT" val="10"/>
  <p:tag name="BOXWRAP" val="False"/>
  <p:tag name="WORKAROUNDTRANSPARENCYBUG" val="False"/>
  <p:tag name="ALLOWFONTSUBSTITUTION" val="False"/>
  <p:tag name="BITMAPFORMAT" val="pngmono"/>
  <p:tag name="ORIGWIDTH" val="266"/>
  <p:tag name="PICTUREFILESIZE" val="2668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Q_f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5219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X_f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9"/>
  <p:tag name="PICTUREFILESIZE" val="502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X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4117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Q_f(s) = C_1 (s I - A_1)^{-1} B_1 + D_1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11"/>
  <p:tag name="PICTUREFILESIZE" val="1373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u(t) = 0 \hspace{1em} t &lt;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5"/>
  <p:tag name="PICTUREFILESIZE" val="622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dot{z}_1(t)  &amp;=&amp;  A_1\, z_1(t)   + B_1 \, x(t)  \\[.5em]&#10;x_f(t) &amp;=&amp; C_1 \, z_1(t) + D_1 \, x(t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5"/>
  <p:tag name="PICTUREFILESIZE" val="2660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R_f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4726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U_f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4605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U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7"/>
  <p:tag name="PICTUREFILESIZE" val="382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dot{z}_2(t)  &amp;=&amp;  A_2\, z_2(t)   + B_2 \, u(t)  \\[.5em]&#10;u_f(t) &amp;=&amp; C_2 \, z_2(t) + D_2 \, u(t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5"/>
  <p:tag name="PICTUREFILESIZE" val="2800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R_f(s) = C_2 (s I - A_2)^{-1} B_2 + D_2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11"/>
  <p:tag name="PICTUREFILESIZE" val="15083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&amp;&amp; +~ \left . \rho \, u^T_f(t)\,  \,u_f(t) &#10;\right \}\,&#10;d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2"/>
  <p:tag name="PICTUREFILESIZE" val="11123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\frac{d}{dt}&#10;\mat{x \\ z_r \\ z_1 \\ z_2} =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8"/>
  <p:tag name="PICTUREFILESIZE" val="975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\mat{A &amp; 0 &amp; 0 &amp; 0\\&#10;B_r C &amp; A_r &amp; 0 &amp; 0\\&#10;B_1 &amp; 0 &amp; A_1 &amp; 0\\&#10;0 &amp; 0 &amp; 0 &amp; A_2}\, &#10;\mat{x \\z_r  \\ z_1 \\ z_2}&#10;+ \mat{B \\ 0 \\ 0 \\ B_2} \, u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81"/>
  <p:tag name="PICTUREFILESIZE" val="35589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mat {y_r \\ x_f \\ u_f} =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1"/>
  <p:tag name="PICTUREFILESIZE" val="603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J &amp;=&amp; &#10;\half\, &#10;\int_{-\infty}^{\infty}&#10;\left \{ &#10; X^*(\jw)  \, Q(\jw) \, X(\jw) \right .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38"/>
  <p:tag name="PICTUREFILESIZE" val="19867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mat{&#10;D_r C &amp; C_r   &amp; 0 &amp; 0 \\&#10;D_1 &amp; 0 &amp; C_1 &amp; 0 \\&#10;0 &amp; 0  &amp;  0&amp; C_2}\, &#10;\mat{x \\ z_r \\ z_1 \\ z_2}&#10;+ \mat{ 0 \\ D_2} \, u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9"/>
  <p:tag name="PICTUREFILESIZE" val="30469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J &amp;=&amp; &#10;\half\, &#10;\int_{-\infty}^{\infty}&#10;\left \{ &#10;  y^T_r(t)  \,y_r(t)  + x^T_f(t)  \, x_f(t) \right .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74"/>
  <p:tag name="PICTUREFILESIZE" val="2373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x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1359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x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1359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A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387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B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55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dot{x}_e(t)  &amp;=&amp;  A_e\, x_e(t)   + B_e \, u(t)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8"/>
  <p:tag name="PICTUREFILESIZE" val="1304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\frac{d}{dt}&#10;\mat{x \\ z_r \\ z_1 \\ z_2} =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8"/>
  <p:tag name="PICTUREFILESIZE" val="975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\mat{A &amp; 0 &amp; 0 &amp; 0\\&#10;B_r C &amp; A_r &amp; 0 &amp; 0\\&#10;B_1 &amp; 0 &amp; A_1 &amp; 0\\&#10;0 &amp; 0 &amp; 0 &amp; A_2}\, &#10;\mat{x \\z_r  \\ z_1 \\ z_2}&#10;+ \mat{B \\ 0 \\ 0 \\ B_2} \, u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81"/>
  <p:tag name="PICTUREFILESIZE" val="35589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R_e   &amp;=&amp; \rho D_2^T D2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6"/>
  <p:tag name="PICTUREFILESIZE" val="716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 Q (\jw)  = Q_f^*(\jw) Q_f(\jw) \succeq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0"/>
  <p:tag name="PICTUREFILESIZE" val="15933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&amp;&amp; +~ \left . u^T \,R_e  \,u &#10;\right \}\,&#10;d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7"/>
  <p:tag name="PICTUREFILESIZE" val="695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J &amp;=&amp; &#10;\half\, &#10;\int_{-\infty}^{\infty}&#10;\left \{ &#10; x^T_e \,  Q_e \, x_e   + 2 ~x^T_e \,  N_e \, u \right .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38"/>
  <p:tag name="PICTUREFILESIZE" val="20299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Q_e   &amp;=&amp; &#10;\mat{&#10;C^T D^T_r &amp; D_1^T &amp; 0 \\&#10;  C_r^T &amp; 0 &amp; 0 \\&#10;0 &amp; C_1^T &amp; 0 \\&#10;0 &amp; 0 &amp; \sqrt{\rho} C_2^T}&#10;\mat{&#10;D_r C &amp; C_r  &amp; 0 &amp; 0 \\&#10;D_1 &amp; 0 &amp; C_1 &amp; 0 \\&#10;0 &amp; 0  &amp;  0&amp; \sqrt{\rho} C_2}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8"/>
  <p:tag name="PICTUREFILESIZE" val="4991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N_e   &amp;=&amp; &#10;\mat{0 \\ 0 \\0 \\   {\rho} C_2^TD_2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13343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J &amp;=&amp; &#10;\half\, &#10;\int_{0}^{\infty}&#10;\left \{ &#10; x^T_e \,  C_e^T C_e \, x_e   + 2 ~x^T_e \,  N_e \, u \right .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0"/>
  <p:tag name="PICTUREFILESIZE" val="21428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dot{x}_e(t)  &amp;=&amp;  A_e\, x_e(t)   + B_e \, u(t)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8"/>
  <p:tag name="PICTUREFILESIZE" val="1304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 \rho\, D_2^TD_2 \succ 0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3"/>
  <p:tag name="PICTUREFILESIZE" val="6455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 &amp;&amp; +~ \left . \rho u^T \,D_2^TD_2  \,u &#10;\right \}\,&#10;dt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3"/>
  <p:tag name="PICTUREFILESIZE" val="976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 = \mat{ &amp; C_q &amp; \\ 0 &amp; 0 &amp; 0 &amp; \sqrt{\rho} C_2}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7"/>
  <p:tag name="PICTUREFILESIZE" val="1006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[A_e, B_e]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8"/>
  <p:tag name="PICTUREFILESIZE" val="35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dot{x}(t)  &amp;=&amp;  A\, x(t)   + B \, u(t)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34"/>
  <p:tag name="PICTUREFILESIZE" val="1078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 R(\jw)  = R_f^*(\jw) R_f(\jw)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8"/>
  <p:tag name="PICTUREFILESIZE" val="15190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[A_e - B_eR_e^{-1} N_e^T, C_q]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9879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Q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957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C_e   &amp;=&amp; &#10;\mat{&#10;D_r C &amp; C_r  &amp; 0 &amp; 0 \\&#10;D_1 &amp; 0 &amp; C_1 &amp; 0 \\&#10;0 &amp; 0  &amp;  0&amp; \sqrt{\rho} C_2}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2"/>
  <p:tag name="PICTUREFILESIZE" val="2198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P_e A_e + A_e^T P_e + Q_e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79"/>
  <p:tag name="PICTUREFILESIZE" val="8960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- \left [ B_e^T P_e + N_e^T \right ]^T R_e^{-1} \left [ B_e^T P_e + N_e^T \right ] = 0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9"/>
  <p:tag name="PICTUREFILESIZE" val="13717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_e = \mat{K &amp; K_r &amp; K_1 &amp; K_2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7"/>
  <p:tag name="PICTUREFILESIZE" val="896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K_e = R_e^{-1}\,  \left [ B_e^T P_e + N_e^T \right ]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0"/>
  <p:tag name="PICTUREFILESIZE" val="11086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r(s)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"/>
  <p:tag name="PICTUREFILESIZE" val="2632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D_r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406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&amp;&amp; +~ \rho \, \left . U^*(\jw)\, R(\jw) \,U(\jw) &#10;\right \}\,&#10;d\omega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80"/>
  <p:tag name="PICTUREFILESIZE" val="15390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04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Phi(s)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3033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94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Phi_2(s)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3703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Z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746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_f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544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713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873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D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"/>
  <p:tag name="PICTUREFILESIZE" val="1670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88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Q_f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5219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Phi_1(s)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3288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Z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1237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_f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883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216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1378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D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194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397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07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17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Phi_r(s)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3"/>
  <p:tag name="PICTUREFILESIZE" val="346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R_f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4726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43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75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_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"/>
  <p:tag name="PICTUREFILESIZE" val="160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000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95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E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830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0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746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83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95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00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X_f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9"/>
  <p:tag name="PICTUREFILESIZE" val="5024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E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83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94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r(s)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1"/>
  <p:tag name="PICTUREFILESIZE" val="361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2(s)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3"/>
  <p:tag name="PICTUREFILESIZE" val="3838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1(s)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3"/>
  <p:tag name="PICTUREFILESIZE" val="3454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Phi(s) B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410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17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1(s) = K + K_1 \Phi_1(s) B_1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5"/>
  <p:tag name="PICTUREFILESIZE" val="11572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r(s) = K_r \Phi_r(s) B_r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0"/>
  <p:tag name="PICTUREFILESIZE" val="10597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2(s) = K_2 \Phi_2(s) B_2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8"/>
  <p:tag name="PICTUREFILESIZE" val="1140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X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4117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r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58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83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952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000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E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830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94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r(s)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1"/>
  <p:tag name="PICTUREFILESIZE" val="361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2(s)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3"/>
  <p:tag name="PICTUREFILESIZE" val="3838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1(s)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3"/>
  <p:tag name="PICTUREFILESIZE" val="3454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Phi(s) B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410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U_f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4605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17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r(s)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1"/>
  <p:tag name="PICTUREFILESIZE" val="361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r(s) = \frac{B_r(s)}{A_r(s)}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10939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r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58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83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95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000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E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830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94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r(s)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1"/>
  <p:tag name="PICTUREFILESIZE" val="36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U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7"/>
  <p:tag name="PICTUREFILESIZE" val="382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2(s)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3"/>
  <p:tag name="PICTUREFILESIZE" val="3838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1(s)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3"/>
  <p:tag name="PICTUREFILESIZE" val="3454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Phi(s) B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410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17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E(s) = \frac{B^{'}_c(s)A_r(s)}{A_c(s)}\, r(s) 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7"/>
  <p:tag name="PICTUREFILESIZE" val="18594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r(s) = \frac{B_r(s)}{A_r(s)}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10939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r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58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83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95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00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J &amp;=&amp; &#10;\half\, &#10;\int_{-\infty}^{\infty}&#10;\left \{ &#10; X^*(\jw)  \, Q(\jw) \, X(\jw) \right .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38"/>
  <p:tag name="PICTUREFILESIZE" val="19867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E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830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94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r(s)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1"/>
  <p:tag name="PICTUREFILESIZE" val="361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2(s)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3"/>
  <p:tag name="PICTUREFILESIZE" val="3838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1(s)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3"/>
  <p:tag name="PICTUREFILESIZE" val="3454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Phi(s) B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410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17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E(s) = \frac{B^{'}_c(s)B_r(s)}{A_c(s)} 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4"/>
  <p:tag name="PICTUREFILESIZE" val="15712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im_{s\to 0} sE(s) = 0 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8"/>
  <p:tag name="PICTUREFILESIZE" val="7668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im_{t\to \infty} e(t) = 0 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4"/>
  <p:tag name="PICTUREFILESIZE" val="695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J &amp;=&amp; &#10;\half\, &#10;\int_{-\infty}^{\infty}&#10;\left \{ &#10; X^*_f(\jw)  \, X_f(\jw) \right .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85"/>
  <p:tag name="PICTUREFILESIZE" val="18519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r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58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def\jw{j \omega}&#10;\beqns&#10;J =&#10;\half\, &#10;\int_{-\infty}^{\infty}&#10;\left \{ &#10;  Y^*(\jw) Q_r(\jw) \,Y(\jw)  + \rho \, u^*(\jw) R(\jw) u(\jw) \right \} d \omega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0"/>
  <p:tag name="PICTUREFILESIZE" val="34250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Q_r(\jw) =\frac{1}{\omega^2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8369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rho \approx 1.6E-8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4"/>
  <p:tag name="PICTUREFILESIZE" val="5520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r(s) = \frac{r_o}{s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0"/>
  <p:tag name="PICTUREFILESIZE" val="542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+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297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r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58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Blue}  R (j\omega) 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6328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Red} G_{_A}(j\omega)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69"/>
  <p:tag name="PICTUREFILESIZE" val="7787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Blue} G (j\omega)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65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(t) &amp;=&amp; - K\, x(t)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6"/>
  <p:tag name="PICTUREFILESIZE" val="703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&amp;&amp; +~ \rho \, \left . U^*(\jw)\, R(\jw) \,U(\jw) &#10;\right \}\,&#10;d\omega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80"/>
  <p:tag name="PICTUREFILESIZE" val="15390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def\jw{j \omega}&#10;\beqns&#10;J =&#10;\half\, &#10;\int_{-\infty}^{\infty}&#10;\left \{ &#10;  Y^*(\jw) Q_r(\jw) \,Y(\jw)  + \rho \, u^*(\jw) R(\jw) u(\jw) \right \} d \omega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0"/>
  <p:tag name="PICTUREFILESIZE" val="34250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T(s) = \frac{G_o(s)}{1 + G_o(s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2"/>
  <p:tag name="PICTUREFILESIZE" val="12645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G_o(s) = \frac{A(s)}{B(s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11023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G_o(s) = \frac{\left [ C_r(s) C +  C_1(s) \right ] \, \Phi(s) B}{ 1 + C_2(s) 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23629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r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58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Q_r(\jw) =\frac{1}{\omega^2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8369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rho \approx 1.6E-8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4"/>
  <p:tag name="PICTUREFILESIZE" val="5520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def\jw{j \omega}&#10;\beqns&#10;J =&#10;\half\, &#10;\int_{-\infty}^{\infty}&#10;\left \{ &#10;  Y^*(\jw) Q_r(\jw) \,Y(\jw)  + \rho \, u^*(\jw) R(\jw) u(\jw) \right \} d \omega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0"/>
  <p:tag name="PICTUREFILESIZE" val="34250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Blue}  y(t)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7"/>
  <p:tag name="PICTUREFILESIZE" val="4664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r(t) = 1(t)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05"/>
  <p:tag name="PICTUREFILESIZE" val="751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&amp;&amp; +~ \left . \rho \, U^*_f(\jw)\,  \,U_f(\jw) &#10;\right \}\,&#10;d\omega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2"/>
  <p:tag name="PICTUREFILESIZE" val="13469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r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581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 \color{Red} \frac{1}{| \Delta(j \omega) |}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6"/>
  <p:tag name="PICTUREFILESIZE" val="9833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Blue} |G_o (j\omega) |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6"/>
  <p:tag name="PICTUREFILESIZE" val="7721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|T (j\omega) |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66"/>
  <p:tag name="PICTUREFILESIZE" val="6301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Blue}  R (j\omega) 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6328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Red} G_{_A}(j\omega)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69"/>
  <p:tag name="PICTUREFILESIZE" val="7787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Blue} G (j\omega)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6554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r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58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83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95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underbrace{\hspace{3em}}_{Q_f^*(\jw)Q_f(\jw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5"/>
  <p:tag name="PICTUREFILESIZE" val="9997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000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E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830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94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r(s)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1"/>
  <p:tag name="PICTUREFILESIZE" val="3612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2(s)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3"/>
  <p:tag name="PICTUREFILESIZE" val="3838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1(s)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3"/>
  <p:tag name="PICTUREFILESIZE" val="3454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Phi(s) B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4101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171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+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297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r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58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underbrace{\hspace{3em}}_{R_f^*(\jw)R_f(\jw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5"/>
  <p:tag name="PICTUREFILESIZE" val="9587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r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58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(t) &amp;=&amp; y(t) - C\, \xh(t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10"/>
  <p:tag name="PICTUREFILESIZE" val="10154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d}{dt} \xh (t) &#10; &amp;=&amp;  A\, \xh(t)    + B \, u(t)   + L  \, \yt(t) 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8534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mu &gt; 0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"/>
  <p:tag name="PICTUREFILESIZE" val="2438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  M_\mu  + M_\mu   A^T + B   B^T    &#10;  -  \frac{1}{\mu} M_\mu   C^T  N^{-1}  C M _\mu  =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6"/>
  <p:tag name="PICTUREFILESIZE" val="23107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L = \frac{1}{\mu} M_\mu \, C ^T\, N^{-1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9"/>
  <p:tag name="PICTUREFILESIZE" val="9004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N = N^T \succ 0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504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(s) =   C \Phi(s) B 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6"/>
  <p:tag name="PICTUREFILESIZE" val="8850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+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297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r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58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Q_f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5219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mu \to 0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2172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G(s) =   C \Phi(s) B 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6"/>
  <p:tag name="PICTUREFILESIZE" val="8850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+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297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r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58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+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297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r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58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mu &gt; 0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"/>
  <p:tag name="PICTUREFILESIZE" val="2438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  M_\mu  + M_\mu   A^T + B   B^T    &#10;  -  \frac{1}{\mu} M_\mu   C^T  N^{-1}  C M _\mu  =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6"/>
  <p:tag name="PICTUREFILESIZE" val="23107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L = \frac{1}{\mu} M_\mu \, C ^T\, N^{-1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9"/>
  <p:tag name="PICTUREFILESIZE" val="9004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N = N^T \succ 0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504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X_f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9"/>
  <p:tag name="PICTUREFILESIZE" val="5024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Q_r(\jw) =\frac{1}{\omega^2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8369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rho \approx 1.6E-8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4"/>
  <p:tag name="PICTUREFILESIZE" val="5520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def\jw{j \omega}&#10;\beqns&#10;J =&#10;\half\, &#10;\int_{-\infty}^{\infty}&#10;\left \{ &#10;  Y^*(\jw) Q_r(\jw) \,Y(\jw)  + \rho \, u^*(\jw) R(\jw) u(\jw) \right \} d \omega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0"/>
  <p:tag name="PICTUREFILESIZE" val="34250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G_o(s) = \frac{A(s)}{B(s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11023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mu\: {\rm decreasing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6384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mu\: {\rm decreasing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6384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mu\: {\rm decreases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3"/>
  <p:tag name="PICTUREFILESIZE" val="6196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+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297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r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581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Blue}  R (j\omega) 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632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X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4117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Red} G_{_A}(j\omega)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69"/>
  <p:tag name="PICTUREFILESIZE" val="7787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Blue} G (j\omega)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6554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Q_r(\jw) =\frac{1}{\omega^2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8369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rho \approx 1.6E-8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4"/>
  <p:tag name="PICTUREFILESIZE" val="5520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 \color{Red} \frac{1}{| \Delta(j \omega) |}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6"/>
  <p:tag name="PICTUREFILESIZE" val="9833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|T (j\omega) |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66"/>
  <p:tag name="PICTUREFILESIZE" val="6301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def\jw{j \omega}&#10;\beqns&#10;J =&#10;\half\, &#10;\int_{-\infty}^{\infty}&#10;\left \{ &#10;  Y^*(\jw) Q_r(\jw) \,Y(\jw)  + \rho \, u^*(\jw) R(\jw) u(\jw) \right \} d \omega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0"/>
  <p:tag name="PICTUREFILESIZE" val="34250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Blue}  y(t)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7"/>
  <p:tag name="PICTUREFILESIZE" val="4664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r(t) = 1(t)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05"/>
  <p:tag name="PICTUREFILESIZE" val="7516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+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29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Q_f(s) = C_1 (s I - A_1)^{-1} B_1 + D_1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11"/>
  <p:tag name="PICTUREFILESIZE" val="13736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r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581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Blue}  R (j\omega) 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6328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Red} G_{_A}(j\omega)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69"/>
  <p:tag name="PICTUREFILESIZE" val="7787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Blue} G (j\omega)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655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dot{z}_1(t)  &amp;=&amp;  A_1\, z_1(t)   + B_1 \, x(t)  \\[.5em]&#10;x_f(t) &amp;=&amp; C_1 \, z_1(t) + D_1 \, x(t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5"/>
  <p:tag name="PICTUREFILESIZE" val="2660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R_f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472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J = &#10;\half\, &#10;\int_0^{\infty}&#10;\left \{ &#10; x^T  \, Q \, x  +&#10; \rho \, u^T\, R \,u&#10;\right \}\,&#10;d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17"/>
  <p:tag name="PICTUREFILESIZE" val="1872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U_f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460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U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7"/>
  <p:tag name="PICTUREFILESIZE" val="382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dot{z}_2(t)  &amp;=&amp;  A_2\, z_2(t)   + B_2 \, u(t)  \\[.5em]&#10;u_f(t) &amp;=&amp; C_2 \, z_2(t) + D_2 \, u(t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5"/>
  <p:tag name="PICTUREFILESIZE" val="2800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R_f(s) = C_2 (s I - A_2)^{-1} B_2 + D_2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11"/>
  <p:tag name="PICTUREFILESIZE" val="1508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 D_2 ^T D_2 \succ 0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8"/>
  <p:tag name="PICTUREFILESIZE" val="569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G_{_A}(s) = G(s) \left [ 1 + \Delta(s) \right ]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9"/>
  <p:tag name="PICTUREFILESIZE" val="1160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Red} G_{_A}(j\omega)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69"/>
  <p:tag name="PICTUREFILESIZE" val="778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Blue} G (j\omega)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655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 G(s) =\frac{100}{s^2 + 14 s + 100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8"/>
  <p:tag name="PICTUREFILESIZE" val="1244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G_{_A}(s) = G(s) \left [ 1 + \Delta(s) \right ]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9"/>
  <p:tag name="PICTUREFILESIZE" val="1160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rho &gt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0"/>
  <p:tag name="PICTUREFILESIZE" val="241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Red} G_{_A}(j\omega)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69"/>
  <p:tag name="PICTUREFILESIZE" val="778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Blue} G (j\omega)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655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frac{d}{dt} \mat{p  \\ v } = &#10;\mat{ 0 &amp; 1 \\ -100 &amp; -14} \, \mat{p  \\ v } + \mat{1 \\ 100} \, u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3"/>
  <p:tag name="PICTUREFILESIZE" val="1878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y = &#10;\mat{ 1 &amp; 0} \, \mat{p  \\ v }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4"/>
  <p:tag name="PICTUREFILESIZE" val="650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underbrace{\hspace{2em}}_{x(t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"/>
  <p:tag name="PICTUREFILESIZE" val="361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frac{d}{dt} \mat{p  \\ v } = &#10;\mat{ 0 &amp; 1 \\ -100 &amp; -14} \, \mat{p  \\ v } + \mat{1 \\ 100} \, u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3"/>
  <p:tag name="PICTUREFILESIZE" val="187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y = &#10;\mat{ 1 &amp; 0} \, \mat{p  \\ v }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4"/>
  <p:tag name="PICTUREFILESIZE" val="650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|P(\jw)|^2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91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frac{1}{\omega^2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"/>
  <p:tag name="PICTUREFILESIZE" val="205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|V(\jw)|^2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518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R = R^T 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462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"/>
  <p:tag name="PICTUREFILESIZE" val="74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mat{P(\jw)  \\V(\jw) }^*&#10;\mat{\frac{1}{\omega^2} &amp; 0 \\ 0 &amp; 0}   \mat{P(\jw)  \\V(\jw) 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6"/>
  <p:tag name="PICTUREFILESIZE" val="2410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underbrace{\hspace{3em}}_{X(\jw)^*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3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underbrace{\hspace{3em}}_{Q(\jw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22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underbrace{\hspace{3em}}_{X(\jw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04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underbrace{\hspace{2em}}_{x(t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"/>
  <p:tag name="PICTUREFILESIZE" val="361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frac{d}{dt} \mat{p  \\ v } = &#10;\mat{ 0 &amp; 1 \\ -100 &amp; -14} \, \mat{p  \\ v } + \mat{1 \\ 100} \, u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3"/>
  <p:tag name="PICTUREFILESIZE" val="187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y = &#10;\mat{ 1 &amp; 0} \, \mat{p  \\ v }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4"/>
  <p:tag name="PICTUREFILESIZE" val="650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underbrace{\hspace{3em}}_{X(\jw)^*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3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underbrace{\hspace{3em}}_{Q(\jw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22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Q = Q^T \succeq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500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underbrace{\hspace{3em}}_{X(\jw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04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underbrace{\hspace{2em}}_{x(t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"/>
  <p:tag name="PICTUREFILESIZE" val="361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mat{P(\jw)  \\V(\jw) }^*&#10;\mat{\frac{1}{\omega^2} &amp; 0 \\ 0 &amp; 0}   \mat{P(\jw)  \\V(\jw) 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6"/>
  <p:tag name="PICTUREFILESIZE" val="2410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= \mat{P(\jw)  \\V(\jw) }^*&#10;\mat{\frac{-1}{j\omega } \\ 0} &#10;\mat{ \frac{1}{j\omega }  &amp; 0}   \mat{P(\jw)  \\V(\jw) 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6"/>
  <p:tag name="PICTUREFILESIZE" val="2660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underbrace{\hspace{3em}}_{X(\jw)^*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3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underbrace{\hspace{3em}}_{Q_f(\jw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82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underbrace{\hspace{3em}}_{X(\jw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04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underbrace{\hspace{2em}}_{Q_f(\jw)^*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599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underbrace{\hspace{5em}}_{X_f(\jw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606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underbrace{\hspace{5em}}_{X_f(\jw)^*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65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f(t) = \frac{1}{\sqrt{2\pi}} \, \int_{-\infty}^\infty F(\jw) e^{+\jw t} d \omega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92"/>
  <p:tag name="BOXHEIGHT" val="536"/>
  <p:tag name="BOXFONT" val="10"/>
  <p:tag name="BOXWRAP" val="False"/>
  <p:tag name="WORKAROUNDTRANSPARENCYBUG" val="False"/>
  <p:tag name="ALLOWFONTSUBSTITUTION" val="False"/>
  <p:tag name="BITMAPFORMAT" val="pngmono"/>
  <p:tag name="ORIGWIDTH" val="302"/>
  <p:tag name="PICTUREFILESIZE" val="2017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underbrace{\hspace{3em}}_{Q_f(\jw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82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X(f) =&#10;\mat{ \frac{1}{j\omega }  &amp; 0}   X(\jw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7"/>
  <p:tag name="PICTUREFILESIZE" val="1178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Q_f(\jw) =&#10;\mat{ \frac{1}{j\omega }  &amp; 0}  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9"/>
  <p:tag name="PICTUREFILESIZE" val="917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frac{d}{dt} z_1(t) =    0\, z_1(t) +  \mat{1 &amp; 0 } \, x(t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8"/>
  <p:tag name="PICTUREFILESIZE" val="1541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x_f(t) =    1\, z_1(t) +  \mat{0 &amp; 0} \, x(t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216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underbrace{\hspace{1em}}_{A_1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"/>
  <p:tag name="PICTUREFILESIZE" val="217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underbrace{\hspace{3em}}_{B_1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269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3_eq}&#10;\input{cm_def}&#10;\beqns&#10;\underbrace{\hspace{1em}}_{C_1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"/>
  <p:tag name="PICTUREFILESIZE" val="237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Q_f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521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X_f(\j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9"/>
  <p:tag name="PICTUREFILESIZE" val="5024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45301</TotalTime>
  <Words>901</Words>
  <Application>Microsoft Office PowerPoint</Application>
  <PresentationFormat>On-screen Show (4:3)</PresentationFormat>
  <Paragraphs>348</Paragraphs>
  <Slides>64</Slides>
  <Notes>64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Default Design</vt:lpstr>
      <vt:lpstr>ME 233 Advanced Control II    Continuous-time results 5  Frequency-Shaped Linear Quadratic Regulator  </vt:lpstr>
      <vt:lpstr>Outline</vt:lpstr>
      <vt:lpstr>Infinite Horizon  LQR </vt:lpstr>
      <vt:lpstr>Parseval’s theorem</vt:lpstr>
      <vt:lpstr>Parseval’s theorem</vt:lpstr>
      <vt:lpstr>Parseval’s theorem</vt:lpstr>
      <vt:lpstr>Frequency Cost Function</vt:lpstr>
      <vt:lpstr>Frequency-Shaped Cost Function</vt:lpstr>
      <vt:lpstr>Frequency-Shaped Cost Function</vt:lpstr>
      <vt:lpstr>Frequency-Shaped Cost Function</vt:lpstr>
      <vt:lpstr>Realizing the filters using LTI’s</vt:lpstr>
      <vt:lpstr>Realizing the filters using LTI’s</vt:lpstr>
      <vt:lpstr>Example Hard Disk Drive</vt:lpstr>
      <vt:lpstr>Example Hard Disk Drive</vt:lpstr>
      <vt:lpstr>Example: Frequency State Weight Q(jω)</vt:lpstr>
      <vt:lpstr>Example: Frequency State Weight Q(jω)</vt:lpstr>
      <vt:lpstr>Example: Frequency State Weight Q(jω)</vt:lpstr>
      <vt:lpstr>Example Hard Disk Drive</vt:lpstr>
      <vt:lpstr>Example Hard Disk Drive</vt:lpstr>
      <vt:lpstr>Example: Frequency Control Weight R(jω)</vt:lpstr>
      <vt:lpstr>Example: Frequency Control Weight R(jω)</vt:lpstr>
      <vt:lpstr>Example: Frequency Control Weight R(jω)</vt:lpstr>
      <vt:lpstr>Cost Function Realization</vt:lpstr>
      <vt:lpstr>Cost Function Realization</vt:lpstr>
      <vt:lpstr>Cost Function Realization</vt:lpstr>
      <vt:lpstr>Cost Function Realization</vt:lpstr>
      <vt:lpstr>Extended System Dynamics</vt:lpstr>
      <vt:lpstr>Extended System Cost</vt:lpstr>
      <vt:lpstr>Extended System Cost</vt:lpstr>
      <vt:lpstr>Extended System Cost</vt:lpstr>
      <vt:lpstr>Extended System LQR</vt:lpstr>
      <vt:lpstr>Extended LQR Solution</vt:lpstr>
      <vt:lpstr>Extended LQR Solution</vt:lpstr>
      <vt:lpstr>Implementation</vt:lpstr>
      <vt:lpstr>Block Diagram</vt:lpstr>
      <vt:lpstr>Equivalent Block Diagram</vt:lpstr>
      <vt:lpstr>FSLQR with reference input</vt:lpstr>
      <vt:lpstr>FSLQR with reference input</vt:lpstr>
      <vt:lpstr>Reference input examples</vt:lpstr>
      <vt:lpstr>FSLQR with reference input</vt:lpstr>
      <vt:lpstr>Frequency-Shaped Cost Function</vt:lpstr>
      <vt:lpstr>Frequency-Shaped Cost Function</vt:lpstr>
      <vt:lpstr>Realizing the filters using LTI’s</vt:lpstr>
      <vt:lpstr>Realizing the filters using LTI’s</vt:lpstr>
      <vt:lpstr>Realizing the filters using LTI’s</vt:lpstr>
      <vt:lpstr>Cost Function Realization</vt:lpstr>
      <vt:lpstr>Extended System Dynamics</vt:lpstr>
      <vt:lpstr>Extended System Cost</vt:lpstr>
      <vt:lpstr>Extended LQR Solution</vt:lpstr>
      <vt:lpstr>Extended LQR Solution</vt:lpstr>
      <vt:lpstr>Block Diagram</vt:lpstr>
      <vt:lpstr>FSLQR with reference input – Block Diagram</vt:lpstr>
      <vt:lpstr>Block Diagram</vt:lpstr>
      <vt:lpstr>SISO</vt:lpstr>
      <vt:lpstr>SISO</vt:lpstr>
      <vt:lpstr>Example Hard Disk Drive</vt:lpstr>
      <vt:lpstr>Example Hard Disk Drive – Robustness Analysis</vt:lpstr>
      <vt:lpstr>Example Hard Disk Drive</vt:lpstr>
      <vt:lpstr>FSLQR with reference input – State Estimation</vt:lpstr>
      <vt:lpstr>FSLQR with reference input – State Estimation</vt:lpstr>
      <vt:lpstr>Loop Transfer Recovery</vt:lpstr>
      <vt:lpstr>Loop Transfer Recovery</vt:lpstr>
      <vt:lpstr>Example Hard Disk Drive</vt:lpstr>
      <vt:lpstr>Example Hard Disk Drive</vt:lpstr>
    </vt:vector>
  </TitlesOfParts>
  <Company>UC,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399</cp:revision>
  <dcterms:created xsi:type="dcterms:W3CDTF">2003-05-19T17:57:23Z</dcterms:created>
  <dcterms:modified xsi:type="dcterms:W3CDTF">2012-02-24T18:31:02Z</dcterms:modified>
</cp:coreProperties>
</file>