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3" r:id="rId2"/>
  </p:sldIdLst>
  <p:sldSz cx="9144000" cy="6858000" type="screen4x3"/>
  <p:notesSz cx="6858000" cy="9144000"/>
  <p:embeddedFontLst>
    <p:embeddedFont>
      <p:font typeface="Calibri" pitchFamily="34" charset="0"/>
      <p:regular r:id="rId3"/>
      <p:bold r:id="rId4"/>
      <p:italic r:id="rId5"/>
      <p:boldItalic r:id="rId6"/>
    </p:embeddedFont>
    <p:embeddedFont>
      <p:font typeface="CMMI10" pitchFamily="34" charset="0"/>
      <p:regular r:id="rId7"/>
    </p:embeddedFont>
    <p:embeddedFont>
      <p:font typeface="CMR10" pitchFamily="34" charset="0"/>
      <p:regular r:id="rId8"/>
    </p:embeddedFont>
    <p:embeddedFont>
      <p:font typeface="CMSY7" pitchFamily="34" charset="0"/>
      <p:regular r:id="rId9"/>
    </p:embeddedFont>
    <p:embeddedFont>
      <p:font typeface="CMR7" pitchFamily="34" charset="0"/>
      <p:regular r:id="rId10"/>
    </p:embeddedFont>
    <p:embeddedFont>
      <p:font typeface="CMMI7" pitchFamily="34" charset="0"/>
      <p:regular r:id="rId11"/>
    </p:embeddedFont>
    <p:embeddedFont>
      <p:font typeface="CMSY10ORIG" pitchFamily="3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heme" Target="theme/theme1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F9776-E91B-4E16-8F2A-ACBA0874565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emf"/><Relationship Id="rId18" Type="http://schemas.openxmlformats.org/officeDocument/2006/relationships/image" Target="../media/image6.emf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5.emf"/><Relationship Id="rId2" Type="http://schemas.openxmlformats.org/officeDocument/2006/relationships/tags" Target="../tags/tag2.xml"/><Relationship Id="rId16" Type="http://schemas.openxmlformats.org/officeDocument/2006/relationships/image" Target="../media/image4.emf"/><Relationship Id="rId20" Type="http://schemas.openxmlformats.org/officeDocument/2006/relationships/image" Target="../media/image8.emf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3.emf"/><Relationship Id="rId10" Type="http://schemas.openxmlformats.org/officeDocument/2006/relationships/tags" Target="../tags/tag10.xml"/><Relationship Id="rId19" Type="http://schemas.openxmlformats.org/officeDocument/2006/relationships/image" Target="../media/image7.emf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7"/>
              </a:rPr>
              <a:t>A</a:t>
            </a:r>
            <a:r>
              <a:rPr lang="en-US" smtClean="0">
                <a:latin typeface="CMR7"/>
              </a:rPr>
              <a:t>A</a:t>
            </a:r>
            <a:r>
              <a:rPr lang="en-US" smtClean="0">
                <a:latin typeface="CMMI7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00600" y="3581400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876800" y="3733800"/>
            <a:ext cx="839851" cy="355669"/>
          </a:xfrm>
          <a:prstGeom prst="rect">
            <a:avLst/>
          </a:prstGeom>
          <a:noFill/>
          <a:ln/>
          <a:effectLst/>
        </p:spPr>
      </p:pic>
      <p:sp>
        <p:nvSpPr>
          <p:cNvPr id="19" name="Freeform 18"/>
          <p:cNvSpPr/>
          <p:nvPr/>
        </p:nvSpPr>
        <p:spPr>
          <a:xfrm>
            <a:off x="5791200" y="3048000"/>
            <a:ext cx="1905000" cy="838200"/>
          </a:xfrm>
          <a:custGeom>
            <a:avLst/>
            <a:gdLst>
              <a:gd name="connsiteX0" fmla="*/ 807720 w 822960"/>
              <a:gd name="connsiteY0" fmla="*/ 0 h 830580"/>
              <a:gd name="connsiteX1" fmla="*/ 822960 w 822960"/>
              <a:gd name="connsiteY1" fmla="*/ 830580 h 830580"/>
              <a:gd name="connsiteX2" fmla="*/ 0 w 822960"/>
              <a:gd name="connsiteY2" fmla="*/ 792480 h 830580"/>
              <a:gd name="connsiteX0" fmla="*/ 800100 w 822960"/>
              <a:gd name="connsiteY0" fmla="*/ 0 h 830580"/>
              <a:gd name="connsiteX1" fmla="*/ 822960 w 822960"/>
              <a:gd name="connsiteY1" fmla="*/ 830580 h 830580"/>
              <a:gd name="connsiteX2" fmla="*/ 0 w 822960"/>
              <a:gd name="connsiteY2" fmla="*/ 792480 h 830580"/>
              <a:gd name="connsiteX0" fmla="*/ 838200 w 861060"/>
              <a:gd name="connsiteY0" fmla="*/ 0 h 838200"/>
              <a:gd name="connsiteX1" fmla="*/ 861060 w 861060"/>
              <a:gd name="connsiteY1" fmla="*/ 830580 h 838200"/>
              <a:gd name="connsiteX2" fmla="*/ 0 w 861060"/>
              <a:gd name="connsiteY2" fmla="*/ 838200 h 838200"/>
              <a:gd name="connsiteX0" fmla="*/ 838200 w 838200"/>
              <a:gd name="connsiteY0" fmla="*/ 0 h 838200"/>
              <a:gd name="connsiteX1" fmla="*/ 838200 w 838200"/>
              <a:gd name="connsiteY1" fmla="*/ 838200 h 838200"/>
              <a:gd name="connsiteX2" fmla="*/ 0 w 838200"/>
              <a:gd name="connsiteY2" fmla="*/ 838200 h 838200"/>
              <a:gd name="connsiteX0" fmla="*/ 1905000 w 1905000"/>
              <a:gd name="connsiteY0" fmla="*/ 0 h 838200"/>
              <a:gd name="connsiteX1" fmla="*/ 1905000 w 1905000"/>
              <a:gd name="connsiteY1" fmla="*/ 838200 h 838200"/>
              <a:gd name="connsiteX2" fmla="*/ 0 w 1905000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0" h="838200">
                <a:moveTo>
                  <a:pt x="1905000" y="0"/>
                </a:moveTo>
                <a:lnTo>
                  <a:pt x="1905000" y="838200"/>
                </a:lnTo>
                <a:lnTo>
                  <a:pt x="0" y="838200"/>
                </a:ln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038600" y="38100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3" idx="1"/>
            <a:endCxn id="21" idx="6"/>
          </p:cNvCxnSpPr>
          <p:nvPr/>
        </p:nvCxnSpPr>
        <p:spPr>
          <a:xfrm rot="10800000">
            <a:off x="4191000" y="3886200"/>
            <a:ext cx="609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0" idx="6"/>
          </p:cNvCxnSpPr>
          <p:nvPr/>
        </p:nvCxnSpPr>
        <p:spPr>
          <a:xfrm>
            <a:off x="2667000" y="3048000"/>
            <a:ext cx="13723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3429000" y="3048000"/>
            <a:ext cx="609600" cy="838200"/>
          </a:xfrm>
          <a:custGeom>
            <a:avLst/>
            <a:gdLst>
              <a:gd name="connsiteX0" fmla="*/ 0 w 853440"/>
              <a:gd name="connsiteY0" fmla="*/ 0 h 982980"/>
              <a:gd name="connsiteX1" fmla="*/ 30480 w 853440"/>
              <a:gd name="connsiteY1" fmla="*/ 982980 h 982980"/>
              <a:gd name="connsiteX2" fmla="*/ 853440 w 853440"/>
              <a:gd name="connsiteY2" fmla="*/ 899160 h 982980"/>
              <a:gd name="connsiteX0" fmla="*/ 53340 w 822960"/>
              <a:gd name="connsiteY0" fmla="*/ 0 h 929640"/>
              <a:gd name="connsiteX1" fmla="*/ 0 w 822960"/>
              <a:gd name="connsiteY1" fmla="*/ 929640 h 929640"/>
              <a:gd name="connsiteX2" fmla="*/ 822960 w 822960"/>
              <a:gd name="connsiteY2" fmla="*/ 845820 h 929640"/>
              <a:gd name="connsiteX0" fmla="*/ 0 w 769620"/>
              <a:gd name="connsiteY0" fmla="*/ 0 h 914400"/>
              <a:gd name="connsiteX1" fmla="*/ 0 w 769620"/>
              <a:gd name="connsiteY1" fmla="*/ 914400 h 914400"/>
              <a:gd name="connsiteX2" fmla="*/ 769620 w 769620"/>
              <a:gd name="connsiteY2" fmla="*/ 845820 h 914400"/>
              <a:gd name="connsiteX0" fmla="*/ 0 w 838200"/>
              <a:gd name="connsiteY0" fmla="*/ 0 h 914400"/>
              <a:gd name="connsiteX1" fmla="*/ 0 w 838200"/>
              <a:gd name="connsiteY1" fmla="*/ 914400 h 914400"/>
              <a:gd name="connsiteX2" fmla="*/ 838200 w 838200"/>
              <a:gd name="connsiteY2" fmla="*/ 838200 h 914400"/>
              <a:gd name="connsiteX0" fmla="*/ 0 w 838200"/>
              <a:gd name="connsiteY0" fmla="*/ 0 h 838200"/>
              <a:gd name="connsiteX1" fmla="*/ 0 w 838200"/>
              <a:gd name="connsiteY1" fmla="*/ 838200 h 838200"/>
              <a:gd name="connsiteX2" fmla="*/ 838200 w 838200"/>
              <a:gd name="connsiteY2" fmla="*/ 838200 h 838200"/>
              <a:gd name="connsiteX0" fmla="*/ 0 w 838200"/>
              <a:gd name="connsiteY0" fmla="*/ 0 h 838200"/>
              <a:gd name="connsiteX1" fmla="*/ 533400 w 838200"/>
              <a:gd name="connsiteY1" fmla="*/ 838200 h 838200"/>
              <a:gd name="connsiteX2" fmla="*/ 838200 w 838200"/>
              <a:gd name="connsiteY2" fmla="*/ 838200 h 838200"/>
              <a:gd name="connsiteX0" fmla="*/ 0 w 304800"/>
              <a:gd name="connsiteY0" fmla="*/ 0 h 838200"/>
              <a:gd name="connsiteX1" fmla="*/ 0 w 304800"/>
              <a:gd name="connsiteY1" fmla="*/ 838200 h 838200"/>
              <a:gd name="connsiteX2" fmla="*/ 304800 w 304800"/>
              <a:gd name="connsiteY2" fmla="*/ 838200 h 838200"/>
              <a:gd name="connsiteX0" fmla="*/ 0 w 609600"/>
              <a:gd name="connsiteY0" fmla="*/ 0 h 838200"/>
              <a:gd name="connsiteX1" fmla="*/ 0 w 609600"/>
              <a:gd name="connsiteY1" fmla="*/ 838200 h 838200"/>
              <a:gd name="connsiteX2" fmla="*/ 609600 w 609600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38200">
                <a:moveTo>
                  <a:pt x="0" y="0"/>
                </a:moveTo>
                <a:lnTo>
                  <a:pt x="0" y="838200"/>
                </a:lnTo>
                <a:lnTo>
                  <a:pt x="609600" y="838200"/>
                </a:ln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14600" y="2971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590800" y="3124200"/>
            <a:ext cx="1524000" cy="2667000"/>
          </a:xfrm>
          <a:custGeom>
            <a:avLst/>
            <a:gdLst>
              <a:gd name="connsiteX0" fmla="*/ 1752600 w 1752600"/>
              <a:gd name="connsiteY0" fmla="*/ 822960 h 1470660"/>
              <a:gd name="connsiteX1" fmla="*/ 1661160 w 1752600"/>
              <a:gd name="connsiteY1" fmla="*/ 1470660 h 1470660"/>
              <a:gd name="connsiteX2" fmla="*/ 175260 w 1752600"/>
              <a:gd name="connsiteY2" fmla="*/ 1402080 h 1470660"/>
              <a:gd name="connsiteX3" fmla="*/ 0 w 1752600"/>
              <a:gd name="connsiteY3" fmla="*/ 0 h 1470660"/>
              <a:gd name="connsiteX0" fmla="*/ 1699260 w 1699260"/>
              <a:gd name="connsiteY0" fmla="*/ 899160 h 1546860"/>
              <a:gd name="connsiteX1" fmla="*/ 1607820 w 1699260"/>
              <a:gd name="connsiteY1" fmla="*/ 1546860 h 1546860"/>
              <a:gd name="connsiteX2" fmla="*/ 121920 w 1699260"/>
              <a:gd name="connsiteY2" fmla="*/ 1478280 h 1546860"/>
              <a:gd name="connsiteX3" fmla="*/ 0 w 1699260"/>
              <a:gd name="connsiteY3" fmla="*/ 0 h 1546860"/>
              <a:gd name="connsiteX0" fmla="*/ 1600200 w 1607820"/>
              <a:gd name="connsiteY0" fmla="*/ 838200 h 1546860"/>
              <a:gd name="connsiteX1" fmla="*/ 1607820 w 1607820"/>
              <a:gd name="connsiteY1" fmla="*/ 1546860 h 1546860"/>
              <a:gd name="connsiteX2" fmla="*/ 121920 w 1607820"/>
              <a:gd name="connsiteY2" fmla="*/ 1478280 h 1546860"/>
              <a:gd name="connsiteX3" fmla="*/ 0 w 1607820"/>
              <a:gd name="connsiteY3" fmla="*/ 0 h 1546860"/>
              <a:gd name="connsiteX0" fmla="*/ 1600200 w 1600200"/>
              <a:gd name="connsiteY0" fmla="*/ 838200 h 1478280"/>
              <a:gd name="connsiteX1" fmla="*/ 1600200 w 1600200"/>
              <a:gd name="connsiteY1" fmla="*/ 1447800 h 1478280"/>
              <a:gd name="connsiteX2" fmla="*/ 121920 w 1600200"/>
              <a:gd name="connsiteY2" fmla="*/ 1478280 h 1478280"/>
              <a:gd name="connsiteX3" fmla="*/ 0 w 1600200"/>
              <a:gd name="connsiteY3" fmla="*/ 0 h 1478280"/>
              <a:gd name="connsiteX0" fmla="*/ 1600200 w 1600200"/>
              <a:gd name="connsiteY0" fmla="*/ 838200 h 1447800"/>
              <a:gd name="connsiteX1" fmla="*/ 1600200 w 1600200"/>
              <a:gd name="connsiteY1" fmla="*/ 1447800 h 1447800"/>
              <a:gd name="connsiteX2" fmla="*/ 0 w 1600200"/>
              <a:gd name="connsiteY2" fmla="*/ 1447800 h 1447800"/>
              <a:gd name="connsiteX3" fmla="*/ 0 w 1600200"/>
              <a:gd name="connsiteY3" fmla="*/ 0 h 1447800"/>
              <a:gd name="connsiteX0" fmla="*/ 1600200 w 1600200"/>
              <a:gd name="connsiteY0" fmla="*/ 838200 h 1447800"/>
              <a:gd name="connsiteX1" fmla="*/ 1600200 w 1600200"/>
              <a:gd name="connsiteY1" fmla="*/ 1447800 h 1447800"/>
              <a:gd name="connsiteX2" fmla="*/ 0 w 1600200"/>
              <a:gd name="connsiteY2" fmla="*/ 1447800 h 1447800"/>
              <a:gd name="connsiteX3" fmla="*/ 838200 w 1600200"/>
              <a:gd name="connsiteY3" fmla="*/ 0 h 1447800"/>
              <a:gd name="connsiteX0" fmla="*/ 762000 w 762000"/>
              <a:gd name="connsiteY0" fmla="*/ 838200 h 1447800"/>
              <a:gd name="connsiteX1" fmla="*/ 762000 w 762000"/>
              <a:gd name="connsiteY1" fmla="*/ 1447800 h 1447800"/>
              <a:gd name="connsiteX2" fmla="*/ 0 w 762000"/>
              <a:gd name="connsiteY2" fmla="*/ 1447800 h 1447800"/>
              <a:gd name="connsiteX3" fmla="*/ 0 w 762000"/>
              <a:gd name="connsiteY3" fmla="*/ 0 h 1447800"/>
              <a:gd name="connsiteX0" fmla="*/ 990600 w 990600"/>
              <a:gd name="connsiteY0" fmla="*/ 838200 h 1447800"/>
              <a:gd name="connsiteX1" fmla="*/ 990600 w 990600"/>
              <a:gd name="connsiteY1" fmla="*/ 1447800 h 1447800"/>
              <a:gd name="connsiteX2" fmla="*/ 0 w 990600"/>
              <a:gd name="connsiteY2" fmla="*/ 1447800 h 1447800"/>
              <a:gd name="connsiteX3" fmla="*/ 228600 w 990600"/>
              <a:gd name="connsiteY3" fmla="*/ 0 h 1447800"/>
              <a:gd name="connsiteX0" fmla="*/ 990600 w 990600"/>
              <a:gd name="connsiteY0" fmla="*/ 838200 h 1447800"/>
              <a:gd name="connsiteX1" fmla="*/ 990600 w 990600"/>
              <a:gd name="connsiteY1" fmla="*/ 1447800 h 1447800"/>
              <a:gd name="connsiteX2" fmla="*/ 0 w 990600"/>
              <a:gd name="connsiteY2" fmla="*/ 1447800 h 1447800"/>
              <a:gd name="connsiteX3" fmla="*/ 0 w 990600"/>
              <a:gd name="connsiteY3" fmla="*/ 0 h 1447800"/>
              <a:gd name="connsiteX0" fmla="*/ 1524000 w 1524000"/>
              <a:gd name="connsiteY0" fmla="*/ 2057400 h 2667000"/>
              <a:gd name="connsiteX1" fmla="*/ 1524000 w 1524000"/>
              <a:gd name="connsiteY1" fmla="*/ 2667000 h 2667000"/>
              <a:gd name="connsiteX2" fmla="*/ 533400 w 1524000"/>
              <a:gd name="connsiteY2" fmla="*/ 2667000 h 2667000"/>
              <a:gd name="connsiteX3" fmla="*/ 0 w 1524000"/>
              <a:gd name="connsiteY3" fmla="*/ 0 h 2667000"/>
              <a:gd name="connsiteX0" fmla="*/ 1524000 w 1524000"/>
              <a:gd name="connsiteY0" fmla="*/ 2057400 h 2667000"/>
              <a:gd name="connsiteX1" fmla="*/ 1524000 w 1524000"/>
              <a:gd name="connsiteY1" fmla="*/ 2667000 h 2667000"/>
              <a:gd name="connsiteX2" fmla="*/ 0 w 1524000"/>
              <a:gd name="connsiteY2" fmla="*/ 2667000 h 2667000"/>
              <a:gd name="connsiteX3" fmla="*/ 0 w 1524000"/>
              <a:gd name="connsiteY3" fmla="*/ 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2667000">
                <a:moveTo>
                  <a:pt x="1524000" y="2057400"/>
                </a:moveTo>
                <a:lnTo>
                  <a:pt x="1524000" y="2667000"/>
                </a:lnTo>
                <a:lnTo>
                  <a:pt x="0" y="2667000"/>
                </a:lnTo>
                <a:lnTo>
                  <a:pt x="0" y="0"/>
                </a:ln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28800" y="3048000"/>
            <a:ext cx="685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905000" y="2667000"/>
            <a:ext cx="559350" cy="355320"/>
          </a:xfrm>
          <a:prstGeom prst="rect">
            <a:avLst/>
          </a:prstGeom>
        </p:spPr>
      </p:pic>
      <p:pic>
        <p:nvPicPr>
          <p:cNvPr id="36" name="Picture 35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743200" y="2667000"/>
            <a:ext cx="559900" cy="330264"/>
          </a:xfrm>
          <a:prstGeom prst="rect">
            <a:avLst/>
          </a:prstGeom>
          <a:noFill/>
          <a:ln/>
          <a:effectLst/>
        </p:spPr>
      </p:pic>
      <p:pic>
        <p:nvPicPr>
          <p:cNvPr id="71" name="Picture 70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191000" y="5410200"/>
            <a:ext cx="586504" cy="381825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7391400" y="2667000"/>
            <a:ext cx="585927" cy="330589"/>
          </a:xfrm>
          <a:prstGeom prst="rect">
            <a:avLst/>
          </a:prstGeom>
          <a:noFill/>
          <a:ln/>
          <a:effectLst/>
        </p:spPr>
      </p:pic>
      <p:pic>
        <p:nvPicPr>
          <p:cNvPr id="56" name="Picture 55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4267200" y="3962400"/>
            <a:ext cx="228826" cy="253800"/>
          </a:xfrm>
          <a:prstGeom prst="rect">
            <a:avLst/>
          </a:prstGeom>
        </p:spPr>
      </p:pic>
      <p:pic>
        <p:nvPicPr>
          <p:cNvPr id="58" name="Picture 57" descr="TP_tmp.emf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3733800" y="4038600"/>
            <a:ext cx="229052" cy="76215"/>
          </a:xfrm>
          <a:prstGeom prst="rect">
            <a:avLst/>
          </a:prstGeom>
          <a:noFill/>
          <a:ln/>
          <a:effectLst/>
        </p:spPr>
      </p:pic>
      <p:sp>
        <p:nvSpPr>
          <p:cNvPr id="66" name="Rectangle 65"/>
          <p:cNvSpPr/>
          <p:nvPr/>
        </p:nvSpPr>
        <p:spPr>
          <a:xfrm>
            <a:off x="3581400" y="4572000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 descr="TP_tmp.emf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3809172" y="4724400"/>
            <a:ext cx="561002" cy="330914"/>
          </a:xfrm>
          <a:prstGeom prst="rect">
            <a:avLst/>
          </a:prstGeom>
          <a:noFill/>
          <a:ln/>
          <a:effectLst/>
        </p:spPr>
      </p:pic>
      <p:cxnSp>
        <p:nvCxnSpPr>
          <p:cNvPr id="69" name="Straight Arrow Connector 68"/>
          <p:cNvCxnSpPr/>
          <p:nvPr/>
        </p:nvCxnSpPr>
        <p:spPr>
          <a:xfrm rot="5400000">
            <a:off x="3810794" y="4266406"/>
            <a:ext cx="609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TP_tmp.emf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2133600" y="3124200"/>
            <a:ext cx="228826" cy="253800"/>
          </a:xfrm>
          <a:prstGeom prst="rect">
            <a:avLst/>
          </a:prstGeom>
        </p:spPr>
      </p:pic>
      <p:pic>
        <p:nvPicPr>
          <p:cNvPr id="73" name="Picture 72" descr="TP_tmp.emf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286000" y="3429000"/>
            <a:ext cx="229052" cy="7621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+  template TPT1  env TPENV1  fore 0  back 16777215  eqnno 2"/>
  <p:tag name="FILENAME" val="TP_tmp"/>
  <p:tag name="ORIGWIDTH" val="9"/>
  <p:tag name="PICTUREFILESIZE" val="96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-  template TPT1  env TPENV1  fore 0  back 16777215  eqnno 2"/>
  <p:tag name="FILENAME" val="TP_tmp"/>
  <p:tag name="ORIGWIDTH" val="9"/>
  <p:tag name="PICTUREFILESIZE" val="96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G_n^{-1}(z)  template TPT1  env TPENV1  fore 0  back 16777215  eqnno 1"/>
  <p:tag name="FILENAME" val="TP_tmp"/>
  <p:tag name="ORIGWIDTH" val="33"/>
  <p:tag name="PICTUREFILESIZE" val="396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bar{U}(z)  template TPT1  env TPENV1  fore 0  back 16777215  eqnno 1"/>
  <p:tag name="FILENAME" val="TP_tmp"/>
  <p:tag name="ORIGWIDTH" val="22"/>
  <p:tag name="PICTUREFILESIZE" val="296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U(z)  template TPT1  env TPENV1  fore 0  back 16777215  eqnno 1"/>
  <p:tag name="FILENAME" val="TP_tmp"/>
  <p:tag name="ORIGWIDTH" val="22"/>
  <p:tag name="PICTUREFILESIZE" val="246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hat{D}(z)  template TPT1  env TPENV1  fore 0  back 16777215  eqnno 1"/>
  <p:tag name="FILENAME" val="TP_tmp"/>
  <p:tag name="ORIGWIDTH" val="23"/>
  <p:tag name="PICTUREFILESIZE" val="296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Y(z)  template TPT1  env TPENV1  fore 0  back 16777215  eqnno 1"/>
  <p:tag name="FILENAME" val="TP_tmp"/>
  <p:tag name="ORIGWIDTH" val="23"/>
  <p:tag name="PICTUREFILESIZE" val="246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+  template TPT1  env TPENV1  fore 0  back 16777215  eqnno 2"/>
  <p:tag name="FILENAME" val="TP_tmp"/>
  <p:tag name="ORIGWIDTH" val="9"/>
  <p:tag name="PICTUREFILESIZE" val="96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-  template TPT1  env TPENV1  fore 0  back 16777215  eqnno 2"/>
  <p:tag name="FILENAME" val="TP_tmp"/>
  <p:tag name="ORIGWIDTH" val="9"/>
  <p:tag name="PICTUREFILESIZE" val="96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Q(z)  template TPT1  env TPENV1  fore 0  back 16777215  eqnno 1"/>
  <p:tag name="FILENAME" val="TP_tmp"/>
  <p:tag name="ORIGWIDTH" val="22"/>
  <p:tag name="PICTUREFILESIZE" val="246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CMMI10</vt:lpstr>
      <vt:lpstr>CMR10</vt:lpstr>
      <vt:lpstr>CMSY7</vt:lpstr>
      <vt:lpstr>CMR7</vt:lpstr>
      <vt:lpstr>CMMI7</vt:lpstr>
      <vt:lpstr>CMSY10ORIG</vt:lpstr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</dc:creator>
  <cp:lastModifiedBy>Richard</cp:lastModifiedBy>
  <cp:revision>15</cp:revision>
  <dcterms:created xsi:type="dcterms:W3CDTF">2011-03-17T20:16:58Z</dcterms:created>
  <dcterms:modified xsi:type="dcterms:W3CDTF">2011-03-29T01:39:10Z</dcterms:modified>
</cp:coreProperties>
</file>