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86" r:id="rId2"/>
    <p:sldId id="987" r:id="rId3"/>
  </p:sldIdLst>
  <p:sldSz cx="9144000" cy="6858000" type="screen4x3"/>
  <p:notesSz cx="9601200" cy="7315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0929"/>
  </p:normalViewPr>
  <p:slideViewPr>
    <p:cSldViewPr>
      <p:cViewPr varScale="1">
        <p:scale>
          <a:sx n="78" d="100"/>
          <a:sy n="78" d="100"/>
        </p:scale>
        <p:origin x="-9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8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ED6B77B7-C657-4673-A57A-75E99597B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95F23956-8671-43F1-98CD-689868735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F793-9148-414B-AD91-B0A2EC01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75E-321B-4A54-B733-720D36505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C389D-B009-4BA5-9832-EA1C155A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6019C-7B60-4EE0-A683-B84774BA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0DEE-FB4C-47D6-ABA2-D63BAF2DC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DDCE-7DF5-407A-AA89-E902C83AE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4BA6-D76F-4E2A-8537-CAD793DD0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BBD8-8736-49E2-804D-F999F189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84CD-A7C2-42BD-9A90-AAC54D95B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921E-F2E4-4790-931F-63B1E316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34F-66FF-4978-80C8-3D7DC7AE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412D909D-9C3B-4CAF-B594-8DACFA0F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6.emf"/><Relationship Id="rId3" Type="http://schemas.openxmlformats.org/officeDocument/2006/relationships/tags" Target="../tags/tag6.xml"/><Relationship Id="rId21" Type="http://schemas.openxmlformats.org/officeDocument/2006/relationships/image" Target="../media/image9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emf"/><Relationship Id="rId25" Type="http://schemas.openxmlformats.org/officeDocument/2006/relationships/image" Target="../media/image13.emf"/><Relationship Id="rId2" Type="http://schemas.openxmlformats.org/officeDocument/2006/relationships/tags" Target="../tags/tag5.xml"/><Relationship Id="rId16" Type="http://schemas.openxmlformats.org/officeDocument/2006/relationships/image" Target="../media/image2.emf"/><Relationship Id="rId20" Type="http://schemas.openxmlformats.org/officeDocument/2006/relationships/image" Target="../media/image8.emf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2.emf"/><Relationship Id="rId5" Type="http://schemas.openxmlformats.org/officeDocument/2006/relationships/tags" Target="../tags/tag8.xml"/><Relationship Id="rId15" Type="http://schemas.openxmlformats.org/officeDocument/2006/relationships/image" Target="../media/image4.emf"/><Relationship Id="rId23" Type="http://schemas.openxmlformats.org/officeDocument/2006/relationships/image" Target="../media/image11.emf"/><Relationship Id="rId10" Type="http://schemas.openxmlformats.org/officeDocument/2006/relationships/tags" Target="../tags/tag13.xml"/><Relationship Id="rId19" Type="http://schemas.openxmlformats.org/officeDocument/2006/relationships/image" Target="../media/image7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3.emf"/><Relationship Id="rId2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78060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6553200" y="1981200"/>
            <a:ext cx="304800" cy="1219200"/>
          </a:xfrm>
          <a:prstGeom prst="leftBrace">
            <a:avLst>
              <a:gd name="adj1" fmla="val 4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9072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i="0" smtClean="0">
                <a:latin typeface="+mj-lt"/>
              </a:rPr>
              <a:t>TexPoint fonts used in EMF. </a:t>
            </a:r>
          </a:p>
          <a:p>
            <a:r>
              <a:rPr lang="en-US" i="0" smtClean="0">
                <a:latin typeface="+mj-lt"/>
              </a:rPr>
              <a:t>Read the TexPoint manual before you delete this box.: </a:t>
            </a:r>
            <a:r>
              <a:rPr lang="en-US" i="0" smtClean="0">
                <a:latin typeface="CMMI10"/>
              </a:rPr>
              <a:t>A</a:t>
            </a:r>
            <a:r>
              <a:rPr lang="en-US" i="0" smtClean="0">
                <a:latin typeface="CMR10"/>
              </a:rPr>
              <a:t>A</a:t>
            </a:r>
            <a:r>
              <a:rPr lang="en-US" i="0" smtClean="0">
                <a:latin typeface="CMSY7"/>
              </a:rPr>
              <a:t>A</a:t>
            </a:r>
            <a:r>
              <a:rPr lang="en-US" i="0" smtClean="0">
                <a:latin typeface="CMR7"/>
              </a:rPr>
              <a:t>A</a:t>
            </a:r>
            <a:r>
              <a:rPr lang="en-US" i="0" smtClean="0">
                <a:latin typeface="CMMI7"/>
              </a:rPr>
              <a:t>A</a:t>
            </a:r>
            <a:r>
              <a:rPr lang="en-US" i="0" smtClean="0">
                <a:latin typeface="CMSY10ORIG"/>
              </a:rPr>
              <a:t>A</a:t>
            </a:r>
            <a:endParaRPr lang="en-US" i="0" dirty="0" smtClean="0">
              <a:latin typeface="+mj-lt"/>
            </a:endParaRPr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781800" y="2667000"/>
            <a:ext cx="685800" cy="2995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886200" y="1524000"/>
            <a:ext cx="1371600" cy="762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114800" y="1549920"/>
            <a:ext cx="864450" cy="6598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934200" y="1524000"/>
            <a:ext cx="1371600" cy="762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1828800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46048" y="1549920"/>
            <a:ext cx="1297952" cy="711339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 rot="16200000">
            <a:off x="7467600" y="1752601"/>
            <a:ext cx="304800" cy="1524000"/>
          </a:xfrm>
          <a:prstGeom prst="leftBrace">
            <a:avLst>
              <a:gd name="adj1" fmla="val 4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239000" y="2743201"/>
            <a:ext cx="860281" cy="3757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838200" y="1524000"/>
            <a:ext cx="1371600" cy="762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977299" y="1752525"/>
            <a:ext cx="1043452" cy="381075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15" idx="3"/>
            <a:endCxn id="6" idx="2"/>
          </p:cNvCxnSpPr>
          <p:nvPr/>
        </p:nvCxnSpPr>
        <p:spPr bwMode="auto">
          <a:xfrm>
            <a:off x="22098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1242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2578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3058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6200" y="19050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886200" y="3124200"/>
            <a:ext cx="1371600" cy="762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52549" y="3352726"/>
            <a:ext cx="788951" cy="381074"/>
          </a:xfrm>
          <a:prstGeom prst="rect">
            <a:avLst/>
          </a:prstGeom>
          <a:noFill/>
          <a:ln/>
          <a:effectLst/>
        </p:spPr>
      </p:pic>
      <p:sp>
        <p:nvSpPr>
          <p:cNvPr id="30" name="Freeform 29"/>
          <p:cNvSpPr/>
          <p:nvPr/>
        </p:nvSpPr>
        <p:spPr bwMode="auto">
          <a:xfrm>
            <a:off x="5257800" y="1905000"/>
            <a:ext cx="3505200" cy="1600200"/>
          </a:xfrm>
          <a:custGeom>
            <a:avLst/>
            <a:gdLst>
              <a:gd name="connsiteX0" fmla="*/ 3352800 w 3352800"/>
              <a:gd name="connsiteY0" fmla="*/ 0 h 2328672"/>
              <a:gd name="connsiteX1" fmla="*/ 3304032 w 3352800"/>
              <a:gd name="connsiteY1" fmla="*/ 2328672 h 2328672"/>
              <a:gd name="connsiteX2" fmla="*/ 0 w 3352800"/>
              <a:gd name="connsiteY2" fmla="*/ 1633728 h 2328672"/>
              <a:gd name="connsiteX0" fmla="*/ 3389376 w 3389376"/>
              <a:gd name="connsiteY0" fmla="*/ 0 h 2328672"/>
              <a:gd name="connsiteX1" fmla="*/ 3340608 w 3389376"/>
              <a:gd name="connsiteY1" fmla="*/ 2328672 h 2328672"/>
              <a:gd name="connsiteX2" fmla="*/ 0 w 3389376"/>
              <a:gd name="connsiteY2" fmla="*/ 1591056 h 2328672"/>
              <a:gd name="connsiteX0" fmla="*/ 3465576 w 3465576"/>
              <a:gd name="connsiteY0" fmla="*/ 0 h 2328672"/>
              <a:gd name="connsiteX1" fmla="*/ 3416808 w 3465576"/>
              <a:gd name="connsiteY1" fmla="*/ 2328672 h 2328672"/>
              <a:gd name="connsiteX2" fmla="*/ 0 w 3465576"/>
              <a:gd name="connsiteY2" fmla="*/ 1591056 h 2328672"/>
              <a:gd name="connsiteX0" fmla="*/ 3465576 w 3505200"/>
              <a:gd name="connsiteY0" fmla="*/ 0 h 1591056"/>
              <a:gd name="connsiteX1" fmla="*/ 3505200 w 3505200"/>
              <a:gd name="connsiteY1" fmla="*/ 1591056 h 1591056"/>
              <a:gd name="connsiteX2" fmla="*/ 0 w 3505200"/>
              <a:gd name="connsiteY2" fmla="*/ 1591056 h 1591056"/>
              <a:gd name="connsiteX0" fmla="*/ 3505200 w 3505200"/>
              <a:gd name="connsiteY0" fmla="*/ 0 h 1600200"/>
              <a:gd name="connsiteX1" fmla="*/ 3505200 w 3505200"/>
              <a:gd name="connsiteY1" fmla="*/ 1600200 h 1600200"/>
              <a:gd name="connsiteX2" fmla="*/ 0 w 3505200"/>
              <a:gd name="connsiteY2" fmla="*/ 1600200 h 1600200"/>
              <a:gd name="connsiteX0" fmla="*/ 3505200 w 3505200"/>
              <a:gd name="connsiteY0" fmla="*/ 0 h 1600200"/>
              <a:gd name="connsiteX1" fmla="*/ 3505200 w 3505200"/>
              <a:gd name="connsiteY1" fmla="*/ 1600200 h 1600200"/>
              <a:gd name="connsiteX2" fmla="*/ 0 w 3505200"/>
              <a:gd name="connsiteY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5200" h="1600200">
                <a:moveTo>
                  <a:pt x="3505200" y="0"/>
                </a:moveTo>
                <a:lnTo>
                  <a:pt x="3505200" y="1600200"/>
                </a:lnTo>
                <a:lnTo>
                  <a:pt x="0" y="160020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 bwMode="auto">
          <a:xfrm>
            <a:off x="3048000" y="1981200"/>
            <a:ext cx="838200" cy="1524000"/>
          </a:xfrm>
          <a:custGeom>
            <a:avLst/>
            <a:gdLst>
              <a:gd name="connsiteX0" fmla="*/ 877824 w 877824"/>
              <a:gd name="connsiteY0" fmla="*/ 1353312 h 1438656"/>
              <a:gd name="connsiteX1" fmla="*/ 97536 w 877824"/>
              <a:gd name="connsiteY1" fmla="*/ 1438656 h 1438656"/>
              <a:gd name="connsiteX2" fmla="*/ 0 w 877824"/>
              <a:gd name="connsiteY2" fmla="*/ 0 h 1438656"/>
              <a:gd name="connsiteX0" fmla="*/ 877824 w 877824"/>
              <a:gd name="connsiteY0" fmla="*/ 1353312 h 1438656"/>
              <a:gd name="connsiteX1" fmla="*/ 865632 w 877824"/>
              <a:gd name="connsiteY1" fmla="*/ 1310640 h 1438656"/>
              <a:gd name="connsiteX2" fmla="*/ 97536 w 877824"/>
              <a:gd name="connsiteY2" fmla="*/ 1438656 h 1438656"/>
              <a:gd name="connsiteX3" fmla="*/ 0 w 877824"/>
              <a:gd name="connsiteY3" fmla="*/ 0 h 1438656"/>
              <a:gd name="connsiteX0" fmla="*/ 877824 w 877824"/>
              <a:gd name="connsiteY0" fmla="*/ 1353312 h 1438656"/>
              <a:gd name="connsiteX1" fmla="*/ 97536 w 877824"/>
              <a:gd name="connsiteY1" fmla="*/ 1438656 h 1438656"/>
              <a:gd name="connsiteX2" fmla="*/ 0 w 877824"/>
              <a:gd name="connsiteY2" fmla="*/ 0 h 1438656"/>
              <a:gd name="connsiteX0" fmla="*/ 941832 w 941832"/>
              <a:gd name="connsiteY0" fmla="*/ 1310640 h 1438656"/>
              <a:gd name="connsiteX1" fmla="*/ 97536 w 941832"/>
              <a:gd name="connsiteY1" fmla="*/ 1438656 h 1438656"/>
              <a:gd name="connsiteX2" fmla="*/ 0 w 941832"/>
              <a:gd name="connsiteY2" fmla="*/ 0 h 1438656"/>
              <a:gd name="connsiteX0" fmla="*/ 844296 w 844296"/>
              <a:gd name="connsiteY0" fmla="*/ 1524000 h 1652016"/>
              <a:gd name="connsiteX1" fmla="*/ 0 w 844296"/>
              <a:gd name="connsiteY1" fmla="*/ 1652016 h 1652016"/>
              <a:gd name="connsiteX2" fmla="*/ 6096 w 844296"/>
              <a:gd name="connsiteY2" fmla="*/ 0 h 1652016"/>
              <a:gd name="connsiteX0" fmla="*/ 838200 w 838200"/>
              <a:gd name="connsiteY0" fmla="*/ 1524000 h 1524000"/>
              <a:gd name="connsiteX1" fmla="*/ 0 w 838200"/>
              <a:gd name="connsiteY1" fmla="*/ 1524000 h 1524000"/>
              <a:gd name="connsiteX2" fmla="*/ 0 w 838200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0">
                <a:moveTo>
                  <a:pt x="838200" y="1524000"/>
                </a:moveTo>
                <a:lnTo>
                  <a:pt x="0" y="1524000"/>
                </a:ln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0175" y="1447800"/>
            <a:ext cx="635625" cy="329939"/>
          </a:xfrm>
          <a:prstGeom prst="rect">
            <a:avLst/>
          </a:prstGeom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8458200" y="1447800"/>
            <a:ext cx="534451" cy="330264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384586" y="1498536"/>
            <a:ext cx="534451" cy="330264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172200" y="990600"/>
            <a:ext cx="509000" cy="330264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298475" y="1447800"/>
            <a:ext cx="509501" cy="330589"/>
          </a:xfrm>
          <a:prstGeom prst="rect">
            <a:avLst/>
          </a:prstGeom>
          <a:noFill/>
          <a:ln/>
          <a:effectLst/>
        </p:spPr>
      </p:pic>
      <p:cxnSp>
        <p:nvCxnSpPr>
          <p:cNvPr id="44" name="Straight Arrow Connector 43"/>
          <p:cNvCxnSpPr>
            <a:endCxn id="10" idx="0"/>
          </p:cNvCxnSpPr>
          <p:nvPr/>
        </p:nvCxnSpPr>
        <p:spPr bwMode="auto">
          <a:xfrm rot="5400000">
            <a:off x="5715000" y="1447800"/>
            <a:ext cx="76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9" name="Picture 48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2743200" y="2286000"/>
            <a:ext cx="229502" cy="7636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514600" y="1981200"/>
            <a:ext cx="229502" cy="25455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2"/>
  <p:tag name="FILENAME" val="TP_tmp"/>
  <p:tag name="ORIGWIDTH" val="21"/>
  <p:tag name="PICTUREFILESIZE" val="24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k)  template TPT1  env TPENV1  fore 0  back 16777215  eqnno 2"/>
  <p:tag name="FILENAME" val="TP_tmp"/>
  <p:tag name="ORIGWIDTH" val="21"/>
  <p:tag name="PICTUREFILESIZE" val="24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k)  template TPT1  env TPENV1  fore 0  back 16777215  eqnno 2"/>
  <p:tag name="FILENAME" val="TP_tmp"/>
  <p:tag name="ORIGWIDTH" val="20"/>
  <p:tag name="PICTUREFILESIZE" val="24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(k)  template TPT1  env TPENV1  fore 0  back 16777215  eqnno 2"/>
  <p:tag name="FILENAME" val="TP_tmp"/>
  <p:tag name="ORIGWIDTH" val="20"/>
  <p:tag name="PICTUREFILESIZE" val="24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q^{-1})  template TPT1  env TPENV1  fore 0  back 16777215  eqnno 1"/>
  <p:tag name="FILENAME" val="TP_tmp"/>
  <p:tag name="ORIGWIDTH" val="32"/>
  <p:tag name="PICTUREFILESIZE" val="3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1}{R(q^{-1})}  template TPT1  env TPENV2  fore 0  back 16777215  eqnno 1"/>
  <p:tag name="FILENAME" val="TP_tmp"/>
  <p:tag name="ORIGWIDTH" val="34"/>
  <p:tag name="PICTUREFILESIZE" val="41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\rm{d}} B(q^{-1}) }{ A(q^{-1}) }  template TPT1  env TPENV2  fore 0  back 16777215  eqnno 1"/>
  <p:tag name="FILENAME" val="TP_tmp"/>
  <p:tag name="ORIGWIDTH" val="51"/>
  <p:tag name="PICTUREFILESIZE" val="8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q^{-1})  template TPT1  env TPENV1  fore 0  back 16777215  eqnno 1"/>
  <p:tag name="FILENAME" val="TP_tmp"/>
  <p:tag name="ORIGWIDTH" val="32"/>
  <p:tag name="PICTUREFILESIZE" val="34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(q^{-1},q)  template TPT1  env TPENV2  fore 0  back 16777215  eqnno 1"/>
  <p:tag name="FILENAME" val="TP_tmp"/>
  <p:tag name="ORIGWIDTH" val="41"/>
  <p:tag name="PICTUREFILESIZE" val="40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(q^{-1})  template TPT1  env TPENV2  fore 0  back 16777215  eqnno 1"/>
  <p:tag name="FILENAME" val="TP_tmp"/>
  <p:tag name="ORIGWIDTH" val="31"/>
  <p:tag name="PICTUREFILESIZE" val="34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_d(k)  template TPT1  env TPENV1  fore 0  back 16777215  eqnno 2"/>
  <p:tag name="FILENAME" val="TP_tmp"/>
  <p:tag name="ORIGWIDTH" val="25"/>
  <p:tag name="PICTUREFILESIZE" val="2968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42785</TotalTime>
  <Words>21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Slide 2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460</cp:revision>
  <dcterms:created xsi:type="dcterms:W3CDTF">2003-05-19T17:57:23Z</dcterms:created>
  <dcterms:modified xsi:type="dcterms:W3CDTF">2011-03-29T05:07:08Z</dcterms:modified>
</cp:coreProperties>
</file>