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tags/tag8.xml" ContentType="application/vnd.openxmlformats-officedocument.presentationml.tags+xml"/>
  <Override PartName="/ppt/tags/tag140.xml" ContentType="application/vnd.openxmlformats-officedocument.presentationml.tags+xml"/>
  <Override PartName="/ppt/tags/tag238.xml" ContentType="application/vnd.openxmlformats-officedocument.presentationml.tags+xml"/>
  <Override PartName="/ppt/tags/tag285.xml" ContentType="application/vnd.openxmlformats-officedocument.presentationml.tags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tags/tag216.xml" ContentType="application/vnd.openxmlformats-officedocument.presentationml.tags+xml"/>
  <Override PartName="/ppt/tags/tag263.xml" ContentType="application/vnd.openxmlformats-officedocument.presentationml.tags+xml"/>
  <Default Extension="xml" ContentType="application/xml"/>
  <Override PartName="/ppt/slides/slide50.xml" ContentType="application/vnd.openxmlformats-officedocument.presentationml.slide+xml"/>
  <Override PartName="/ppt/tags/tag38.xml" ContentType="application/vnd.openxmlformats-officedocument.presentationml.tags+xml"/>
  <Override PartName="/ppt/notesSlides/notesSlide16.xml" ContentType="application/vnd.openxmlformats-officedocument.presentationml.notesSlide+xml"/>
  <Override PartName="/ppt/tags/tag85.xml" ContentType="application/vnd.openxmlformats-officedocument.presentationml.tags+xml"/>
  <Override PartName="/ppt/tags/tag241.xml" ContentType="application/vnd.openxmlformats-officedocument.presentationml.tags+xml"/>
  <Override PartName="/ppt/notesSlides/notesSlide63.xml" ContentType="application/vnd.openxmlformats-officedocument.presentationml.notesSlide+xml"/>
  <Override PartName="/ppt/tags/tag16.xml" ContentType="application/vnd.openxmlformats-officedocument.presentationml.tags+xml"/>
  <Override PartName="/ppt/tags/tag63.xml" ContentType="application/vnd.openxmlformats-officedocument.presentationml.tags+xml"/>
  <Override PartName="/ppt/tags/tag178.xml" ContentType="application/vnd.openxmlformats-officedocument.presentationml.tags+xml"/>
  <Override PartName="/ppt/notesSlides/notesSlide41.xml" ContentType="application/vnd.openxmlformats-officedocument.presentationml.notesSlide+xml"/>
  <Override PartName="/ppt/tags/tag109.xml" ContentType="application/vnd.openxmlformats-officedocument.presentationml.tags+xml"/>
  <Override PartName="/ppt/tags/tag156.xml" ContentType="application/vnd.openxmlformats-officedocument.presentationml.tags+xml"/>
  <Override PartName="/ppt/notesSlides/notesSlide7.xml" ContentType="application/vnd.openxmlformats-officedocument.presentationml.notesSlide+xml"/>
  <Override PartName="/ppt/tags/tag41.xml" ContentType="application/vnd.openxmlformats-officedocument.presentationml.tags+xml"/>
  <Override PartName="/ppt/tags/tag279.xml" ContentType="application/vnd.openxmlformats-officedocument.presentationml.tags+xml"/>
  <Override PartName="/ppt/tags/tag134.xml" ContentType="application/vnd.openxmlformats-officedocument.presentationml.tags+xml"/>
  <Override PartName="/ppt/tags/tag181.xml" ContentType="application/vnd.openxmlformats-officedocument.presentationml.tags+xml"/>
  <Override PartName="/ppt/slides/slide19.xml" ContentType="application/vnd.openxmlformats-officedocument.presentationml.slide+xml"/>
  <Default Extension="png" ContentType="image/png"/>
  <Override PartName="/ppt/tags/tag112.xml" ContentType="application/vnd.openxmlformats-officedocument.presentationml.tags+xml"/>
  <Override PartName="/ppt/tags/tag257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notesSlides/notesSlide57.xml" ContentType="application/vnd.openxmlformats-officedocument.presentationml.notesSlide+xml"/>
  <Override PartName="/ppt/slides/slide44.xml" ContentType="application/vnd.openxmlformats-officedocument.presentationml.slide+xml"/>
  <Override PartName="/ppt/tags/tag235.xml" ContentType="application/vnd.openxmlformats-officedocument.presentationml.tags+xml"/>
  <Override PartName="/ppt/tags/tag282.xml" ContentType="application/vnd.openxmlformats-officedocument.presentationml.tags+xml"/>
  <Override PartName="/ppt/slides/slide22.xml" ContentType="application/vnd.openxmlformats-officedocument.presentationml.slide+xml"/>
  <Override PartName="/ppt/tags/tag57.xml" ContentType="application/vnd.openxmlformats-officedocument.presentationml.tags+xml"/>
  <Override PartName="/ppt/notesSlides/notesSlide35.xml" ContentType="application/vnd.openxmlformats-officedocument.presentationml.notesSlide+xml"/>
  <Override PartName="/ppt/tags/tag213.xml" ContentType="application/vnd.openxmlformats-officedocument.presentationml.tags+xml"/>
  <Override PartName="/ppt/tags/tag260.xml" ContentType="application/vnd.openxmlformats-officedocument.presentationml.tags+xml"/>
  <Override PartName="/ppt/tags/tag35.xml" ContentType="application/vnd.openxmlformats-officedocument.presentationml.tags+xml"/>
  <Override PartName="/ppt/notesSlides/notesSlide13.xml" ContentType="application/vnd.openxmlformats-officedocument.presentationml.notesSlide+xml"/>
  <Override PartName="/ppt/tags/tag82.xml" ContentType="application/vnd.openxmlformats-officedocument.presentationml.tags+xml"/>
  <Override PartName="/ppt/tags/tag197.xml" ContentType="application/vnd.openxmlformats-officedocument.presentationml.tags+xml"/>
  <Override PartName="/ppt/notesSlides/notesSlide60.xml" ContentType="application/vnd.openxmlformats-officedocument.presentationml.notesSlide+xml"/>
  <Override PartName="/ppt/tags/tag128.xml" ContentType="application/vnd.openxmlformats-officedocument.presentationml.tags+xml"/>
  <Override PartName="/ppt/tags/tag175.xml" ContentType="application/vnd.openxmlformats-officedocument.presentationml.tags+xml"/>
  <Override PartName="/ppt/tags/tag13.xml" ContentType="application/vnd.openxmlformats-officedocument.presentationml.tags+xml"/>
  <Override PartName="/ppt/tags/tag60.xml" ContentType="application/vnd.openxmlformats-officedocument.presentationml.tags+xml"/>
  <Override PartName="/ppt/tags/tag117.xml" ContentType="application/vnd.openxmlformats-officedocument.presentationml.tags+xml"/>
  <Override PartName="/ppt/tags/tag164.xml" ContentType="application/vnd.openxmlformats-officedocument.presentationml.tags+xml"/>
  <Override PartName="/ppt/tags/tag298.xml" ContentType="application/vnd.openxmlformats-officedocument.presentationml.tags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ppt/tags/tag106.xml" ContentType="application/vnd.openxmlformats-officedocument.presentationml.tags+xml"/>
  <Override PartName="/ppt/tags/tag142.xml" ContentType="application/vnd.openxmlformats-officedocument.presentationml.tags+xml"/>
  <Override PartName="/ppt/tags/tag153.xml" ContentType="application/vnd.openxmlformats-officedocument.presentationml.tags+xml"/>
  <Override PartName="/ppt/tags/tag287.xml" ContentType="application/vnd.openxmlformats-officedocument.presentationml.tags+xml"/>
  <Override PartName="/ppt/tags/tag303.xml" ContentType="application/vnd.openxmlformats-officedocument.presentationml.tags+xml"/>
  <Override PartName="/ppt/slides/slide38.xml" ContentType="application/vnd.openxmlformats-officedocument.presentationml.slide+xml"/>
  <Override PartName="/ppt/tags/tag131.xml" ContentType="application/vnd.openxmlformats-officedocument.presentationml.tags+xml"/>
  <Override PartName="/ppt/tags/tag229.xml" ContentType="application/vnd.openxmlformats-officedocument.presentationml.tags+xml"/>
  <Override PartName="/ppt/tags/tag276.xml" ContentType="application/vnd.openxmlformats-officedocument.presentationml.tags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ags/tag98.xml" ContentType="application/vnd.openxmlformats-officedocument.presentationml.tags+xml"/>
  <Override PartName="/ppt/notesSlides/notesSlide29.xml" ContentType="application/vnd.openxmlformats-officedocument.presentationml.notesSlide+xml"/>
  <Override PartName="/ppt/tags/tag120.xml" ContentType="application/vnd.openxmlformats-officedocument.presentationml.tags+xml"/>
  <Override PartName="/ppt/tags/tag207.xml" ContentType="application/vnd.openxmlformats-officedocument.presentationml.tags+xml"/>
  <Override PartName="/ppt/tags/tag218.xml" ContentType="application/vnd.openxmlformats-officedocument.presentationml.tags+xml"/>
  <Override PartName="/ppt/tags/tag254.xml" ContentType="application/vnd.openxmlformats-officedocument.presentationml.tags+xml"/>
  <Override PartName="/ppt/tags/tag265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tags/tag87.xml" ContentType="application/vnd.openxmlformats-officedocument.presentationml.tags+xml"/>
  <Override PartName="/ppt/tags/tag243.xml" ContentType="application/vnd.openxmlformats-officedocument.presentationml.tags+xml"/>
  <Override PartName="/ppt/tags/tag290.xml" ContentType="application/vnd.openxmlformats-officedocument.presentationml.tags+xml"/>
  <Override PartName="/ppt/slides/slide41.xml" ContentType="application/vnd.openxmlformats-officedocument.presentationml.slide+xml"/>
  <Override PartName="/ppt/tags/tag29.xml" ContentType="application/vnd.openxmlformats-officedocument.presentationml.tags+xml"/>
  <Override PartName="/ppt/tags/tag76.xml" ContentType="application/vnd.openxmlformats-officedocument.presentationml.tags+xml"/>
  <Override PartName="/ppt/notesSlides/notesSlide43.xml" ContentType="application/vnd.openxmlformats-officedocument.presentationml.notesSlide+xml"/>
  <Override PartName="/ppt/tags/tag232.xml" ContentType="application/vnd.openxmlformats-officedocument.presentationml.tags+xml"/>
  <Override PartName="/ppt/notesSlides/notesSlide54.xml" ContentType="application/vnd.openxmlformats-officedocument.presentationml.notesSlide+xml"/>
  <Override PartName="/ppt/slides/slide30.xml" ContentType="application/vnd.openxmlformats-officedocument.presentationml.slide+xml"/>
  <Override PartName="/ppt/tags/tag18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notesSlides/notesSlide32.xml" ContentType="application/vnd.openxmlformats-officedocument.presentationml.notesSlide+xml"/>
  <Override PartName="/ppt/tags/tag158.xml" ContentType="application/vnd.openxmlformats-officedocument.presentationml.tags+xml"/>
  <Override PartName="/ppt/tags/tag169.xml" ContentType="application/vnd.openxmlformats-officedocument.presentationml.tags+xml"/>
  <Override PartName="/ppt/tags/tag210.xml" ContentType="application/vnd.openxmlformats-officedocument.presentationml.tags+xml"/>
  <Override PartName="/ppt/tags/tag221.xml" ContentType="application/vnd.openxmlformats-officedocument.presentationml.tags+xml"/>
  <Override PartName="/ppt/tags/tag308.xml" ContentType="application/vnd.openxmlformats-officedocument.presentationml.tags+xml"/>
  <Override PartName="/ppt/notesSlides/notesSlide9.xml" ContentType="application/vnd.openxmlformats-officedocument.presentationml.notesSlide+xml"/>
  <Override PartName="/ppt/tags/tag43.xml" ContentType="application/vnd.openxmlformats-officedocument.presentationml.tags+xml"/>
  <Override PartName="/ppt/notesSlides/notesSlide21.xml" ContentType="application/vnd.openxmlformats-officedocument.presentationml.notesSlide+xml"/>
  <Override PartName="/ppt/tags/tag90.xml" ContentType="application/vnd.openxmlformats-officedocument.presentationml.tags+xml"/>
  <Override PartName="/ppt/tags/tag147.xml" ContentType="application/vnd.openxmlformats-officedocument.presentationml.tags+xml"/>
  <Override PartName="/ppt/tags/tag194.xml" ContentType="application/vnd.openxmlformats-officedocument.presentationml.tags+xml"/>
  <Override PartName="/ppt/tags/tag32.xml" ContentType="application/vnd.openxmlformats-officedocument.presentationml.tags+xml"/>
  <Override PartName="/ppt/notesSlides/notesSlide10.xml" ContentType="application/vnd.openxmlformats-officedocument.presentationml.notesSlide+xml"/>
  <Override PartName="/ppt/tags/tag136.xml" ContentType="application/vnd.openxmlformats-officedocument.presentationml.tags+xml"/>
  <Override PartName="/ppt/tags/tag183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114.xml" ContentType="application/vnd.openxmlformats-officedocument.presentationml.tags+xml"/>
  <Override PartName="/ppt/tags/tag125.xml" ContentType="application/vnd.openxmlformats-officedocument.presentationml.tags+xml"/>
  <Override PartName="/ppt/tags/tag161.xml" ContentType="application/vnd.openxmlformats-officedocument.presentationml.tags+xml"/>
  <Override PartName="/ppt/tags/tag172.xml" ContentType="application/vnd.openxmlformats-officedocument.presentationml.tags+xml"/>
  <Override PartName="/ppt/tags/tag259.xml" ContentType="application/vnd.openxmlformats-officedocument.presentationml.tags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103.xml" ContentType="application/vnd.openxmlformats-officedocument.presentationml.tags+xml"/>
  <Override PartName="/ppt/tags/tag150.xml" ContentType="application/vnd.openxmlformats-officedocument.presentationml.tags+xml"/>
  <Override PartName="/ppt/tags/tag248.xml" ContentType="application/vnd.openxmlformats-officedocument.presentationml.tags+xml"/>
  <Override PartName="/ppt/notesSlides/notesSlide59.xml" ContentType="application/vnd.openxmlformats-officedocument.presentationml.notesSlide+xml"/>
  <Override PartName="/ppt/tags/tag295.xml" ContentType="application/vnd.openxmlformats-officedocument.presentationml.tags+xml"/>
  <Override PartName="/ppt/tags/tag300.xml" ContentType="application/vnd.openxmlformats-officedocument.presentationml.tags+xml"/>
  <Override PartName="/ppt/slides/slide46.xml" ContentType="application/vnd.openxmlformats-officedocument.presentationml.slide+xml"/>
  <Override PartName="/ppt/notesSlides/notesSlide48.xml" ContentType="application/vnd.openxmlformats-officedocument.presentationml.notesSlide+xml"/>
  <Override PartName="/ppt/tags/tag226.xml" ContentType="application/vnd.openxmlformats-officedocument.presentationml.tags+xml"/>
  <Override PartName="/ppt/tags/tag237.xml" ContentType="application/vnd.openxmlformats-officedocument.presentationml.tags+xml"/>
  <Override PartName="/ppt/tags/tag273.xml" ContentType="application/vnd.openxmlformats-officedocument.presentationml.tags+xml"/>
  <Override PartName="/ppt/tags/tag284.xml" ContentType="application/vnd.openxmlformats-officedocument.presentationml.tags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tags/tag59.xml" ContentType="application/vnd.openxmlformats-officedocument.presentationml.tags+xml"/>
  <Override PartName="/ppt/notesSlides/notesSlide37.xml" ContentType="application/vnd.openxmlformats-officedocument.presentationml.notesSlide+xml"/>
  <Override PartName="/ppt/tags/tag215.xml" ContentType="application/vnd.openxmlformats-officedocument.presentationml.tags+xml"/>
  <Override PartName="/ppt/tags/tag262.xml" ContentType="application/vnd.openxmlformats-officedocument.presentationml.tags+xml"/>
  <Override PartName="/ppt/slides/slide13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notesSlides/notesSlide15.xml" ContentType="application/vnd.openxmlformats-officedocument.presentationml.notesSlide+xml"/>
  <Override PartName="/ppt/tags/tag84.xml" ContentType="application/vnd.openxmlformats-officedocument.presentationml.tags+xml"/>
  <Override PartName="/ppt/tags/tag95.xml" ContentType="application/vnd.openxmlformats-officedocument.presentationml.tags+xml"/>
  <Override PartName="/ppt/notesSlides/notesSlide26.xml" ContentType="application/vnd.openxmlformats-officedocument.presentationml.notesSlide+xml"/>
  <Override PartName="/ppt/tags/tag188.xml" ContentType="application/vnd.openxmlformats-officedocument.presentationml.tags+xml"/>
  <Override PartName="/ppt/tags/tag199.xml" ContentType="application/vnd.openxmlformats-officedocument.presentationml.tags+xml"/>
  <Override PartName="/ppt/tags/tag204.xml" ContentType="application/vnd.openxmlformats-officedocument.presentationml.tags+xml"/>
  <Override PartName="/ppt/tags/tag251.xml" ContentType="application/vnd.openxmlformats-officedocument.presentationml.tags+xml"/>
  <Override PartName="/ppt/notesSlides/notesSlide62.xml" ContentType="application/vnd.openxmlformats-officedocument.presentationml.notesSlide+xml"/>
  <Override PartName="/ppt/tags/tag26.xml" ContentType="application/vnd.openxmlformats-officedocument.presentationml.tags+xml"/>
  <Override PartName="/ppt/tags/tag73.xml" ContentType="application/vnd.openxmlformats-officedocument.presentationml.tags+xml"/>
  <Override PartName="/ppt/tags/tag177.xml" ContentType="application/vnd.openxmlformats-officedocument.presentationml.tags+xml"/>
  <Override PartName="/ppt/notesSlides/notesSlide51.xml" ContentType="application/vnd.openxmlformats-officedocument.presentationml.notesSlide+xml"/>
  <Override PartName="/ppt/tags/tag240.xml" ContentType="application/vnd.openxmlformats-officedocument.presentationml.tags+xml"/>
  <Override PartName="/ppt/tags/tag15.xml" ContentType="application/vnd.openxmlformats-officedocument.presentationml.tags+xml"/>
  <Override PartName="/ppt/tags/tag62.xml" ContentType="application/vnd.openxmlformats-officedocument.presentationml.tags+xml"/>
  <Override PartName="/ppt/tags/tag119.xml" ContentType="application/vnd.openxmlformats-officedocument.presentationml.tags+xml"/>
  <Override PartName="/ppt/tags/tag166.xml" ContentType="application/vnd.openxmlformats-officedocument.presentationml.tags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40.xml" ContentType="application/vnd.openxmlformats-officedocument.presentationml.tags+xml"/>
  <Override PartName="/ppt/tags/tag51.xml" ContentType="application/vnd.openxmlformats-officedocument.presentationml.tags+xml"/>
  <Override PartName="/ppt/tags/tag108.xml" ContentType="application/vnd.openxmlformats-officedocument.presentationml.tags+xml"/>
  <Override PartName="/ppt/tags/tag155.xml" ContentType="application/vnd.openxmlformats-officedocument.presentationml.tags+xml"/>
  <Override PartName="/ppt/tags/tag289.xml" ContentType="application/vnd.openxmlformats-officedocument.presentationml.tags+xml"/>
  <Override PartName="/ppt/tags/tag305.xml" ContentType="application/vnd.openxmlformats-officedocument.presentationml.tags+xml"/>
  <Override PartName="/ppt/tags/tag133.xml" ContentType="application/vnd.openxmlformats-officedocument.presentationml.tags+xml"/>
  <Override PartName="/ppt/tags/tag144.xml" ContentType="application/vnd.openxmlformats-officedocument.presentationml.tags+xml"/>
  <Override PartName="/ppt/tags/tag180.xml" ContentType="application/vnd.openxmlformats-officedocument.presentationml.tags+xml"/>
  <Override PartName="/ppt/tags/tag191.xml" ContentType="application/vnd.openxmlformats-officedocument.presentationml.tags+xml"/>
  <Override PartName="/ppt/tags/tag278.xml" ContentType="application/vnd.openxmlformats-officedocument.presentationml.tags+xml"/>
  <Override PartName="/ppt/slides/slide29.xml" ContentType="application/vnd.openxmlformats-officedocument.presentationml.slide+xml"/>
  <Override PartName="/ppt/tags/tag122.xml" ContentType="application/vnd.openxmlformats-officedocument.presentationml.tags+xml"/>
  <Override PartName="/ppt/tags/tag209.xml" ContentType="application/vnd.openxmlformats-officedocument.presentationml.tags+xml"/>
  <Override PartName="/ppt/tags/tag256.xml" ContentType="application/vnd.openxmlformats-officedocument.presentationml.tags+xml"/>
  <Override PartName="/ppt/tags/tag267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89.xml" ContentType="application/vnd.openxmlformats-officedocument.presentationml.tags+xml"/>
  <Override PartName="/ppt/tags/tag111.xml" ContentType="application/vnd.openxmlformats-officedocument.presentationml.tags+xml"/>
  <Override PartName="/ppt/tags/tag245.xml" ContentType="application/vnd.openxmlformats-officedocument.presentationml.tags+xml"/>
  <Override PartName="/ppt/tags/tag292.xml" ContentType="application/vnd.openxmlformats-officedocument.presentationml.tags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tags/tag78.xml" ContentType="application/vnd.openxmlformats-officedocument.presentationml.tags+xml"/>
  <Override PartName="/ppt/tags/tag100.xml" ContentType="application/vnd.openxmlformats-officedocument.presentationml.tags+xml"/>
  <Override PartName="/ppt/notesSlides/notesSlide45.xml" ContentType="application/vnd.openxmlformats-officedocument.presentationml.notesSlide+xml"/>
  <Override PartName="/ppt/tags/tag234.xml" ContentType="application/vnd.openxmlformats-officedocument.presentationml.tags+xml"/>
  <Override PartName="/ppt/notesSlides/notesSlide56.xml" ContentType="application/vnd.openxmlformats-officedocument.presentationml.notesSlide+xml"/>
  <Override PartName="/ppt/tags/tag281.xml" ContentType="application/vnd.openxmlformats-officedocument.presentationml.tags+xml"/>
  <Override PartName="/ppt/slides/slide32.xml" ContentType="application/vnd.openxmlformats-officedocument.presentationml.slide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notesSlides/notesSlide34.xml" ContentType="application/vnd.openxmlformats-officedocument.presentationml.notesSlide+xml"/>
  <Override PartName="/ppt/tags/tag223.xml" ContentType="application/vnd.openxmlformats-officedocument.presentationml.tags+xml"/>
  <Override PartName="/ppt/tags/tag270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gs/tag45.xml" ContentType="application/vnd.openxmlformats-officedocument.presentationml.tags+xml"/>
  <Override PartName="/ppt/tags/tag92.xml" ContentType="application/vnd.openxmlformats-officedocument.presentationml.tags+xml"/>
  <Override PartName="/ppt/notesSlides/notesSlide23.xml" ContentType="application/vnd.openxmlformats-officedocument.presentationml.notesSlide+xml"/>
  <Override PartName="/ppt/tags/tag149.xml" ContentType="application/vnd.openxmlformats-officedocument.presentationml.tags+xml"/>
  <Override PartName="/ppt/tags/tag196.xml" ContentType="application/vnd.openxmlformats-officedocument.presentationml.tags+xml"/>
  <Override PartName="/ppt/tags/tag201.xml" ContentType="application/vnd.openxmlformats-officedocument.presentationml.tags+xml"/>
  <Override PartName="/ppt/tags/tag212.xml" ContentType="application/vnd.openxmlformats-officedocument.presentationml.tags+xml"/>
  <Override PartName="/ppt/tags/tag34.xml" ContentType="application/vnd.openxmlformats-officedocument.presentationml.tags+xml"/>
  <Override PartName="/ppt/notesSlides/notesSlide12.xml" ContentType="application/vnd.openxmlformats-officedocument.presentationml.notesSlide+xml"/>
  <Override PartName="/ppt/tags/tag81.xml" ContentType="application/vnd.openxmlformats-officedocument.presentationml.tags+xml"/>
  <Override PartName="/ppt/tags/tag138.xml" ContentType="application/vnd.openxmlformats-officedocument.presentationml.tags+xml"/>
  <Override PartName="/ppt/tags/tag185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70.xml" ContentType="application/vnd.openxmlformats-officedocument.presentationml.tags+xml"/>
  <Override PartName="/ppt/tags/tag116.xml" ContentType="application/vnd.openxmlformats-officedocument.presentationml.tags+xml"/>
  <Override PartName="/ppt/tags/tag127.xml" ContentType="application/vnd.openxmlformats-officedocument.presentationml.tags+xml"/>
  <Override PartName="/ppt/tags/tag163.xml" ContentType="application/vnd.openxmlformats-officedocument.presentationml.tags+xml"/>
  <Override PartName="/ppt/tags/tag174.xml" ContentType="application/vnd.openxmlformats-officedocument.presentationml.tags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5.xml" ContentType="application/vnd.openxmlformats-officedocument.presentationml.tags+xml"/>
  <Override PartName="/ppt/tags/tag152.xml" ContentType="application/vnd.openxmlformats-officedocument.presentationml.tags+xml"/>
  <Override PartName="/ppt/tags/tag297.xml" ContentType="application/vnd.openxmlformats-officedocument.presentationml.tags+xml"/>
  <Override PartName="/ppt/tags/tag302.xml" ContentType="application/vnd.openxmlformats-officedocument.presentationml.tags+xml"/>
  <Override PartName="/ppt/slides/slide48.xml" ContentType="application/vnd.openxmlformats-officedocument.presentationml.slide+xml"/>
  <Override PartName="/ppt/notesSlides/notesSlide3.xml" ContentType="application/vnd.openxmlformats-officedocument.presentationml.notesSlide+xml"/>
  <Override PartName="/ppt/tags/tag141.xml" ContentType="application/vnd.openxmlformats-officedocument.presentationml.tags+xml"/>
  <Override PartName="/ppt/tags/tag228.xml" ContentType="application/vnd.openxmlformats-officedocument.presentationml.tags+xml"/>
  <Override PartName="/ppt/tags/tag239.xml" ContentType="application/vnd.openxmlformats-officedocument.presentationml.tags+xml"/>
  <Override PartName="/ppt/tags/tag275.xml" ContentType="application/vnd.openxmlformats-officedocument.presentationml.tags+xml"/>
  <Override PartName="/ppt/tags/tag286.xml" ContentType="application/vnd.openxmlformats-officedocument.presentationml.tags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ags/tag130.xml" ContentType="application/vnd.openxmlformats-officedocument.presentationml.tags+xml"/>
  <Override PartName="/ppt/notesSlides/notesSlide39.xml" ContentType="application/vnd.openxmlformats-officedocument.presentationml.notesSlide+xml"/>
  <Override PartName="/ppt/tags/tag217.xml" ContentType="application/vnd.openxmlformats-officedocument.presentationml.tags+xml"/>
  <Override PartName="/ppt/tags/tag264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notesSlides/notesSlide17.xml" ContentType="application/vnd.openxmlformats-officedocument.presentationml.notesSlide+xml"/>
  <Override PartName="/ppt/tags/tag86.xml" ContentType="application/vnd.openxmlformats-officedocument.presentationml.tags+xml"/>
  <Override PartName="/ppt/tags/tag97.xml" ContentType="application/vnd.openxmlformats-officedocument.presentationml.tags+xml"/>
  <Override PartName="/ppt/notesSlides/notesSlide28.xml" ContentType="application/vnd.openxmlformats-officedocument.presentationml.notesSlide+xml"/>
  <Override PartName="/ppt/tags/tag206.xml" ContentType="application/vnd.openxmlformats-officedocument.presentationml.tags+xml"/>
  <Override PartName="/ppt/tags/tag253.xml" ContentType="application/vnd.openxmlformats-officedocument.presentationml.tags+xml"/>
  <Override PartName="/ppt/notesSlides/notesSlide64.xml" ContentType="application/vnd.openxmlformats-officedocument.presentationml.notesSlide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tags/tag75.xml" ContentType="application/vnd.openxmlformats-officedocument.presentationml.tags+xml"/>
  <Override PartName="/ppt/tags/tag179.xml" ContentType="application/vnd.openxmlformats-officedocument.presentationml.tags+xml"/>
  <Override PartName="/ppt/tags/tag231.xml" ContentType="application/vnd.openxmlformats-officedocument.presentationml.tags+xml"/>
  <Override PartName="/ppt/tags/tag242.xml" ContentType="application/vnd.openxmlformats-officedocument.presentationml.tags+xml"/>
  <Override PartName="/ppt/notesSlides/notesSlide53.xml" ContentType="application/vnd.openxmlformats-officedocument.presentationml.notesSlide+xml"/>
  <Override PartName="/ppt/slides/slide40.xml" ContentType="application/vnd.openxmlformats-officedocument.presentationml.slide+xml"/>
  <Override PartName="/ppt/tags/tag17.xml" ContentType="application/vnd.openxmlformats-officedocument.presentationml.tags+xml"/>
  <Override PartName="/ppt/tags/tag64.xml" ContentType="application/vnd.openxmlformats-officedocument.presentationml.tags+xml"/>
  <Override PartName="/ppt/tags/tag168.xml" ContentType="application/vnd.openxmlformats-officedocument.presentationml.tags+xml"/>
  <Override PartName="/ppt/notesSlides/notesSlide42.xml" ContentType="application/vnd.openxmlformats-officedocument.presentationml.notesSlide+xml"/>
  <Override PartName="/ppt/tags/tag220.xml" ContentType="application/vnd.openxmlformats-officedocument.presentationml.tags+xml"/>
  <Override PartName="/ppt/notesSlides/notesSlide8.xml" ContentType="application/vnd.openxmlformats-officedocument.presentationml.notesSlide+xml"/>
  <Override PartName="/ppt/tags/tag53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157.xml" ContentType="application/vnd.openxmlformats-officedocument.presentationml.tags+xml"/>
  <Override PartName="/ppt/tags/tag307.xml" ContentType="application/vnd.openxmlformats-officedocument.presentationml.tags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tags/tag135.xml" ContentType="application/vnd.openxmlformats-officedocument.presentationml.tags+xml"/>
  <Override PartName="/ppt/tags/tag146.xml" ContentType="application/vnd.openxmlformats-officedocument.presentationml.tags+xml"/>
  <Override PartName="/ppt/tags/tag182.xml" ContentType="application/vnd.openxmlformats-officedocument.presentationml.tags+xml"/>
  <Override PartName="/ppt/tags/tag193.xml" ContentType="application/vnd.openxmlformats-officedocument.presentationml.tags+xml"/>
  <Override PartName="/ppt/handoutMasters/handoutMaster1.xml" ContentType="application/vnd.openxmlformats-officedocument.presentationml.handoutMaster+xml"/>
  <Override PartName="/ppt/tags/tag20.xml" ContentType="application/vnd.openxmlformats-officedocument.presentationml.tags+xml"/>
  <Override PartName="/ppt/tags/tag124.xml" ContentType="application/vnd.openxmlformats-officedocument.presentationml.tags+xml"/>
  <Override PartName="/ppt/tags/tag171.xml" ContentType="application/vnd.openxmlformats-officedocument.presentationml.tags+xml"/>
  <Override PartName="/ppt/tags/tag269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113.xml" ContentType="application/vnd.openxmlformats-officedocument.presentationml.tags+xml"/>
  <Override PartName="/ppt/tags/tag160.xml" ContentType="application/vnd.openxmlformats-officedocument.presentationml.tags+xml"/>
  <Override PartName="/ppt/tags/tag247.xml" ContentType="application/vnd.openxmlformats-officedocument.presentationml.tags+xml"/>
  <Override PartName="/ppt/tags/tag258.xml" ContentType="application/vnd.openxmlformats-officedocument.presentationml.tags+xml"/>
  <Override PartName="/ppt/tags/tag294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5.xml" ContentType="application/vnd.openxmlformats-officedocument.presentationml.slide+xml"/>
  <Override PartName="/ppt/theme/theme3.xml" ContentType="application/vnd.openxmlformats-officedocument.theme+xml"/>
  <Override PartName="/ppt/tags/tag102.xml" ContentType="application/vnd.openxmlformats-officedocument.presentationml.tags+xml"/>
  <Override PartName="/ppt/notesSlides/notesSlide47.xml" ContentType="application/vnd.openxmlformats-officedocument.presentationml.notesSlide+xml"/>
  <Override PartName="/ppt/tags/tag236.xml" ContentType="application/vnd.openxmlformats-officedocument.presentationml.tags+xml"/>
  <Override PartName="/ppt/tags/tag283.xml" ContentType="application/vnd.openxmlformats-officedocument.presentationml.tags+xml"/>
  <Override PartName="/ppt/notesSlides/notesSlide58.xml" ContentType="application/vnd.openxmlformats-officedocument.presentationml.notesSlide+xml"/>
  <Override PartName="/ppt/slides/slide34.xml" ContentType="application/vnd.openxmlformats-officedocument.presentationml.slide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notesSlides/notesSlide36.xml" ContentType="application/vnd.openxmlformats-officedocument.presentationml.notesSlide+xml"/>
  <Override PartName="/ppt/tags/tag225.xml" ContentType="application/vnd.openxmlformats-officedocument.presentationml.tags+xml"/>
  <Override PartName="/ppt/tags/tag272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tags/tag47.xml" ContentType="application/vnd.openxmlformats-officedocument.presentationml.tags+xml"/>
  <Override PartName="/ppt/tags/tag94.xml" ContentType="application/vnd.openxmlformats-officedocument.presentationml.tags+xml"/>
  <Override PartName="/ppt/notesSlides/notesSlide25.xml" ContentType="application/vnd.openxmlformats-officedocument.presentationml.notesSlide+xml"/>
  <Override PartName="/ppt/tags/tag198.xml" ContentType="application/vnd.openxmlformats-officedocument.presentationml.tags+xml"/>
  <Override PartName="/ppt/tags/tag203.xml" ContentType="application/vnd.openxmlformats-officedocument.presentationml.tags+xml"/>
  <Override PartName="/ppt/tags/tag214.xml" ContentType="application/vnd.openxmlformats-officedocument.presentationml.tags+xml"/>
  <Override PartName="/ppt/tags/tag250.xml" ContentType="application/vnd.openxmlformats-officedocument.presentationml.tags+xml"/>
  <Override PartName="/ppt/tags/tag261.xml" ContentType="application/vnd.openxmlformats-officedocument.presentationml.tags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36.xml" ContentType="application/vnd.openxmlformats-officedocument.presentationml.tags+xml"/>
  <Override PartName="/ppt/notesSlides/notesSlide14.xml" ContentType="application/vnd.openxmlformats-officedocument.presentationml.notesSlide+xml"/>
  <Override PartName="/ppt/tags/tag83.xml" ContentType="application/vnd.openxmlformats-officedocument.presentationml.tags+xml"/>
  <Override PartName="/ppt/tags/tag187.xml" ContentType="application/vnd.openxmlformats-officedocument.presentationml.tags+xml"/>
  <Override PartName="/ppt/notesSlides/notesSlide61.xml" ContentType="application/vnd.openxmlformats-officedocument.presentationml.notesSlide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118.xml" ContentType="application/vnd.openxmlformats-officedocument.presentationml.tags+xml"/>
  <Override PartName="/ppt/tags/tag129.xml" ContentType="application/vnd.openxmlformats-officedocument.presentationml.tags+xml"/>
  <Override PartName="/ppt/tags/tag165.xml" ContentType="application/vnd.openxmlformats-officedocument.presentationml.tags+xml"/>
  <Override PartName="/ppt/tags/tag176.xml" ContentType="application/vnd.openxmlformats-officedocument.presentationml.tags+xml"/>
  <Override PartName="/ppt/notesSlides/notesSlide50.xml" ContentType="application/vnd.openxmlformats-officedocument.presentationml.notesSlide+xml"/>
  <Override PartName="/ppt/tags/tag50.xml" ContentType="application/vnd.openxmlformats-officedocument.presentationml.tags+xml"/>
  <Override PartName="/ppt/tags/tag107.xml" ContentType="application/vnd.openxmlformats-officedocument.presentationml.tags+xml"/>
  <Override PartName="/ppt/tags/tag154.xml" ContentType="application/vnd.openxmlformats-officedocument.presentationml.tags+xml"/>
  <Override PartName="/ppt/tags/tag299.xml" ContentType="application/vnd.openxmlformats-officedocument.presentationml.tags+xml"/>
  <Override PartName="/ppt/tags/tag304.xml" ContentType="application/vnd.openxmlformats-officedocument.presentationml.tags+xml"/>
  <Override PartName="/ppt/notesSlides/notesSlide5.xml" ContentType="application/vnd.openxmlformats-officedocument.presentationml.notesSlide+xml"/>
  <Override PartName="/ppt/tags/tag143.xml" ContentType="application/vnd.openxmlformats-officedocument.presentationml.tags+xml"/>
  <Override PartName="/ppt/tags/tag190.xml" ContentType="application/vnd.openxmlformats-officedocument.presentationml.tags+xml"/>
  <Override PartName="/ppt/tags/tag277.xml" ContentType="application/vnd.openxmlformats-officedocument.presentationml.tags+xml"/>
  <Override PartName="/ppt/tags/tag288.xml" ContentType="application/vnd.openxmlformats-officedocument.presentationml.tag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tags/tag132.xml" ContentType="application/vnd.openxmlformats-officedocument.presentationml.tags+xml"/>
  <Override PartName="/ppt/tags/tag219.xml" ContentType="application/vnd.openxmlformats-officedocument.presentationml.tags+xml"/>
  <Override PartName="/ppt/tags/tag266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tags/tag99.xml" ContentType="application/vnd.openxmlformats-officedocument.presentationml.tags+xml"/>
  <Override PartName="/ppt/tags/tag110.xml" ContentType="application/vnd.openxmlformats-officedocument.presentationml.tags+xml"/>
  <Override PartName="/ppt/tags/tag121.xml" ContentType="application/vnd.openxmlformats-officedocument.presentationml.tags+xml"/>
  <Override PartName="/ppt/tags/tag208.xml" ContentType="application/vnd.openxmlformats-officedocument.presentationml.tags+xml"/>
  <Override PartName="/ppt/tags/tag255.xml" ContentType="application/vnd.openxmlformats-officedocument.presentationml.tags+xml"/>
  <Override PartName="/ppt/slides/slide53.xml" ContentType="application/vnd.openxmlformats-officedocument.presentationml.slide+xml"/>
  <Override PartName="/ppt/tags/tag3.xml" ContentType="application/vnd.openxmlformats-officedocument.presentationml.tags+xml"/>
  <Override PartName="/ppt/tags/tag77.xml" ContentType="application/vnd.openxmlformats-officedocument.presentationml.tags+xml"/>
  <Override PartName="/ppt/tags/tag88.xml" ContentType="application/vnd.openxmlformats-officedocument.presentationml.tags+xml"/>
  <Override PartName="/ppt/tags/tag233.xml" ContentType="application/vnd.openxmlformats-officedocument.presentationml.tags+xml"/>
  <Override PartName="/ppt/tags/tag244.xml" ContentType="application/vnd.openxmlformats-officedocument.presentationml.tags+xml"/>
  <Override PartName="/ppt/notesSlides/notesSlide55.xml" ContentType="application/vnd.openxmlformats-officedocument.presentationml.notesSlide+xml"/>
  <Override PartName="/ppt/tags/tag280.xml" ContentType="application/vnd.openxmlformats-officedocument.presentationml.tags+xml"/>
  <Override PartName="/ppt/tags/tag291.xml" ContentType="application/vnd.openxmlformats-officedocument.presentationml.tags+xml"/>
  <Default Extension="jpeg" ContentType="image/jpeg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tags/tag19.xml" ContentType="application/vnd.openxmlformats-officedocument.presentationml.tags+xml"/>
  <Override PartName="/ppt/tags/tag66.xml" ContentType="application/vnd.openxmlformats-officedocument.presentationml.tags+xml"/>
  <Override PartName="/ppt/notesSlides/notesSlide44.xml" ContentType="application/vnd.openxmlformats-officedocument.presentationml.notesSlide+xml"/>
  <Override PartName="/ppt/tags/tag222.xml" ContentType="application/vnd.openxmlformats-officedocument.presentationml.tags+xml"/>
  <Override PartName="/ppt/slides/slide20.xml" ContentType="application/vnd.openxmlformats-officedocument.presentationml.slide+xml"/>
  <Override PartName="/ppt/tags/tag55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tags/tag159.xml" ContentType="application/vnd.openxmlformats-officedocument.presentationml.tags+xml"/>
  <Override PartName="/ppt/tags/tag211.xml" ContentType="application/vnd.openxmlformats-officedocument.presentationml.tags+xml"/>
  <Override PartName="/ppt/tags/tag33.xml" ContentType="application/vnd.openxmlformats-officedocument.presentationml.tags+xml"/>
  <Override PartName="/ppt/notesSlides/notesSlide11.xml" ContentType="application/vnd.openxmlformats-officedocument.presentationml.notesSlide+xml"/>
  <Override PartName="/ppt/tags/tag44.xml" ContentType="application/vnd.openxmlformats-officedocument.presentationml.tags+xml"/>
  <Override PartName="/ppt/tags/tag80.xml" ContentType="application/vnd.openxmlformats-officedocument.presentationml.tags+xml"/>
  <Override PartName="/ppt/tags/tag91.xml" ContentType="application/vnd.openxmlformats-officedocument.presentationml.tags+xml"/>
  <Override PartName="/ppt/tags/tag137.xml" ContentType="application/vnd.openxmlformats-officedocument.presentationml.tags+xml"/>
  <Override PartName="/ppt/tags/tag148.xml" ContentType="application/vnd.openxmlformats-officedocument.presentationml.tags+xml"/>
  <Override PartName="/ppt/tags/tag184.xml" ContentType="application/vnd.openxmlformats-officedocument.presentationml.tags+xml"/>
  <Override PartName="/ppt/tags/tag195.xml" ContentType="application/vnd.openxmlformats-officedocument.presentationml.tags+xml"/>
  <Override PartName="/ppt/tags/tag200.xml" ContentType="application/vnd.openxmlformats-officedocument.presentationml.tags+xml"/>
  <Override PartName="/ppt/tags/tag22.xml" ContentType="application/vnd.openxmlformats-officedocument.presentationml.tags+xml"/>
  <Override PartName="/ppt/tags/tag126.xml" ContentType="application/vnd.openxmlformats-officedocument.presentationml.tags+xml"/>
  <Override PartName="/ppt/tags/tag173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115.xml" ContentType="application/vnd.openxmlformats-officedocument.presentationml.tags+xml"/>
  <Override PartName="/ppt/tags/tag162.xml" ContentType="application/vnd.openxmlformats-officedocument.presentationml.tags+xml"/>
  <Override PartName="/ppt/tags/tag249.xml" ContentType="application/vnd.openxmlformats-officedocument.presentationml.tags+xml"/>
  <Override PartName="/ppt/tags/tag296.xml" ContentType="application/vnd.openxmlformats-officedocument.presentationml.tags+xml"/>
  <Override PartName="/ppt/tags/tag301.xml" ContentType="application/vnd.openxmlformats-officedocument.presentationml.tags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tags/tag104.xml" ContentType="application/vnd.openxmlformats-officedocument.presentationml.tags+xml"/>
  <Override PartName="/ppt/tags/tag151.xml" ContentType="application/vnd.openxmlformats-officedocument.presentationml.tags+xml"/>
  <Override PartName="/ppt/slides/slide36.xml" ContentType="application/vnd.openxmlformats-officedocument.presentationml.slide+xml"/>
  <Override PartName="/ppt/notesSlides/notesSlide49.xml" ContentType="application/vnd.openxmlformats-officedocument.presentationml.notesSlide+xml"/>
  <Override PartName="/ppt/tags/tag227.xml" ContentType="application/vnd.openxmlformats-officedocument.presentationml.tags+xml"/>
  <Override PartName="/ppt/tags/tag274.xml" ContentType="application/vnd.openxmlformats-officedocument.presentationml.tags+xml"/>
  <Override PartName="/ppt/tags/tag49.xml" ContentType="application/vnd.openxmlformats-officedocument.presentationml.tags+xml"/>
  <Override PartName="/ppt/tags/tag96.xml" ContentType="application/vnd.openxmlformats-officedocument.presentationml.tags+xml"/>
  <Override PartName="/ppt/notesSlides/notesSlide27.xml" ContentType="application/vnd.openxmlformats-officedocument.presentationml.notesSlide+xml"/>
  <Override PartName="/ppt/tags/tag205.xml" ContentType="application/vnd.openxmlformats-officedocument.presentationml.tags+xml"/>
  <Override PartName="/ppt/tags/tag252.xml" ContentType="application/vnd.openxmlformats-officedocument.presentationml.tags+xml"/>
  <Override PartName="/ppt/slides/slide14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89.xml" ContentType="application/vnd.openxmlformats-officedocument.presentationml.tags+xml"/>
  <Override PartName="/ppt/tableStyles.xml" ContentType="application/vnd.openxmlformats-officedocument.presentationml.tableStyles+xml"/>
  <Override PartName="/ppt/tags/tag27.xml" ContentType="application/vnd.openxmlformats-officedocument.presentationml.tags+xml"/>
  <Override PartName="/ppt/tags/tag74.xml" ContentType="application/vnd.openxmlformats-officedocument.presentationml.tags+xml"/>
  <Override PartName="/ppt/tags/tag230.xml" ContentType="application/vnd.openxmlformats-officedocument.presentationml.tags+xml"/>
  <Override PartName="/ppt/notesSlides/notesSlide52.xml" ContentType="application/vnd.openxmlformats-officedocument.presentationml.notesSlide+xml"/>
  <Override PartName="/ppt/tags/tag52.xml" ContentType="application/vnd.openxmlformats-officedocument.presentationml.tags+xml"/>
  <Override PartName="/ppt/notesSlides/notesSlide30.xml" ContentType="application/vnd.openxmlformats-officedocument.presentationml.notesSlide+xml"/>
  <Override PartName="/ppt/tags/tag167.xml" ContentType="application/vnd.openxmlformats-officedocument.presentationml.tags+xml"/>
  <Override PartName="/ppt/tags/tag306.xml" ContentType="application/vnd.openxmlformats-officedocument.presentationml.tags+xml"/>
  <Override PartName="/ppt/tags/tag145.xml" ContentType="application/vnd.openxmlformats-officedocument.presentationml.tags+xml"/>
  <Override PartName="/ppt/tags/tag192.xml" ContentType="application/vnd.openxmlformats-officedocument.presentationml.tags+xml"/>
  <Override PartName="/ppt/tags/tag30.xml" ContentType="application/vnd.openxmlformats-officedocument.presentationml.tags+xml"/>
  <Override PartName="/ppt/tags/tag268.xml" ContentType="application/vnd.openxmlformats-officedocument.presentationml.tag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ags/tag123.xml" ContentType="application/vnd.openxmlformats-officedocument.presentationml.tags+xml"/>
  <Override PartName="/ppt/tags/tag170.xml" ContentType="application/vnd.openxmlformats-officedocument.presentationml.tags+xml"/>
  <Override PartName="/ppt/slides/slide55.xml" ContentType="application/vnd.openxmlformats-officedocument.presentationml.slide+xml"/>
  <Override PartName="/ppt/tags/tag101.xml" ContentType="application/vnd.openxmlformats-officedocument.presentationml.tags+xml"/>
  <Override PartName="/ppt/tags/tag246.xml" ContentType="application/vnd.openxmlformats-officedocument.presentationml.tags+xml"/>
  <Override PartName="/ppt/tags/tag293.xml" ContentType="application/vnd.openxmlformats-officedocument.presentationml.tags+xml"/>
  <Override PartName="/ppt/slides/slide33.xml" ContentType="application/vnd.openxmlformats-officedocument.presentationml.slide+xml"/>
  <Override PartName="/ppt/tags/tag68.xml" ContentType="application/vnd.openxmlformats-officedocument.presentationml.tags+xml"/>
  <Override PartName="/ppt/notesSlides/notesSlide46.xml" ContentType="application/vnd.openxmlformats-officedocument.presentationml.notesSlide+xml"/>
  <Override PartName="/ppt/tags/tag224.xml" ContentType="application/vnd.openxmlformats-officedocument.presentationml.tags+xml"/>
  <Override PartName="/ppt/tags/tag271.xml" ContentType="application/vnd.openxmlformats-officedocument.presentationml.tags+xml"/>
  <Override PartName="/ppt/presentation.xml" ContentType="application/vnd.openxmlformats-officedocument.presentationml.presentation.main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46.xml" ContentType="application/vnd.openxmlformats-officedocument.presentationml.tags+xml"/>
  <Override PartName="/ppt/tags/tag93.xml" ContentType="application/vnd.openxmlformats-officedocument.presentationml.tags+xml"/>
  <Override PartName="/ppt/tags/tag139.xml" ContentType="application/vnd.openxmlformats-officedocument.presentationml.tags+xml"/>
  <Override PartName="/ppt/tags/tag186.xml" ContentType="application/vnd.openxmlformats-officedocument.presentationml.tags+xml"/>
  <Override PartName="/ppt/tags/tag202.xml" ContentType="application/vnd.openxmlformats-officedocument.presentationml.tags+xml"/>
  <Override PartName="/ppt/slideLayouts/slideLayout10.xml" ContentType="application/vnd.openxmlformats-officedocument.presentationml.slideLayout+xml"/>
  <Override PartName="/ppt/tags/tag24.xml" ContentType="application/vnd.openxmlformats-officedocument.presentationml.tags+xml"/>
  <Override PartName="/ppt/tags/tag71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handoutMasterIdLst>
    <p:handoutMasterId r:id="rId68"/>
  </p:handoutMasterIdLst>
  <p:sldIdLst>
    <p:sldId id="256" r:id="rId2"/>
    <p:sldId id="839" r:id="rId3"/>
    <p:sldId id="739" r:id="rId4"/>
    <p:sldId id="742" r:id="rId5"/>
    <p:sldId id="743" r:id="rId6"/>
    <p:sldId id="855" r:id="rId7"/>
    <p:sldId id="737" r:id="rId8"/>
    <p:sldId id="738" r:id="rId9"/>
    <p:sldId id="746" r:id="rId10"/>
    <p:sldId id="741" r:id="rId11"/>
    <p:sldId id="856" r:id="rId12"/>
    <p:sldId id="857" r:id="rId13"/>
    <p:sldId id="858" r:id="rId14"/>
    <p:sldId id="859" r:id="rId15"/>
    <p:sldId id="751" r:id="rId16"/>
    <p:sldId id="860" r:id="rId17"/>
    <p:sldId id="861" r:id="rId18"/>
    <p:sldId id="851" r:id="rId19"/>
    <p:sldId id="853" r:id="rId20"/>
    <p:sldId id="864" r:id="rId21"/>
    <p:sldId id="868" r:id="rId22"/>
    <p:sldId id="715" r:id="rId23"/>
    <p:sldId id="716" r:id="rId24"/>
    <p:sldId id="865" r:id="rId25"/>
    <p:sldId id="867" r:id="rId26"/>
    <p:sldId id="718" r:id="rId27"/>
    <p:sldId id="771" r:id="rId28"/>
    <p:sldId id="773" r:id="rId29"/>
    <p:sldId id="774" r:id="rId30"/>
    <p:sldId id="775" r:id="rId31"/>
    <p:sldId id="808" r:id="rId32"/>
    <p:sldId id="810" r:id="rId33"/>
    <p:sldId id="829" r:id="rId34"/>
    <p:sldId id="811" r:id="rId35"/>
    <p:sldId id="870" r:id="rId36"/>
    <p:sldId id="816" r:id="rId37"/>
    <p:sldId id="817" r:id="rId38"/>
    <p:sldId id="818" r:id="rId39"/>
    <p:sldId id="821" r:id="rId40"/>
    <p:sldId id="820" r:id="rId41"/>
    <p:sldId id="872" r:id="rId42"/>
    <p:sldId id="871" r:id="rId43"/>
    <p:sldId id="822" r:id="rId44"/>
    <p:sldId id="778" r:id="rId45"/>
    <p:sldId id="779" r:id="rId46"/>
    <p:sldId id="780" r:id="rId47"/>
    <p:sldId id="873" r:id="rId48"/>
    <p:sldId id="781" r:id="rId49"/>
    <p:sldId id="784" r:id="rId50"/>
    <p:sldId id="783" r:id="rId51"/>
    <p:sldId id="792" r:id="rId52"/>
    <p:sldId id="793" r:id="rId53"/>
    <p:sldId id="795" r:id="rId54"/>
    <p:sldId id="796" r:id="rId55"/>
    <p:sldId id="797" r:id="rId56"/>
    <p:sldId id="840" r:id="rId57"/>
    <p:sldId id="841" r:id="rId58"/>
    <p:sldId id="803" r:id="rId59"/>
    <p:sldId id="874" r:id="rId60"/>
    <p:sldId id="875" r:id="rId61"/>
    <p:sldId id="876" r:id="rId62"/>
    <p:sldId id="791" r:id="rId63"/>
    <p:sldId id="805" r:id="rId64"/>
    <p:sldId id="807" r:id="rId65"/>
    <p:sldId id="877" r:id="rId66"/>
  </p:sldIdLst>
  <p:sldSz cx="9144000" cy="6858000" type="screen4x3"/>
  <p:notesSz cx="9601200" cy="7315200"/>
  <p:custDataLst>
    <p:tags r:id="rId6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0" autoAdjust="0"/>
    <p:restoredTop sz="94625" autoAdjust="0"/>
  </p:normalViewPr>
  <p:slideViewPr>
    <p:cSldViewPr>
      <p:cViewPr varScale="1">
        <p:scale>
          <a:sx n="86" d="100"/>
          <a:sy n="86" d="100"/>
        </p:scale>
        <p:origin x="-534" y="-90"/>
      </p:cViewPr>
      <p:guideLst>
        <p:guide orient="horz" pos="3312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111" d="100"/>
          <a:sy n="111" d="100"/>
        </p:scale>
        <p:origin x="-2304" y="-90"/>
      </p:cViewPr>
      <p:guideLst>
        <p:guide orient="horz" pos="2304"/>
        <p:guide pos="302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t" anchorCtr="0" compatLnSpc="1">
            <a:prstTxWarp prst="textNoShape">
              <a:avLst/>
            </a:prstTxWarp>
          </a:bodyPr>
          <a:lstStyle>
            <a:lvl1pPr defTabSz="963613">
              <a:defRPr sz="1300" i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t" anchorCtr="0" compatLnSpc="1">
            <a:prstTxWarp prst="textNoShape">
              <a:avLst/>
            </a:prstTxWarp>
          </a:bodyPr>
          <a:lstStyle>
            <a:lvl1pPr algn="r" defTabSz="963613">
              <a:defRPr sz="1300" i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b" anchorCtr="0" compatLnSpc="1">
            <a:prstTxWarp prst="textNoShape">
              <a:avLst/>
            </a:prstTxWarp>
          </a:bodyPr>
          <a:lstStyle>
            <a:lvl1pPr defTabSz="963613">
              <a:defRPr sz="1300" i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b" anchorCtr="0" compatLnSpc="1">
            <a:prstTxWarp prst="textNoShape">
              <a:avLst/>
            </a:prstTxWarp>
          </a:bodyPr>
          <a:lstStyle>
            <a:lvl1pPr algn="r" defTabSz="963613">
              <a:defRPr sz="1300" i="0" smtClean="0"/>
            </a:lvl1pPr>
          </a:lstStyle>
          <a:p>
            <a:pPr>
              <a:defRPr/>
            </a:pPr>
            <a:fld id="{8DA5902B-601D-4B13-9506-BE6400C59D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08859" cy="347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t" anchorCtr="0" compatLnSpc="1">
            <a:prstTxWarp prst="textNoShape">
              <a:avLst/>
            </a:prstTxWarp>
          </a:bodyPr>
          <a:lstStyle>
            <a:lvl1pPr defTabSz="9128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11094" y="0"/>
            <a:ext cx="4208859" cy="347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47988" y="523875"/>
            <a:ext cx="3722687" cy="2790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02247" y="3489477"/>
            <a:ext cx="7013377" cy="3254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2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76533"/>
            <a:ext cx="4208859" cy="348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b" anchorCtr="0" compatLnSpc="1">
            <a:prstTxWarp prst="textNoShape">
              <a:avLst/>
            </a:prstTxWarp>
          </a:bodyPr>
          <a:lstStyle>
            <a:lvl1pPr defTabSz="9128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2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11094" y="6976533"/>
            <a:ext cx="4208859" cy="348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 smtClean="0"/>
            </a:lvl1pPr>
          </a:lstStyle>
          <a:p>
            <a:pPr>
              <a:defRPr/>
            </a:pPr>
            <a:fld id="{9BEAA2B5-93F8-4063-B8D0-8A2A9CC040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AA2B5-93F8-4063-B8D0-8A2A9CC04095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AA2B5-93F8-4063-B8D0-8A2A9CC0409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AA2B5-93F8-4063-B8D0-8A2A9CC0409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AA2B5-93F8-4063-B8D0-8A2A9CC0409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AA2B5-93F8-4063-B8D0-8A2A9CC0409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AA2B5-93F8-4063-B8D0-8A2A9CC0409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AA2B5-93F8-4063-B8D0-8A2A9CC0409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AA2B5-93F8-4063-B8D0-8A2A9CC0409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AA2B5-93F8-4063-B8D0-8A2A9CC0409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AA2B5-93F8-4063-B8D0-8A2A9CC0409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AA2B5-93F8-4063-B8D0-8A2A9CC0409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AA2B5-93F8-4063-B8D0-8A2A9CC0409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AA2B5-93F8-4063-B8D0-8A2A9CC0409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AA2B5-93F8-4063-B8D0-8A2A9CC0409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AA2B5-93F8-4063-B8D0-8A2A9CC0409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AA2B5-93F8-4063-B8D0-8A2A9CC04095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AA2B5-93F8-4063-B8D0-8A2A9CC0409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AA2B5-93F8-4063-B8D0-8A2A9CC04095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AA2B5-93F8-4063-B8D0-8A2A9CC04095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AA2B5-93F8-4063-B8D0-8A2A9CC04095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AA2B5-93F8-4063-B8D0-8A2A9CC04095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AA2B5-93F8-4063-B8D0-8A2A9CC04095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AA2B5-93F8-4063-B8D0-8A2A9CC0409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AA2B5-93F8-4063-B8D0-8A2A9CC04095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AA2B5-93F8-4063-B8D0-8A2A9CC04095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AA2B5-93F8-4063-B8D0-8A2A9CC04095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AA2B5-93F8-4063-B8D0-8A2A9CC04095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AA2B5-93F8-4063-B8D0-8A2A9CC04095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AA2B5-93F8-4063-B8D0-8A2A9CC04095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AA2B5-93F8-4063-B8D0-8A2A9CC04095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AA2B5-93F8-4063-B8D0-8A2A9CC04095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AA2B5-93F8-4063-B8D0-8A2A9CC04095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AA2B5-93F8-4063-B8D0-8A2A9CC04095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AA2B5-93F8-4063-B8D0-8A2A9CC0409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AA2B5-93F8-4063-B8D0-8A2A9CC04095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AA2B5-93F8-4063-B8D0-8A2A9CC04095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AA2B5-93F8-4063-B8D0-8A2A9CC04095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AA2B5-93F8-4063-B8D0-8A2A9CC04095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AA2B5-93F8-4063-B8D0-8A2A9CC04095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AA2B5-93F8-4063-B8D0-8A2A9CC04095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AA2B5-93F8-4063-B8D0-8A2A9CC04095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AA2B5-93F8-4063-B8D0-8A2A9CC04095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AA2B5-93F8-4063-B8D0-8A2A9CC04095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AA2B5-93F8-4063-B8D0-8A2A9CC04095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AA2B5-93F8-4063-B8D0-8A2A9CC0409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AA2B5-93F8-4063-B8D0-8A2A9CC04095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AA2B5-93F8-4063-B8D0-8A2A9CC04095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AA2B5-93F8-4063-B8D0-8A2A9CC04095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AA2B5-93F8-4063-B8D0-8A2A9CC04095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AA2B5-93F8-4063-B8D0-8A2A9CC04095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AA2B5-93F8-4063-B8D0-8A2A9CC04095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AA2B5-93F8-4063-B8D0-8A2A9CC04095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AA2B5-93F8-4063-B8D0-8A2A9CC04095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AA2B5-93F8-4063-B8D0-8A2A9CC04095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AA2B5-93F8-4063-B8D0-8A2A9CC04095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AA2B5-93F8-4063-B8D0-8A2A9CC0409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AA2B5-93F8-4063-B8D0-8A2A9CC04095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AA2B5-93F8-4063-B8D0-8A2A9CC04095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AA2B5-93F8-4063-B8D0-8A2A9CC04095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AA2B5-93F8-4063-B8D0-8A2A9CC04095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AA2B5-93F8-4063-B8D0-8A2A9CC04095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AA2B5-93F8-4063-B8D0-8A2A9CC0409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AA2B5-93F8-4063-B8D0-8A2A9CC0409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AA2B5-93F8-4063-B8D0-8A2A9CC0409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B557F0-B179-489C-9FB4-9F39890B89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D45DD-0252-45D0-88A0-08E2CF226C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194310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67690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6F0C57-41E8-441D-BF22-47A1070660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C8B51-8391-487B-B89A-D43DB9C00D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14D53D-7E46-44D4-BFA0-7A96D8BE0C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79EF30-3EB1-4357-A054-D020AF1A90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E4D2F2-4DE4-4131-9CAF-98038E90D9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263D9F-F0CC-4CF8-9D2A-0E10CD9C5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3A0ACD-3E06-4217-99FC-5923ADAB19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ED4ABA-424E-4941-9348-3C50B2D233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7DA94B-1883-4DC0-8555-D793CB6DAD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 smtClean="0"/>
            </a:lvl1pPr>
          </a:lstStyle>
          <a:p>
            <a:pPr>
              <a:defRPr/>
            </a:pPr>
            <a:fld id="{EAF3A55D-2CC6-4757-B4ED-568D0E6AF3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tags" Target="../tags/tag36.xml"/><Relationship Id="rId7" Type="http://schemas.openxmlformats.org/officeDocument/2006/relationships/image" Target="../media/image24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7.xml"/><Relationship Id="rId9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40.xml"/><Relationship Id="rId7" Type="http://schemas.openxmlformats.org/officeDocument/2006/relationships/notesSlide" Target="../notesSlides/notesSlide11.xml"/><Relationship Id="rId12" Type="http://schemas.openxmlformats.org/officeDocument/2006/relationships/image" Target="../media/image29.png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8.png"/><Relationship Id="rId5" Type="http://schemas.openxmlformats.org/officeDocument/2006/relationships/tags" Target="../tags/tag42.xml"/><Relationship Id="rId10" Type="http://schemas.openxmlformats.org/officeDocument/2006/relationships/image" Target="../media/image27.png"/><Relationship Id="rId4" Type="http://schemas.openxmlformats.org/officeDocument/2006/relationships/tags" Target="../tags/tag41.xml"/><Relationship Id="rId9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45.xml"/><Relationship Id="rId7" Type="http://schemas.openxmlformats.org/officeDocument/2006/relationships/notesSlide" Target="../notesSlides/notesSlide12.xml"/><Relationship Id="rId12" Type="http://schemas.openxmlformats.org/officeDocument/2006/relationships/image" Target="../media/image32.png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1.png"/><Relationship Id="rId5" Type="http://schemas.openxmlformats.org/officeDocument/2006/relationships/tags" Target="../tags/tag47.xml"/><Relationship Id="rId10" Type="http://schemas.openxmlformats.org/officeDocument/2006/relationships/image" Target="../media/image30.png"/><Relationship Id="rId4" Type="http://schemas.openxmlformats.org/officeDocument/2006/relationships/tags" Target="../tags/tag46.xml"/><Relationship Id="rId9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50.xml"/><Relationship Id="rId7" Type="http://schemas.openxmlformats.org/officeDocument/2006/relationships/notesSlide" Target="../notesSlides/notesSlide13.xml"/><Relationship Id="rId12" Type="http://schemas.openxmlformats.org/officeDocument/2006/relationships/image" Target="../media/image35.png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4.png"/><Relationship Id="rId5" Type="http://schemas.openxmlformats.org/officeDocument/2006/relationships/tags" Target="../tags/tag52.xml"/><Relationship Id="rId10" Type="http://schemas.openxmlformats.org/officeDocument/2006/relationships/image" Target="../media/image33.png"/><Relationship Id="rId4" Type="http://schemas.openxmlformats.org/officeDocument/2006/relationships/tags" Target="../tags/tag51.xml"/><Relationship Id="rId9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tags" Target="../tags/tag55.xml"/><Relationship Id="rId7" Type="http://schemas.openxmlformats.org/officeDocument/2006/relationships/image" Target="../media/image26.png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image" Target="../media/image10.png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tags" Target="../tags/tag58.xml"/><Relationship Id="rId7" Type="http://schemas.openxmlformats.org/officeDocument/2006/relationships/notesSlide" Target="../notesSlides/notesSlide15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8.png"/><Relationship Id="rId5" Type="http://schemas.openxmlformats.org/officeDocument/2006/relationships/tags" Target="../tags/tag60.xml"/><Relationship Id="rId10" Type="http://schemas.openxmlformats.org/officeDocument/2006/relationships/image" Target="../media/image24.png"/><Relationship Id="rId4" Type="http://schemas.openxmlformats.org/officeDocument/2006/relationships/tags" Target="../tags/tag59.xml"/><Relationship Id="rId9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63.xml"/><Relationship Id="rId7" Type="http://schemas.openxmlformats.org/officeDocument/2006/relationships/notesSlide" Target="../notesSlides/notesSlide16.xml"/><Relationship Id="rId12" Type="http://schemas.openxmlformats.org/officeDocument/2006/relationships/image" Target="../media/image42.png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41.png"/><Relationship Id="rId5" Type="http://schemas.openxmlformats.org/officeDocument/2006/relationships/tags" Target="../tags/tag65.xml"/><Relationship Id="rId10" Type="http://schemas.openxmlformats.org/officeDocument/2006/relationships/image" Target="../media/image40.png"/><Relationship Id="rId4" Type="http://schemas.openxmlformats.org/officeDocument/2006/relationships/tags" Target="../tags/tag64.xml"/><Relationship Id="rId9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44.png"/><Relationship Id="rId3" Type="http://schemas.openxmlformats.org/officeDocument/2006/relationships/tags" Target="../tags/tag68.xml"/><Relationship Id="rId7" Type="http://schemas.openxmlformats.org/officeDocument/2006/relationships/tags" Target="../tags/tag72.xml"/><Relationship Id="rId12" Type="http://schemas.openxmlformats.org/officeDocument/2006/relationships/image" Target="../media/image41.png"/><Relationship Id="rId2" Type="http://schemas.openxmlformats.org/officeDocument/2006/relationships/tags" Target="../tags/tag67.xml"/><Relationship Id="rId16" Type="http://schemas.openxmlformats.org/officeDocument/2006/relationships/image" Target="../media/image47.png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11" Type="http://schemas.openxmlformats.org/officeDocument/2006/relationships/image" Target="../media/image10.png"/><Relationship Id="rId5" Type="http://schemas.openxmlformats.org/officeDocument/2006/relationships/tags" Target="../tags/tag70.xml"/><Relationship Id="rId15" Type="http://schemas.openxmlformats.org/officeDocument/2006/relationships/image" Target="../media/image46.png"/><Relationship Id="rId10" Type="http://schemas.openxmlformats.org/officeDocument/2006/relationships/image" Target="../media/image43.png"/><Relationship Id="rId4" Type="http://schemas.openxmlformats.org/officeDocument/2006/relationships/tags" Target="../tags/tag69.xml"/><Relationship Id="rId9" Type="http://schemas.openxmlformats.org/officeDocument/2006/relationships/notesSlide" Target="../notesSlides/notesSlide17.xml"/><Relationship Id="rId1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tags" Target="../tags/tag75.xml"/><Relationship Id="rId7" Type="http://schemas.openxmlformats.org/officeDocument/2006/relationships/image" Target="../media/image49.png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image" Target="../media/image48.png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tags" Target="../tags/tag78.xml"/><Relationship Id="rId7" Type="http://schemas.openxmlformats.org/officeDocument/2006/relationships/image" Target="../media/image51.png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image" Target="../media/image48.png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5.xml"/><Relationship Id="rId7" Type="http://schemas.openxmlformats.org/officeDocument/2006/relationships/image" Target="../media/image1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4.png"/><Relationship Id="rId4" Type="http://schemas.openxmlformats.org/officeDocument/2006/relationships/tags" Target="../tags/tag6.xml"/><Relationship Id="rId9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tags" Target="../tags/tag81.xml"/><Relationship Id="rId7" Type="http://schemas.openxmlformats.org/officeDocument/2006/relationships/image" Target="../media/image53.png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image" Target="../media/image48.png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tags" Target="../tags/tag84.xml"/><Relationship Id="rId7" Type="http://schemas.openxmlformats.org/officeDocument/2006/relationships/image" Target="../media/image55.png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image" Target="../media/image48.png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60.png"/><Relationship Id="rId3" Type="http://schemas.openxmlformats.org/officeDocument/2006/relationships/tags" Target="../tags/tag87.xml"/><Relationship Id="rId7" Type="http://schemas.openxmlformats.org/officeDocument/2006/relationships/tags" Target="../tags/tag91.xml"/><Relationship Id="rId12" Type="http://schemas.openxmlformats.org/officeDocument/2006/relationships/image" Target="../media/image59.png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tags" Target="../tags/tag90.xml"/><Relationship Id="rId11" Type="http://schemas.openxmlformats.org/officeDocument/2006/relationships/image" Target="../media/image58.png"/><Relationship Id="rId5" Type="http://schemas.openxmlformats.org/officeDocument/2006/relationships/tags" Target="../tags/tag89.xml"/><Relationship Id="rId15" Type="http://schemas.openxmlformats.org/officeDocument/2006/relationships/image" Target="../media/image62.png"/><Relationship Id="rId10" Type="http://schemas.openxmlformats.org/officeDocument/2006/relationships/image" Target="../media/image57.png"/><Relationship Id="rId4" Type="http://schemas.openxmlformats.org/officeDocument/2006/relationships/tags" Target="../tags/tag88.xml"/><Relationship Id="rId9" Type="http://schemas.openxmlformats.org/officeDocument/2006/relationships/notesSlide" Target="../notesSlides/notesSlide22.xml"/><Relationship Id="rId14" Type="http://schemas.openxmlformats.org/officeDocument/2006/relationships/image" Target="../media/image6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image" Target="../media/image63.png"/><Relationship Id="rId5" Type="http://schemas.openxmlformats.org/officeDocument/2006/relationships/image" Target="../media/image60.png"/><Relationship Id="rId4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image" Target="../media/image61.png"/><Relationship Id="rId5" Type="http://schemas.openxmlformats.org/officeDocument/2006/relationships/image" Target="../media/image64.png"/><Relationship Id="rId4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tags" Target="../tags/tag98.xml"/><Relationship Id="rId7" Type="http://schemas.openxmlformats.org/officeDocument/2006/relationships/image" Target="../media/image62.png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67.png"/><Relationship Id="rId4" Type="http://schemas.openxmlformats.org/officeDocument/2006/relationships/tags" Target="../tags/tag99.xml"/><Relationship Id="rId9" Type="http://schemas.openxmlformats.org/officeDocument/2006/relationships/image" Target="../media/image6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tags" Target="../tags/tag102.xml"/><Relationship Id="rId7" Type="http://schemas.openxmlformats.org/officeDocument/2006/relationships/image" Target="../media/image68.png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6.xml"/><Relationship Id="rId10" Type="http://schemas.openxmlformats.org/officeDocument/2006/relationships/image" Target="../media/image71.png"/><Relationship Id="rId4" Type="http://schemas.openxmlformats.org/officeDocument/2006/relationships/tags" Target="../tags/tag103.xml"/><Relationship Id="rId9" Type="http://schemas.openxmlformats.org/officeDocument/2006/relationships/image" Target="../media/image7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75.png"/><Relationship Id="rId3" Type="http://schemas.openxmlformats.org/officeDocument/2006/relationships/tags" Target="../tags/tag106.xml"/><Relationship Id="rId7" Type="http://schemas.openxmlformats.org/officeDocument/2006/relationships/tags" Target="../tags/tag110.xml"/><Relationship Id="rId12" Type="http://schemas.openxmlformats.org/officeDocument/2006/relationships/image" Target="../media/image74.png"/><Relationship Id="rId2" Type="http://schemas.openxmlformats.org/officeDocument/2006/relationships/tags" Target="../tags/tag105.xml"/><Relationship Id="rId16" Type="http://schemas.openxmlformats.org/officeDocument/2006/relationships/image" Target="../media/image78.png"/><Relationship Id="rId1" Type="http://schemas.openxmlformats.org/officeDocument/2006/relationships/tags" Target="../tags/tag104.xml"/><Relationship Id="rId6" Type="http://schemas.openxmlformats.org/officeDocument/2006/relationships/tags" Target="../tags/tag109.xml"/><Relationship Id="rId11" Type="http://schemas.openxmlformats.org/officeDocument/2006/relationships/image" Target="../media/image73.png"/><Relationship Id="rId5" Type="http://schemas.openxmlformats.org/officeDocument/2006/relationships/tags" Target="../tags/tag108.xml"/><Relationship Id="rId15" Type="http://schemas.openxmlformats.org/officeDocument/2006/relationships/image" Target="../media/image77.png"/><Relationship Id="rId10" Type="http://schemas.openxmlformats.org/officeDocument/2006/relationships/image" Target="../media/image72.png"/><Relationship Id="rId4" Type="http://schemas.openxmlformats.org/officeDocument/2006/relationships/tags" Target="../tags/tag107.xml"/><Relationship Id="rId9" Type="http://schemas.openxmlformats.org/officeDocument/2006/relationships/notesSlide" Target="../notesSlides/notesSlide27.xml"/><Relationship Id="rId14" Type="http://schemas.openxmlformats.org/officeDocument/2006/relationships/image" Target="../media/image7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tags" Target="../tags/tag113.xml"/><Relationship Id="rId7" Type="http://schemas.openxmlformats.org/officeDocument/2006/relationships/image" Target="../media/image79.png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81.png"/><Relationship Id="rId4" Type="http://schemas.openxmlformats.org/officeDocument/2006/relationships/tags" Target="../tags/tag114.xml"/><Relationship Id="rId9" Type="http://schemas.openxmlformats.org/officeDocument/2006/relationships/image" Target="../media/image7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6" Type="http://schemas.openxmlformats.org/officeDocument/2006/relationships/image" Target="../media/image80.png"/><Relationship Id="rId5" Type="http://schemas.openxmlformats.org/officeDocument/2006/relationships/image" Target="../media/image82.png"/><Relationship Id="rId4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9.xml"/><Relationship Id="rId7" Type="http://schemas.openxmlformats.org/officeDocument/2006/relationships/image" Target="../media/image1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7.png"/><Relationship Id="rId4" Type="http://schemas.openxmlformats.org/officeDocument/2006/relationships/tags" Target="../tags/tag10.xml"/><Relationship Id="rId9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0.xml"/><Relationship Id="rId13" Type="http://schemas.openxmlformats.org/officeDocument/2006/relationships/image" Target="../media/image86.png"/><Relationship Id="rId3" Type="http://schemas.openxmlformats.org/officeDocument/2006/relationships/tags" Target="../tags/tag119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85.png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6" Type="http://schemas.openxmlformats.org/officeDocument/2006/relationships/tags" Target="../tags/tag122.xml"/><Relationship Id="rId11" Type="http://schemas.openxmlformats.org/officeDocument/2006/relationships/image" Target="../media/image76.png"/><Relationship Id="rId5" Type="http://schemas.openxmlformats.org/officeDocument/2006/relationships/tags" Target="../tags/tag121.xml"/><Relationship Id="rId10" Type="http://schemas.openxmlformats.org/officeDocument/2006/relationships/image" Target="../media/image84.png"/><Relationship Id="rId4" Type="http://schemas.openxmlformats.org/officeDocument/2006/relationships/tags" Target="../tags/tag120.xml"/><Relationship Id="rId9" Type="http://schemas.openxmlformats.org/officeDocument/2006/relationships/image" Target="../media/image83.png"/><Relationship Id="rId14" Type="http://schemas.openxmlformats.org/officeDocument/2006/relationships/image" Target="../media/image8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1.xml"/><Relationship Id="rId13" Type="http://schemas.openxmlformats.org/officeDocument/2006/relationships/image" Target="../media/image92.png"/><Relationship Id="rId3" Type="http://schemas.openxmlformats.org/officeDocument/2006/relationships/tags" Target="../tags/tag125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91.png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11" Type="http://schemas.openxmlformats.org/officeDocument/2006/relationships/image" Target="../media/image90.png"/><Relationship Id="rId5" Type="http://schemas.openxmlformats.org/officeDocument/2006/relationships/tags" Target="../tags/tag127.xml"/><Relationship Id="rId10" Type="http://schemas.openxmlformats.org/officeDocument/2006/relationships/image" Target="../media/image89.png"/><Relationship Id="rId4" Type="http://schemas.openxmlformats.org/officeDocument/2006/relationships/tags" Target="../tags/tag126.xml"/><Relationship Id="rId9" Type="http://schemas.openxmlformats.org/officeDocument/2006/relationships/image" Target="../media/image88.png"/><Relationship Id="rId14" Type="http://schemas.openxmlformats.org/officeDocument/2006/relationships/image" Target="../media/image9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136.xml"/><Relationship Id="rId13" Type="http://schemas.openxmlformats.org/officeDocument/2006/relationships/image" Target="../media/image69.png"/><Relationship Id="rId18" Type="http://schemas.openxmlformats.org/officeDocument/2006/relationships/image" Target="../media/image96.png"/><Relationship Id="rId3" Type="http://schemas.openxmlformats.org/officeDocument/2006/relationships/tags" Target="../tags/tag131.xml"/><Relationship Id="rId7" Type="http://schemas.openxmlformats.org/officeDocument/2006/relationships/tags" Target="../tags/tag135.xml"/><Relationship Id="rId12" Type="http://schemas.openxmlformats.org/officeDocument/2006/relationships/image" Target="../media/image68.png"/><Relationship Id="rId17" Type="http://schemas.openxmlformats.org/officeDocument/2006/relationships/image" Target="../media/image95.png"/><Relationship Id="rId2" Type="http://schemas.openxmlformats.org/officeDocument/2006/relationships/tags" Target="../tags/tag130.xml"/><Relationship Id="rId16" Type="http://schemas.openxmlformats.org/officeDocument/2006/relationships/image" Target="../media/image71.png"/><Relationship Id="rId1" Type="http://schemas.openxmlformats.org/officeDocument/2006/relationships/tags" Target="../tags/tag129.xml"/><Relationship Id="rId6" Type="http://schemas.openxmlformats.org/officeDocument/2006/relationships/tags" Target="../tags/tag134.xml"/><Relationship Id="rId11" Type="http://schemas.openxmlformats.org/officeDocument/2006/relationships/notesSlide" Target="../notesSlides/notesSlide32.xml"/><Relationship Id="rId5" Type="http://schemas.openxmlformats.org/officeDocument/2006/relationships/tags" Target="../tags/tag133.xml"/><Relationship Id="rId15" Type="http://schemas.openxmlformats.org/officeDocument/2006/relationships/image" Target="../media/image94.png"/><Relationship Id="rId10" Type="http://schemas.openxmlformats.org/officeDocument/2006/relationships/slideLayout" Target="../slideLayouts/slideLayout6.xml"/><Relationship Id="rId19" Type="http://schemas.openxmlformats.org/officeDocument/2006/relationships/image" Target="../media/image97.png"/><Relationship Id="rId4" Type="http://schemas.openxmlformats.org/officeDocument/2006/relationships/tags" Target="../tags/tag132.xml"/><Relationship Id="rId9" Type="http://schemas.openxmlformats.org/officeDocument/2006/relationships/tags" Target="../tags/tag137.xml"/><Relationship Id="rId14" Type="http://schemas.openxmlformats.org/officeDocument/2006/relationships/image" Target="../media/image7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3.xml"/><Relationship Id="rId13" Type="http://schemas.openxmlformats.org/officeDocument/2006/relationships/image" Target="../media/image102.png"/><Relationship Id="rId3" Type="http://schemas.openxmlformats.org/officeDocument/2006/relationships/tags" Target="../tags/tag140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01.png"/><Relationship Id="rId2" Type="http://schemas.openxmlformats.org/officeDocument/2006/relationships/tags" Target="../tags/tag139.xml"/><Relationship Id="rId1" Type="http://schemas.openxmlformats.org/officeDocument/2006/relationships/tags" Target="../tags/tag138.xml"/><Relationship Id="rId6" Type="http://schemas.openxmlformats.org/officeDocument/2006/relationships/tags" Target="../tags/tag143.xml"/><Relationship Id="rId11" Type="http://schemas.openxmlformats.org/officeDocument/2006/relationships/image" Target="../media/image100.png"/><Relationship Id="rId5" Type="http://schemas.openxmlformats.org/officeDocument/2006/relationships/tags" Target="../tags/tag142.xml"/><Relationship Id="rId10" Type="http://schemas.openxmlformats.org/officeDocument/2006/relationships/image" Target="../media/image99.png"/><Relationship Id="rId4" Type="http://schemas.openxmlformats.org/officeDocument/2006/relationships/tags" Target="../tags/tag141.xml"/><Relationship Id="rId9" Type="http://schemas.openxmlformats.org/officeDocument/2006/relationships/image" Target="../media/image98.png"/><Relationship Id="rId14" Type="http://schemas.openxmlformats.org/officeDocument/2006/relationships/image" Target="../media/image10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tags" Target="../tags/tag151.xml"/><Relationship Id="rId13" Type="http://schemas.openxmlformats.org/officeDocument/2006/relationships/image" Target="../media/image105.png"/><Relationship Id="rId18" Type="http://schemas.openxmlformats.org/officeDocument/2006/relationships/image" Target="../media/image110.png"/><Relationship Id="rId3" Type="http://schemas.openxmlformats.org/officeDocument/2006/relationships/tags" Target="../tags/tag146.xml"/><Relationship Id="rId7" Type="http://schemas.openxmlformats.org/officeDocument/2006/relationships/tags" Target="../tags/tag150.xml"/><Relationship Id="rId12" Type="http://schemas.openxmlformats.org/officeDocument/2006/relationships/image" Target="../media/image104.png"/><Relationship Id="rId17" Type="http://schemas.openxmlformats.org/officeDocument/2006/relationships/image" Target="../media/image109.png"/><Relationship Id="rId2" Type="http://schemas.openxmlformats.org/officeDocument/2006/relationships/tags" Target="../tags/tag145.xml"/><Relationship Id="rId16" Type="http://schemas.openxmlformats.org/officeDocument/2006/relationships/image" Target="../media/image108.png"/><Relationship Id="rId20" Type="http://schemas.openxmlformats.org/officeDocument/2006/relationships/image" Target="../media/image112.png"/><Relationship Id="rId1" Type="http://schemas.openxmlformats.org/officeDocument/2006/relationships/tags" Target="../tags/tag144.xml"/><Relationship Id="rId6" Type="http://schemas.openxmlformats.org/officeDocument/2006/relationships/tags" Target="../tags/tag149.xml"/><Relationship Id="rId11" Type="http://schemas.openxmlformats.org/officeDocument/2006/relationships/notesSlide" Target="../notesSlides/notesSlide34.xml"/><Relationship Id="rId5" Type="http://schemas.openxmlformats.org/officeDocument/2006/relationships/tags" Target="../tags/tag148.xml"/><Relationship Id="rId15" Type="http://schemas.openxmlformats.org/officeDocument/2006/relationships/image" Target="../media/image107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111.png"/><Relationship Id="rId4" Type="http://schemas.openxmlformats.org/officeDocument/2006/relationships/tags" Target="../tags/tag147.xml"/><Relationship Id="rId9" Type="http://schemas.openxmlformats.org/officeDocument/2006/relationships/tags" Target="../tags/tag152.xml"/><Relationship Id="rId14" Type="http://schemas.openxmlformats.org/officeDocument/2006/relationships/image" Target="../media/image106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08.png"/><Relationship Id="rId3" Type="http://schemas.openxmlformats.org/officeDocument/2006/relationships/tags" Target="../tags/tag155.xml"/><Relationship Id="rId7" Type="http://schemas.openxmlformats.org/officeDocument/2006/relationships/tags" Target="../tags/tag159.xml"/><Relationship Id="rId12" Type="http://schemas.openxmlformats.org/officeDocument/2006/relationships/image" Target="../media/image114.png"/><Relationship Id="rId2" Type="http://schemas.openxmlformats.org/officeDocument/2006/relationships/tags" Target="../tags/tag154.xml"/><Relationship Id="rId16" Type="http://schemas.openxmlformats.org/officeDocument/2006/relationships/image" Target="../media/image116.png"/><Relationship Id="rId1" Type="http://schemas.openxmlformats.org/officeDocument/2006/relationships/tags" Target="../tags/tag153.xml"/><Relationship Id="rId6" Type="http://schemas.openxmlformats.org/officeDocument/2006/relationships/tags" Target="../tags/tag158.xml"/><Relationship Id="rId11" Type="http://schemas.openxmlformats.org/officeDocument/2006/relationships/image" Target="../media/image105.png"/><Relationship Id="rId5" Type="http://schemas.openxmlformats.org/officeDocument/2006/relationships/tags" Target="../tags/tag157.xml"/><Relationship Id="rId15" Type="http://schemas.openxmlformats.org/officeDocument/2006/relationships/image" Target="../media/image88.png"/><Relationship Id="rId10" Type="http://schemas.openxmlformats.org/officeDocument/2006/relationships/image" Target="../media/image113.png"/><Relationship Id="rId4" Type="http://schemas.openxmlformats.org/officeDocument/2006/relationships/tags" Target="../tags/tag156.xml"/><Relationship Id="rId9" Type="http://schemas.openxmlformats.org/officeDocument/2006/relationships/notesSlide" Target="../notesSlides/notesSlide35.xml"/><Relationship Id="rId14" Type="http://schemas.openxmlformats.org/officeDocument/2006/relationships/image" Target="../media/image11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1.xml"/><Relationship Id="rId1" Type="http://schemas.openxmlformats.org/officeDocument/2006/relationships/tags" Target="../tags/tag160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tags" Target="../tags/tag164.xml"/><Relationship Id="rId7" Type="http://schemas.openxmlformats.org/officeDocument/2006/relationships/image" Target="../media/image119.png"/><Relationship Id="rId2" Type="http://schemas.openxmlformats.org/officeDocument/2006/relationships/tags" Target="../tags/tag163.xml"/><Relationship Id="rId1" Type="http://schemas.openxmlformats.org/officeDocument/2006/relationships/tags" Target="../tags/tag162.xml"/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22.png"/><Relationship Id="rId4" Type="http://schemas.openxmlformats.org/officeDocument/2006/relationships/tags" Target="../tags/tag165.xml"/><Relationship Id="rId9" Type="http://schemas.openxmlformats.org/officeDocument/2006/relationships/image" Target="../media/image12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3" Type="http://schemas.openxmlformats.org/officeDocument/2006/relationships/tags" Target="../tags/tag168.xml"/><Relationship Id="rId7" Type="http://schemas.openxmlformats.org/officeDocument/2006/relationships/image" Target="../media/image123.png"/><Relationship Id="rId2" Type="http://schemas.openxmlformats.org/officeDocument/2006/relationships/tags" Target="../tags/tag167.xml"/><Relationship Id="rId1" Type="http://schemas.openxmlformats.org/officeDocument/2006/relationships/tags" Target="../tags/tag166.xml"/><Relationship Id="rId6" Type="http://schemas.openxmlformats.org/officeDocument/2006/relationships/notesSlide" Target="../notesSlides/notesSlide38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22.png"/><Relationship Id="rId4" Type="http://schemas.openxmlformats.org/officeDocument/2006/relationships/tags" Target="../tags/tag169.xml"/><Relationship Id="rId9" Type="http://schemas.openxmlformats.org/officeDocument/2006/relationships/image" Target="../media/image119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tags" Target="../tags/tag177.xml"/><Relationship Id="rId13" Type="http://schemas.openxmlformats.org/officeDocument/2006/relationships/notesSlide" Target="../notesSlides/notesSlide39.xml"/><Relationship Id="rId18" Type="http://schemas.openxmlformats.org/officeDocument/2006/relationships/image" Target="../media/image125.png"/><Relationship Id="rId3" Type="http://schemas.openxmlformats.org/officeDocument/2006/relationships/tags" Target="../tags/tag172.xml"/><Relationship Id="rId21" Type="http://schemas.openxmlformats.org/officeDocument/2006/relationships/image" Target="../media/image71.png"/><Relationship Id="rId7" Type="http://schemas.openxmlformats.org/officeDocument/2006/relationships/tags" Target="../tags/tag176.xml"/><Relationship Id="rId12" Type="http://schemas.openxmlformats.org/officeDocument/2006/relationships/slideLayout" Target="../slideLayouts/slideLayout6.xml"/><Relationship Id="rId17" Type="http://schemas.openxmlformats.org/officeDocument/2006/relationships/image" Target="../media/image94.png"/><Relationship Id="rId2" Type="http://schemas.openxmlformats.org/officeDocument/2006/relationships/tags" Target="../tags/tag171.xml"/><Relationship Id="rId16" Type="http://schemas.openxmlformats.org/officeDocument/2006/relationships/image" Target="../media/image70.png"/><Relationship Id="rId20" Type="http://schemas.openxmlformats.org/officeDocument/2006/relationships/image" Target="../media/image127.png"/><Relationship Id="rId1" Type="http://schemas.openxmlformats.org/officeDocument/2006/relationships/tags" Target="../tags/tag170.xml"/><Relationship Id="rId6" Type="http://schemas.openxmlformats.org/officeDocument/2006/relationships/tags" Target="../tags/tag175.xml"/><Relationship Id="rId11" Type="http://schemas.openxmlformats.org/officeDocument/2006/relationships/tags" Target="../tags/tag180.xml"/><Relationship Id="rId5" Type="http://schemas.openxmlformats.org/officeDocument/2006/relationships/tags" Target="../tags/tag174.xml"/><Relationship Id="rId15" Type="http://schemas.openxmlformats.org/officeDocument/2006/relationships/image" Target="../media/image69.png"/><Relationship Id="rId23" Type="http://schemas.openxmlformats.org/officeDocument/2006/relationships/image" Target="../media/image96.png"/><Relationship Id="rId10" Type="http://schemas.openxmlformats.org/officeDocument/2006/relationships/tags" Target="../tags/tag179.xml"/><Relationship Id="rId19" Type="http://schemas.openxmlformats.org/officeDocument/2006/relationships/image" Target="../media/image126.png"/><Relationship Id="rId4" Type="http://schemas.openxmlformats.org/officeDocument/2006/relationships/tags" Target="../tags/tag173.xml"/><Relationship Id="rId9" Type="http://schemas.openxmlformats.org/officeDocument/2006/relationships/tags" Target="../tags/tag178.xml"/><Relationship Id="rId14" Type="http://schemas.openxmlformats.org/officeDocument/2006/relationships/image" Target="../media/image68.png"/><Relationship Id="rId22" Type="http://schemas.openxmlformats.org/officeDocument/2006/relationships/image" Target="../media/image9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13.xml"/><Relationship Id="rId7" Type="http://schemas.openxmlformats.org/officeDocument/2006/relationships/image" Target="../media/image5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.png"/><Relationship Id="rId4" Type="http://schemas.openxmlformats.org/officeDocument/2006/relationships/tags" Target="../tags/tag14.xml"/><Relationship Id="rId9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3" Type="http://schemas.openxmlformats.org/officeDocument/2006/relationships/tags" Target="../tags/tag183.xml"/><Relationship Id="rId7" Type="http://schemas.openxmlformats.org/officeDocument/2006/relationships/image" Target="../media/image128.png"/><Relationship Id="rId2" Type="http://schemas.openxmlformats.org/officeDocument/2006/relationships/tags" Target="../tags/tag182.xml"/><Relationship Id="rId1" Type="http://schemas.openxmlformats.org/officeDocument/2006/relationships/tags" Target="../tags/tag181.xml"/><Relationship Id="rId6" Type="http://schemas.openxmlformats.org/officeDocument/2006/relationships/image" Target="../media/image127.png"/><Relationship Id="rId5" Type="http://schemas.openxmlformats.org/officeDocument/2006/relationships/notesSlide" Target="../notesSlides/notesSlide40.xml"/><Relationship Id="rId4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3" Type="http://schemas.openxmlformats.org/officeDocument/2006/relationships/tags" Target="../tags/tag186.xml"/><Relationship Id="rId7" Type="http://schemas.openxmlformats.org/officeDocument/2006/relationships/image" Target="../media/image130.png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6" Type="http://schemas.openxmlformats.org/officeDocument/2006/relationships/notesSlide" Target="../notesSlides/notesSlide41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33.png"/><Relationship Id="rId4" Type="http://schemas.openxmlformats.org/officeDocument/2006/relationships/tags" Target="../tags/tag187.xml"/><Relationship Id="rId9" Type="http://schemas.openxmlformats.org/officeDocument/2006/relationships/image" Target="../media/image132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3" Type="http://schemas.openxmlformats.org/officeDocument/2006/relationships/tags" Target="../tags/tag190.xml"/><Relationship Id="rId7" Type="http://schemas.openxmlformats.org/officeDocument/2006/relationships/image" Target="../media/image134.png"/><Relationship Id="rId2" Type="http://schemas.openxmlformats.org/officeDocument/2006/relationships/tags" Target="../tags/tag189.xml"/><Relationship Id="rId1" Type="http://schemas.openxmlformats.org/officeDocument/2006/relationships/tags" Target="../tags/tag188.xml"/><Relationship Id="rId6" Type="http://schemas.openxmlformats.org/officeDocument/2006/relationships/notesSlide" Target="../notesSlides/notesSlide42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37.png"/><Relationship Id="rId4" Type="http://schemas.openxmlformats.org/officeDocument/2006/relationships/tags" Target="../tags/tag191.xml"/><Relationship Id="rId9" Type="http://schemas.openxmlformats.org/officeDocument/2006/relationships/image" Target="../media/image136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3" Type="http://schemas.openxmlformats.org/officeDocument/2006/relationships/tags" Target="../tags/tag194.xml"/><Relationship Id="rId7" Type="http://schemas.openxmlformats.org/officeDocument/2006/relationships/image" Target="../media/image82.png"/><Relationship Id="rId2" Type="http://schemas.openxmlformats.org/officeDocument/2006/relationships/tags" Target="../tags/tag193.xml"/><Relationship Id="rId1" Type="http://schemas.openxmlformats.org/officeDocument/2006/relationships/tags" Target="../tags/tag192.xml"/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87.png"/><Relationship Id="rId4" Type="http://schemas.openxmlformats.org/officeDocument/2006/relationships/tags" Target="../tags/tag195.xml"/><Relationship Id="rId9" Type="http://schemas.openxmlformats.org/officeDocument/2006/relationships/image" Target="../media/image85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4.xml"/><Relationship Id="rId13" Type="http://schemas.openxmlformats.org/officeDocument/2006/relationships/image" Target="../media/image143.png"/><Relationship Id="rId3" Type="http://schemas.openxmlformats.org/officeDocument/2006/relationships/tags" Target="../tags/tag198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42.png"/><Relationship Id="rId2" Type="http://schemas.openxmlformats.org/officeDocument/2006/relationships/tags" Target="../tags/tag197.xml"/><Relationship Id="rId1" Type="http://schemas.openxmlformats.org/officeDocument/2006/relationships/tags" Target="../tags/tag196.xml"/><Relationship Id="rId6" Type="http://schemas.openxmlformats.org/officeDocument/2006/relationships/tags" Target="../tags/tag201.xml"/><Relationship Id="rId11" Type="http://schemas.openxmlformats.org/officeDocument/2006/relationships/image" Target="../media/image141.png"/><Relationship Id="rId5" Type="http://schemas.openxmlformats.org/officeDocument/2006/relationships/tags" Target="../tags/tag200.xml"/><Relationship Id="rId10" Type="http://schemas.openxmlformats.org/officeDocument/2006/relationships/image" Target="../media/image140.png"/><Relationship Id="rId4" Type="http://schemas.openxmlformats.org/officeDocument/2006/relationships/tags" Target="../tags/tag199.xml"/><Relationship Id="rId9" Type="http://schemas.openxmlformats.org/officeDocument/2006/relationships/image" Target="../media/image139.png"/><Relationship Id="rId14" Type="http://schemas.openxmlformats.org/officeDocument/2006/relationships/image" Target="../media/image144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3" Type="http://schemas.openxmlformats.org/officeDocument/2006/relationships/tags" Target="../tags/tag204.xml"/><Relationship Id="rId7" Type="http://schemas.openxmlformats.org/officeDocument/2006/relationships/notesSlide" Target="../notesSlides/notesSlide45.xml"/><Relationship Id="rId12" Type="http://schemas.openxmlformats.org/officeDocument/2006/relationships/image" Target="../media/image147.png"/><Relationship Id="rId2" Type="http://schemas.openxmlformats.org/officeDocument/2006/relationships/tags" Target="../tags/tag203.xml"/><Relationship Id="rId1" Type="http://schemas.openxmlformats.org/officeDocument/2006/relationships/tags" Target="../tags/tag20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46.png"/><Relationship Id="rId5" Type="http://schemas.openxmlformats.org/officeDocument/2006/relationships/tags" Target="../tags/tag206.xml"/><Relationship Id="rId10" Type="http://schemas.openxmlformats.org/officeDocument/2006/relationships/image" Target="../media/image145.png"/><Relationship Id="rId4" Type="http://schemas.openxmlformats.org/officeDocument/2006/relationships/tags" Target="../tags/tag205.xml"/><Relationship Id="rId9" Type="http://schemas.openxmlformats.org/officeDocument/2006/relationships/image" Target="../media/image139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3" Type="http://schemas.openxmlformats.org/officeDocument/2006/relationships/tags" Target="../tags/tag209.xml"/><Relationship Id="rId7" Type="http://schemas.openxmlformats.org/officeDocument/2006/relationships/notesSlide" Target="../notesSlides/notesSlide46.xml"/><Relationship Id="rId12" Type="http://schemas.openxmlformats.org/officeDocument/2006/relationships/image" Target="../media/image87.png"/><Relationship Id="rId2" Type="http://schemas.openxmlformats.org/officeDocument/2006/relationships/tags" Target="../tags/tag208.xml"/><Relationship Id="rId1" Type="http://schemas.openxmlformats.org/officeDocument/2006/relationships/tags" Target="../tags/tag207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08.png"/><Relationship Id="rId5" Type="http://schemas.openxmlformats.org/officeDocument/2006/relationships/tags" Target="../tags/tag211.xml"/><Relationship Id="rId10" Type="http://schemas.openxmlformats.org/officeDocument/2006/relationships/image" Target="../media/image149.png"/><Relationship Id="rId4" Type="http://schemas.openxmlformats.org/officeDocument/2006/relationships/tags" Target="../tags/tag210.xml"/><Relationship Id="rId9" Type="http://schemas.openxmlformats.org/officeDocument/2006/relationships/image" Target="../media/image148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tags" Target="../tags/tag214.xml"/><Relationship Id="rId7" Type="http://schemas.openxmlformats.org/officeDocument/2006/relationships/notesSlide" Target="../notesSlides/notesSlide47.xml"/><Relationship Id="rId12" Type="http://schemas.openxmlformats.org/officeDocument/2006/relationships/image" Target="../media/image152.png"/><Relationship Id="rId2" Type="http://schemas.openxmlformats.org/officeDocument/2006/relationships/tags" Target="../tags/tag213.xml"/><Relationship Id="rId1" Type="http://schemas.openxmlformats.org/officeDocument/2006/relationships/tags" Target="../tags/tag21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46.png"/><Relationship Id="rId5" Type="http://schemas.openxmlformats.org/officeDocument/2006/relationships/tags" Target="../tags/tag216.xml"/><Relationship Id="rId10" Type="http://schemas.openxmlformats.org/officeDocument/2006/relationships/image" Target="../media/image145.png"/><Relationship Id="rId4" Type="http://schemas.openxmlformats.org/officeDocument/2006/relationships/tags" Target="../tags/tag215.xml"/><Relationship Id="rId9" Type="http://schemas.openxmlformats.org/officeDocument/2006/relationships/image" Target="../media/image151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3" Type="http://schemas.openxmlformats.org/officeDocument/2006/relationships/tags" Target="../tags/tag219.xml"/><Relationship Id="rId7" Type="http://schemas.openxmlformats.org/officeDocument/2006/relationships/image" Target="../media/image153.png"/><Relationship Id="rId2" Type="http://schemas.openxmlformats.org/officeDocument/2006/relationships/tags" Target="../tags/tag218.xml"/><Relationship Id="rId1" Type="http://schemas.openxmlformats.org/officeDocument/2006/relationships/tags" Target="../tags/tag217.xml"/><Relationship Id="rId6" Type="http://schemas.openxmlformats.org/officeDocument/2006/relationships/notesSlide" Target="../notesSlides/notesSlide48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55.png"/><Relationship Id="rId4" Type="http://schemas.openxmlformats.org/officeDocument/2006/relationships/tags" Target="../tags/tag220.xml"/><Relationship Id="rId9" Type="http://schemas.openxmlformats.org/officeDocument/2006/relationships/image" Target="../media/image145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3" Type="http://schemas.openxmlformats.org/officeDocument/2006/relationships/tags" Target="../tags/tag223.xml"/><Relationship Id="rId7" Type="http://schemas.openxmlformats.org/officeDocument/2006/relationships/image" Target="../media/image155.png"/><Relationship Id="rId2" Type="http://schemas.openxmlformats.org/officeDocument/2006/relationships/tags" Target="../tags/tag222.xml"/><Relationship Id="rId1" Type="http://schemas.openxmlformats.org/officeDocument/2006/relationships/tags" Target="../tags/tag221.xml"/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56.png"/><Relationship Id="rId4" Type="http://schemas.openxmlformats.org/officeDocument/2006/relationships/tags" Target="../tags/tag224.xml"/><Relationship Id="rId9" Type="http://schemas.openxmlformats.org/officeDocument/2006/relationships/image" Target="../media/image15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11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10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0.xml"/><Relationship Id="rId13" Type="http://schemas.openxmlformats.org/officeDocument/2006/relationships/image" Target="../media/image159.png"/><Relationship Id="rId3" Type="http://schemas.openxmlformats.org/officeDocument/2006/relationships/tags" Target="../tags/tag227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58.png"/><Relationship Id="rId2" Type="http://schemas.openxmlformats.org/officeDocument/2006/relationships/tags" Target="../tags/tag226.xml"/><Relationship Id="rId1" Type="http://schemas.openxmlformats.org/officeDocument/2006/relationships/tags" Target="../tags/tag225.xml"/><Relationship Id="rId6" Type="http://schemas.openxmlformats.org/officeDocument/2006/relationships/tags" Target="../tags/tag230.xml"/><Relationship Id="rId11" Type="http://schemas.openxmlformats.org/officeDocument/2006/relationships/image" Target="../media/image157.png"/><Relationship Id="rId5" Type="http://schemas.openxmlformats.org/officeDocument/2006/relationships/tags" Target="../tags/tag229.xml"/><Relationship Id="rId10" Type="http://schemas.openxmlformats.org/officeDocument/2006/relationships/image" Target="../media/image156.png"/><Relationship Id="rId4" Type="http://schemas.openxmlformats.org/officeDocument/2006/relationships/tags" Target="../tags/tag228.xml"/><Relationship Id="rId9" Type="http://schemas.openxmlformats.org/officeDocument/2006/relationships/image" Target="../media/image153.png"/><Relationship Id="rId14" Type="http://schemas.openxmlformats.org/officeDocument/2006/relationships/image" Target="../media/image155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tags" Target="../tags/tag233.xml"/><Relationship Id="rId7" Type="http://schemas.openxmlformats.org/officeDocument/2006/relationships/notesSlide" Target="../notesSlides/notesSlide51.xml"/><Relationship Id="rId12" Type="http://schemas.openxmlformats.org/officeDocument/2006/relationships/image" Target="../media/image157.png"/><Relationship Id="rId2" Type="http://schemas.openxmlformats.org/officeDocument/2006/relationships/tags" Target="../tags/tag232.xml"/><Relationship Id="rId1" Type="http://schemas.openxmlformats.org/officeDocument/2006/relationships/tags" Target="../tags/tag23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62.png"/><Relationship Id="rId5" Type="http://schemas.openxmlformats.org/officeDocument/2006/relationships/tags" Target="../tags/tag235.xml"/><Relationship Id="rId10" Type="http://schemas.openxmlformats.org/officeDocument/2006/relationships/image" Target="../media/image161.png"/><Relationship Id="rId4" Type="http://schemas.openxmlformats.org/officeDocument/2006/relationships/tags" Target="../tags/tag234.xml"/><Relationship Id="rId9" Type="http://schemas.openxmlformats.org/officeDocument/2006/relationships/image" Target="../media/image124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tags" Target="../tags/tag243.xml"/><Relationship Id="rId13" Type="http://schemas.openxmlformats.org/officeDocument/2006/relationships/image" Target="../media/image163.png"/><Relationship Id="rId18" Type="http://schemas.openxmlformats.org/officeDocument/2006/relationships/image" Target="../media/image167.png"/><Relationship Id="rId3" Type="http://schemas.openxmlformats.org/officeDocument/2006/relationships/tags" Target="../tags/tag238.xml"/><Relationship Id="rId7" Type="http://schemas.openxmlformats.org/officeDocument/2006/relationships/tags" Target="../tags/tag242.xml"/><Relationship Id="rId12" Type="http://schemas.openxmlformats.org/officeDocument/2006/relationships/notesSlide" Target="../notesSlides/notesSlide52.xml"/><Relationship Id="rId17" Type="http://schemas.openxmlformats.org/officeDocument/2006/relationships/image" Target="../media/image166.png"/><Relationship Id="rId2" Type="http://schemas.openxmlformats.org/officeDocument/2006/relationships/tags" Target="../tags/tag237.xml"/><Relationship Id="rId16" Type="http://schemas.openxmlformats.org/officeDocument/2006/relationships/image" Target="../media/image165.png"/><Relationship Id="rId1" Type="http://schemas.openxmlformats.org/officeDocument/2006/relationships/tags" Target="../tags/tag236.xml"/><Relationship Id="rId6" Type="http://schemas.openxmlformats.org/officeDocument/2006/relationships/tags" Target="../tags/tag241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240.xml"/><Relationship Id="rId15" Type="http://schemas.openxmlformats.org/officeDocument/2006/relationships/image" Target="../media/image164.png"/><Relationship Id="rId10" Type="http://schemas.openxmlformats.org/officeDocument/2006/relationships/tags" Target="../tags/tag245.xml"/><Relationship Id="rId19" Type="http://schemas.openxmlformats.org/officeDocument/2006/relationships/image" Target="../media/image168.png"/><Relationship Id="rId4" Type="http://schemas.openxmlformats.org/officeDocument/2006/relationships/tags" Target="../tags/tag239.xml"/><Relationship Id="rId9" Type="http://schemas.openxmlformats.org/officeDocument/2006/relationships/tags" Target="../tags/tag244.xml"/><Relationship Id="rId14" Type="http://schemas.openxmlformats.org/officeDocument/2006/relationships/image" Target="../media/image158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png"/><Relationship Id="rId3" Type="http://schemas.openxmlformats.org/officeDocument/2006/relationships/tags" Target="../tags/tag248.xml"/><Relationship Id="rId7" Type="http://schemas.openxmlformats.org/officeDocument/2006/relationships/notesSlide" Target="../notesSlides/notesSlide53.xml"/><Relationship Id="rId2" Type="http://schemas.openxmlformats.org/officeDocument/2006/relationships/tags" Target="../tags/tag247.xml"/><Relationship Id="rId1" Type="http://schemas.openxmlformats.org/officeDocument/2006/relationships/tags" Target="../tags/tag24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66.png"/><Relationship Id="rId5" Type="http://schemas.openxmlformats.org/officeDocument/2006/relationships/tags" Target="../tags/tag250.xml"/><Relationship Id="rId10" Type="http://schemas.openxmlformats.org/officeDocument/2006/relationships/image" Target="../media/image165.png"/><Relationship Id="rId4" Type="http://schemas.openxmlformats.org/officeDocument/2006/relationships/tags" Target="../tags/tag249.xml"/><Relationship Id="rId9" Type="http://schemas.openxmlformats.org/officeDocument/2006/relationships/image" Target="../media/image164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tags" Target="../tags/tag258.xml"/><Relationship Id="rId13" Type="http://schemas.openxmlformats.org/officeDocument/2006/relationships/image" Target="../media/image169.png"/><Relationship Id="rId3" Type="http://schemas.openxmlformats.org/officeDocument/2006/relationships/tags" Target="../tags/tag253.xml"/><Relationship Id="rId7" Type="http://schemas.openxmlformats.org/officeDocument/2006/relationships/tags" Target="../tags/tag257.xml"/><Relationship Id="rId12" Type="http://schemas.openxmlformats.org/officeDocument/2006/relationships/image" Target="../media/image165.png"/><Relationship Id="rId17" Type="http://schemas.openxmlformats.org/officeDocument/2006/relationships/image" Target="../media/image173.png"/><Relationship Id="rId2" Type="http://schemas.openxmlformats.org/officeDocument/2006/relationships/tags" Target="../tags/tag252.xml"/><Relationship Id="rId16" Type="http://schemas.openxmlformats.org/officeDocument/2006/relationships/image" Target="../media/image172.png"/><Relationship Id="rId1" Type="http://schemas.openxmlformats.org/officeDocument/2006/relationships/tags" Target="../tags/tag251.xml"/><Relationship Id="rId6" Type="http://schemas.openxmlformats.org/officeDocument/2006/relationships/tags" Target="../tags/tag256.xml"/><Relationship Id="rId11" Type="http://schemas.openxmlformats.org/officeDocument/2006/relationships/image" Target="../media/image158.png"/><Relationship Id="rId5" Type="http://schemas.openxmlformats.org/officeDocument/2006/relationships/tags" Target="../tags/tag255.xml"/><Relationship Id="rId15" Type="http://schemas.openxmlformats.org/officeDocument/2006/relationships/image" Target="../media/image171.png"/><Relationship Id="rId10" Type="http://schemas.openxmlformats.org/officeDocument/2006/relationships/notesSlide" Target="../notesSlides/notesSlide54.xml"/><Relationship Id="rId4" Type="http://schemas.openxmlformats.org/officeDocument/2006/relationships/tags" Target="../tags/tag254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70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5.xml"/><Relationship Id="rId3" Type="http://schemas.openxmlformats.org/officeDocument/2006/relationships/tags" Target="../tags/tag261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75.png"/><Relationship Id="rId2" Type="http://schemas.openxmlformats.org/officeDocument/2006/relationships/tags" Target="../tags/tag260.xml"/><Relationship Id="rId1" Type="http://schemas.openxmlformats.org/officeDocument/2006/relationships/tags" Target="../tags/tag259.xml"/><Relationship Id="rId6" Type="http://schemas.openxmlformats.org/officeDocument/2006/relationships/tags" Target="../tags/tag264.xml"/><Relationship Id="rId11" Type="http://schemas.openxmlformats.org/officeDocument/2006/relationships/image" Target="../media/image172.png"/><Relationship Id="rId5" Type="http://schemas.openxmlformats.org/officeDocument/2006/relationships/tags" Target="../tags/tag263.xml"/><Relationship Id="rId10" Type="http://schemas.openxmlformats.org/officeDocument/2006/relationships/image" Target="../media/image174.png"/><Relationship Id="rId4" Type="http://schemas.openxmlformats.org/officeDocument/2006/relationships/tags" Target="../tags/tag262.xml"/><Relationship Id="rId9" Type="http://schemas.openxmlformats.org/officeDocument/2006/relationships/image" Target="../media/image158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77.png"/><Relationship Id="rId3" Type="http://schemas.openxmlformats.org/officeDocument/2006/relationships/tags" Target="../tags/tag267.xml"/><Relationship Id="rId7" Type="http://schemas.openxmlformats.org/officeDocument/2006/relationships/tags" Target="../tags/tag271.xml"/><Relationship Id="rId12" Type="http://schemas.openxmlformats.org/officeDocument/2006/relationships/image" Target="../media/image176.png"/><Relationship Id="rId2" Type="http://schemas.openxmlformats.org/officeDocument/2006/relationships/tags" Target="../tags/tag266.xml"/><Relationship Id="rId1" Type="http://schemas.openxmlformats.org/officeDocument/2006/relationships/tags" Target="../tags/tag265.xml"/><Relationship Id="rId6" Type="http://schemas.openxmlformats.org/officeDocument/2006/relationships/tags" Target="../tags/tag270.xml"/><Relationship Id="rId11" Type="http://schemas.openxmlformats.org/officeDocument/2006/relationships/image" Target="../media/image172.png"/><Relationship Id="rId5" Type="http://schemas.openxmlformats.org/officeDocument/2006/relationships/tags" Target="../tags/tag269.xml"/><Relationship Id="rId15" Type="http://schemas.openxmlformats.org/officeDocument/2006/relationships/image" Target="../media/image178.png"/><Relationship Id="rId10" Type="http://schemas.openxmlformats.org/officeDocument/2006/relationships/image" Target="../media/image158.png"/><Relationship Id="rId4" Type="http://schemas.openxmlformats.org/officeDocument/2006/relationships/tags" Target="../tags/tag268.xml"/><Relationship Id="rId9" Type="http://schemas.openxmlformats.org/officeDocument/2006/relationships/notesSlide" Target="../notesSlides/notesSlide56.xml"/><Relationship Id="rId14" Type="http://schemas.openxmlformats.org/officeDocument/2006/relationships/image" Target="../media/image174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tags" Target="../tags/tag279.xml"/><Relationship Id="rId13" Type="http://schemas.openxmlformats.org/officeDocument/2006/relationships/image" Target="../media/image158.png"/><Relationship Id="rId18" Type="http://schemas.openxmlformats.org/officeDocument/2006/relationships/image" Target="../media/image182.png"/><Relationship Id="rId3" Type="http://schemas.openxmlformats.org/officeDocument/2006/relationships/tags" Target="../tags/tag274.xml"/><Relationship Id="rId21" Type="http://schemas.openxmlformats.org/officeDocument/2006/relationships/image" Target="../media/image185.png"/><Relationship Id="rId7" Type="http://schemas.openxmlformats.org/officeDocument/2006/relationships/tags" Target="../tags/tag278.xml"/><Relationship Id="rId12" Type="http://schemas.openxmlformats.org/officeDocument/2006/relationships/notesSlide" Target="../notesSlides/notesSlide57.xml"/><Relationship Id="rId17" Type="http://schemas.openxmlformats.org/officeDocument/2006/relationships/image" Target="../media/image181.png"/><Relationship Id="rId2" Type="http://schemas.openxmlformats.org/officeDocument/2006/relationships/tags" Target="../tags/tag273.xml"/><Relationship Id="rId16" Type="http://schemas.openxmlformats.org/officeDocument/2006/relationships/image" Target="../media/image180.png"/><Relationship Id="rId20" Type="http://schemas.openxmlformats.org/officeDocument/2006/relationships/image" Target="../media/image184.png"/><Relationship Id="rId1" Type="http://schemas.openxmlformats.org/officeDocument/2006/relationships/tags" Target="../tags/tag272.xml"/><Relationship Id="rId6" Type="http://schemas.openxmlformats.org/officeDocument/2006/relationships/tags" Target="../tags/tag277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276.xml"/><Relationship Id="rId15" Type="http://schemas.openxmlformats.org/officeDocument/2006/relationships/image" Target="../media/image174.png"/><Relationship Id="rId10" Type="http://schemas.openxmlformats.org/officeDocument/2006/relationships/tags" Target="../tags/tag281.xml"/><Relationship Id="rId19" Type="http://schemas.openxmlformats.org/officeDocument/2006/relationships/image" Target="../media/image183.png"/><Relationship Id="rId4" Type="http://schemas.openxmlformats.org/officeDocument/2006/relationships/tags" Target="../tags/tag275.xml"/><Relationship Id="rId9" Type="http://schemas.openxmlformats.org/officeDocument/2006/relationships/tags" Target="../tags/tag280.xml"/><Relationship Id="rId14" Type="http://schemas.openxmlformats.org/officeDocument/2006/relationships/image" Target="../media/image179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8.xml"/><Relationship Id="rId13" Type="http://schemas.openxmlformats.org/officeDocument/2006/relationships/image" Target="../media/image175.png"/><Relationship Id="rId3" Type="http://schemas.openxmlformats.org/officeDocument/2006/relationships/tags" Target="../tags/tag284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58.png"/><Relationship Id="rId2" Type="http://schemas.openxmlformats.org/officeDocument/2006/relationships/tags" Target="../tags/tag283.xml"/><Relationship Id="rId1" Type="http://schemas.openxmlformats.org/officeDocument/2006/relationships/tags" Target="../tags/tag282.xml"/><Relationship Id="rId6" Type="http://schemas.openxmlformats.org/officeDocument/2006/relationships/tags" Target="../tags/tag287.xml"/><Relationship Id="rId11" Type="http://schemas.openxmlformats.org/officeDocument/2006/relationships/image" Target="../media/image186.png"/><Relationship Id="rId5" Type="http://schemas.openxmlformats.org/officeDocument/2006/relationships/tags" Target="../tags/tag286.xml"/><Relationship Id="rId10" Type="http://schemas.openxmlformats.org/officeDocument/2006/relationships/image" Target="../media/image185.png"/><Relationship Id="rId4" Type="http://schemas.openxmlformats.org/officeDocument/2006/relationships/tags" Target="../tags/tag285.xml"/><Relationship Id="rId9" Type="http://schemas.openxmlformats.org/officeDocument/2006/relationships/image" Target="../media/image184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3" Type="http://schemas.openxmlformats.org/officeDocument/2006/relationships/tags" Target="../tags/tag290.xml"/><Relationship Id="rId7" Type="http://schemas.openxmlformats.org/officeDocument/2006/relationships/image" Target="../media/image187.png"/><Relationship Id="rId2" Type="http://schemas.openxmlformats.org/officeDocument/2006/relationships/tags" Target="../tags/tag289.xml"/><Relationship Id="rId1" Type="http://schemas.openxmlformats.org/officeDocument/2006/relationships/tags" Target="../tags/tag288.xml"/><Relationship Id="rId6" Type="http://schemas.openxmlformats.org/officeDocument/2006/relationships/notesSlide" Target="../notesSlides/notesSlide59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87.png"/><Relationship Id="rId4" Type="http://schemas.openxmlformats.org/officeDocument/2006/relationships/tags" Target="../tags/tag291.xml"/><Relationship Id="rId9" Type="http://schemas.openxmlformats.org/officeDocument/2006/relationships/image" Target="../media/image10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13" Type="http://schemas.openxmlformats.org/officeDocument/2006/relationships/image" Target="../media/image15.png"/><Relationship Id="rId3" Type="http://schemas.openxmlformats.org/officeDocument/2006/relationships/tags" Target="../tags/tag20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4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image" Target="../media/image13.png"/><Relationship Id="rId5" Type="http://schemas.openxmlformats.org/officeDocument/2006/relationships/tags" Target="../tags/tag22.xml"/><Relationship Id="rId10" Type="http://schemas.openxmlformats.org/officeDocument/2006/relationships/image" Target="../media/image12.png"/><Relationship Id="rId4" Type="http://schemas.openxmlformats.org/officeDocument/2006/relationships/tags" Target="../tags/tag21.xml"/><Relationship Id="rId9" Type="http://schemas.openxmlformats.org/officeDocument/2006/relationships/image" Target="../media/image10.png"/><Relationship Id="rId14" Type="http://schemas.openxmlformats.org/officeDocument/2006/relationships/image" Target="../media/image11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png"/><Relationship Id="rId3" Type="http://schemas.openxmlformats.org/officeDocument/2006/relationships/tags" Target="../tags/tag294.xml"/><Relationship Id="rId7" Type="http://schemas.openxmlformats.org/officeDocument/2006/relationships/notesSlide" Target="../notesSlides/notesSlide60.xml"/><Relationship Id="rId12" Type="http://schemas.openxmlformats.org/officeDocument/2006/relationships/image" Target="../media/image152.png"/><Relationship Id="rId2" Type="http://schemas.openxmlformats.org/officeDocument/2006/relationships/tags" Target="../tags/tag293.xml"/><Relationship Id="rId1" Type="http://schemas.openxmlformats.org/officeDocument/2006/relationships/tags" Target="../tags/tag29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46.png"/><Relationship Id="rId5" Type="http://schemas.openxmlformats.org/officeDocument/2006/relationships/tags" Target="../tags/tag296.xml"/><Relationship Id="rId10" Type="http://schemas.openxmlformats.org/officeDocument/2006/relationships/image" Target="../media/image145.png"/><Relationship Id="rId4" Type="http://schemas.openxmlformats.org/officeDocument/2006/relationships/tags" Target="../tags/tag295.xml"/><Relationship Id="rId9" Type="http://schemas.openxmlformats.org/officeDocument/2006/relationships/image" Target="../media/image189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png"/><Relationship Id="rId3" Type="http://schemas.openxmlformats.org/officeDocument/2006/relationships/tags" Target="../tags/tag299.xml"/><Relationship Id="rId7" Type="http://schemas.openxmlformats.org/officeDocument/2006/relationships/image" Target="../media/image190.png"/><Relationship Id="rId2" Type="http://schemas.openxmlformats.org/officeDocument/2006/relationships/tags" Target="../tags/tag298.xml"/><Relationship Id="rId1" Type="http://schemas.openxmlformats.org/officeDocument/2006/relationships/tags" Target="../tags/tag297.xml"/><Relationship Id="rId6" Type="http://schemas.openxmlformats.org/officeDocument/2006/relationships/notesSlide" Target="../notesSlides/notesSlide61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92.png"/><Relationship Id="rId4" Type="http://schemas.openxmlformats.org/officeDocument/2006/relationships/tags" Target="../tags/tag300.xml"/><Relationship Id="rId9" Type="http://schemas.openxmlformats.org/officeDocument/2006/relationships/image" Target="../media/image145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2.xml"/><Relationship Id="rId1" Type="http://schemas.openxmlformats.org/officeDocument/2006/relationships/tags" Target="../tags/tag301.xml"/><Relationship Id="rId6" Type="http://schemas.openxmlformats.org/officeDocument/2006/relationships/image" Target="../media/image193.png"/><Relationship Id="rId5" Type="http://schemas.openxmlformats.org/officeDocument/2006/relationships/image" Target="../media/image37.png"/><Relationship Id="rId4" Type="http://schemas.openxmlformats.org/officeDocument/2006/relationships/notesSlide" Target="../notesSlides/notesSlide6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3.xml"/><Relationship Id="rId4" Type="http://schemas.openxmlformats.org/officeDocument/2006/relationships/image" Target="../media/image194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tags" Target="../tags/tag306.xml"/><Relationship Id="rId7" Type="http://schemas.openxmlformats.org/officeDocument/2006/relationships/notesSlide" Target="../notesSlides/notesSlide64.xml"/><Relationship Id="rId12" Type="http://schemas.openxmlformats.org/officeDocument/2006/relationships/image" Target="../media/image195.png"/><Relationship Id="rId2" Type="http://schemas.openxmlformats.org/officeDocument/2006/relationships/tags" Target="../tags/tag305.xml"/><Relationship Id="rId1" Type="http://schemas.openxmlformats.org/officeDocument/2006/relationships/tags" Target="../tags/tag304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56.png"/><Relationship Id="rId5" Type="http://schemas.openxmlformats.org/officeDocument/2006/relationships/tags" Target="../tags/tag308.xml"/><Relationship Id="rId10" Type="http://schemas.openxmlformats.org/officeDocument/2006/relationships/image" Target="../media/image153.png"/><Relationship Id="rId4" Type="http://schemas.openxmlformats.org/officeDocument/2006/relationships/tags" Target="../tags/tag307.xml"/><Relationship Id="rId9" Type="http://schemas.openxmlformats.org/officeDocument/2006/relationships/image" Target="../media/image124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26.xml"/><Relationship Id="rId7" Type="http://schemas.openxmlformats.org/officeDocument/2006/relationships/image" Target="../media/image16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tags" Target="../tags/tag29.xml"/><Relationship Id="rId7" Type="http://schemas.openxmlformats.org/officeDocument/2006/relationships/image" Target="../media/image19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18.pn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tags" Target="../tags/tag32.xml"/><Relationship Id="rId7" Type="http://schemas.openxmlformats.org/officeDocument/2006/relationships/image" Target="../media/image21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3.xml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6DF76B-C3ED-4B24-820D-D1A9DA3BC9B7}" type="slidenum">
              <a:rPr lang="en-US"/>
              <a:pPr/>
              <a:t>1</a:t>
            </a:fld>
            <a:endParaRPr lang="en-US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143000"/>
            <a:ext cx="8458200" cy="1905000"/>
          </a:xfrm>
        </p:spPr>
        <p:txBody>
          <a:bodyPr/>
          <a:lstStyle/>
          <a:p>
            <a:pPr eaLnBrk="1" hangingPunct="1"/>
            <a:r>
              <a:rPr lang="en-US" dirty="0" smtClean="0"/>
              <a:t>ME </a:t>
            </a:r>
            <a:r>
              <a:rPr lang="en-US" smtClean="0"/>
              <a:t>233 </a:t>
            </a:r>
            <a:r>
              <a:rPr lang="en-US" smtClean="0"/>
              <a:t>Advanced </a:t>
            </a:r>
            <a:r>
              <a:rPr lang="en-US" dirty="0" smtClean="0"/>
              <a:t>Control II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Lecture 5</a:t>
            </a:r>
            <a:br>
              <a:rPr lang="en-US" dirty="0" smtClean="0"/>
            </a:br>
            <a:r>
              <a:rPr lang="en-US" dirty="0" smtClean="0"/>
              <a:t>Least Squares Estimation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sz="2800" dirty="0" smtClean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4724400"/>
            <a:ext cx="6400800" cy="1752600"/>
          </a:xfrm>
        </p:spPr>
        <p:txBody>
          <a:bodyPr/>
          <a:lstStyle/>
          <a:p>
            <a:pPr eaLnBrk="1" hangingPunct="1"/>
            <a:r>
              <a:rPr lang="en-US" dirty="0" smtClean="0"/>
              <a:t>(ME233 Class Notes pp. LS1-LS5)</a:t>
            </a:r>
          </a:p>
        </p:txBody>
      </p:sp>
      <p:sp>
        <p:nvSpPr>
          <p:cNvPr id="5" name="TextBox 4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120032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TexPoint fonts used in EMF. </a:t>
            </a:r>
          </a:p>
          <a:p>
            <a:r>
              <a:rPr lang="en-US" smtClean="0"/>
              <a:t>Read the TexPoint manual before you delete this box.: </a:t>
            </a:r>
            <a:r>
              <a:rPr lang="en-US" smtClean="0">
                <a:latin typeface="CMEX10"/>
              </a:rPr>
              <a:t>A</a:t>
            </a:r>
            <a:r>
              <a:rPr lang="en-US" smtClean="0">
                <a:latin typeface="CMMI8"/>
              </a:rPr>
              <a:t>A</a:t>
            </a:r>
            <a:r>
              <a:rPr lang="en-US" smtClean="0">
                <a:latin typeface="CMSY8"/>
              </a:rPr>
              <a:t>A</a:t>
            </a:r>
            <a:r>
              <a:rPr lang="en-US" smtClean="0">
                <a:latin typeface="LCMSS8"/>
              </a:rPr>
              <a:t>A</a:t>
            </a:r>
            <a:r>
              <a:rPr lang="en-US" smtClean="0">
                <a:latin typeface="CMMI10"/>
              </a:rPr>
              <a:t>A</a:t>
            </a:r>
            <a:r>
              <a:rPr lang="en-US" smtClean="0">
                <a:latin typeface="CMSY10ORIG"/>
              </a:rPr>
              <a:t>A</a:t>
            </a:r>
            <a:r>
              <a:rPr lang="en-US" smtClean="0">
                <a:latin typeface="CMR7"/>
              </a:rPr>
              <a:t>A</a:t>
            </a:r>
            <a:r>
              <a:rPr lang="en-US" smtClean="0">
                <a:latin typeface="CMR10"/>
              </a:rPr>
              <a:t>A</a:t>
            </a:r>
            <a:r>
              <a:rPr lang="en-US" smtClean="0">
                <a:latin typeface="CMMI7"/>
              </a:rPr>
              <a:t>A</a:t>
            </a:r>
            <a:r>
              <a:rPr lang="en-US" smtClean="0">
                <a:latin typeface="CMMI5"/>
              </a:rPr>
              <a:t>A</a:t>
            </a:r>
            <a:r>
              <a:rPr lang="en-US" smtClean="0">
                <a:latin typeface="CMSY7"/>
              </a:rPr>
              <a:t>A</a:t>
            </a:r>
            <a:r>
              <a:rPr lang="en-US" smtClean="0">
                <a:latin typeface="CMSY5"/>
              </a:rPr>
              <a:t>A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E5CF94-EA35-4729-8942-2DD3DFCA55C8}" type="slidenum">
              <a:rPr lang="en-US"/>
              <a:pPr/>
              <a:t>10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Conditional Expectation</a:t>
            </a: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685800" y="1219200"/>
            <a:ext cx="77724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i="0" dirty="0">
                <a:latin typeface="Helvetica" pitchFamily="34" charset="0"/>
              </a:rPr>
              <a:t>Lemma:</a:t>
            </a:r>
          </a:p>
          <a:p>
            <a:pPr>
              <a:spcBef>
                <a:spcPct val="50000"/>
              </a:spcBef>
            </a:pPr>
            <a:r>
              <a:rPr lang="en-US" i="0" dirty="0">
                <a:latin typeface="Helvetica" pitchFamily="34" charset="0"/>
              </a:rPr>
              <a:t>For any function                 of the random </a:t>
            </a:r>
            <a:r>
              <a:rPr lang="en-US" i="0" dirty="0" smtClean="0">
                <a:latin typeface="Helvetica" pitchFamily="34" charset="0"/>
              </a:rPr>
              <a:t>vector </a:t>
            </a:r>
            <a:r>
              <a:rPr lang="en-US" dirty="0" smtClean="0">
                <a:latin typeface="Century Schoolbook" pitchFamily="18" charset="0"/>
              </a:rPr>
              <a:t>Y, </a:t>
            </a:r>
            <a:r>
              <a:rPr lang="en-US" i="0" dirty="0" smtClean="0">
                <a:latin typeface="Helvetica" pitchFamily="34" charset="0"/>
              </a:rPr>
              <a:t>with the appropriate dimensions</a:t>
            </a:r>
            <a:endParaRPr lang="en-US" i="0" dirty="0">
              <a:latin typeface="Helvetica" pitchFamily="34" charset="0"/>
            </a:endParaRPr>
          </a:p>
        </p:txBody>
      </p:sp>
      <p:pic>
        <p:nvPicPr>
          <p:cNvPr id="11" name="Picture 1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7086600" y="304800"/>
            <a:ext cx="942973" cy="570552"/>
          </a:xfrm>
          <a:prstGeom prst="rect">
            <a:avLst/>
          </a:prstGeom>
          <a:noFill/>
          <a:ln/>
          <a:effectLst/>
        </p:spPr>
      </p:pic>
      <p:pic>
        <p:nvPicPr>
          <p:cNvPr id="11270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60725" y="1828800"/>
            <a:ext cx="6667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1" name="Text Box 16"/>
          <p:cNvSpPr txBox="1">
            <a:spLocks noChangeArrowheads="1"/>
          </p:cNvSpPr>
          <p:nvPr/>
        </p:nvSpPr>
        <p:spPr bwMode="auto">
          <a:xfrm>
            <a:off x="609600" y="4724400"/>
            <a:ext cx="60721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we can replace </a:t>
            </a:r>
            <a:r>
              <a:rPr lang="en-US" sz="3200" b="1" dirty="0">
                <a:latin typeface="Century Schoolbook" pitchFamily="18" charset="0"/>
              </a:rPr>
              <a:t>X</a:t>
            </a:r>
            <a:r>
              <a:rPr lang="en-US" dirty="0"/>
              <a:t> by its conditional expectation</a:t>
            </a:r>
          </a:p>
        </p:txBody>
      </p:sp>
      <p:pic>
        <p:nvPicPr>
          <p:cNvPr id="12" name="Picture 1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408031" y="3422650"/>
            <a:ext cx="5896137" cy="515223"/>
          </a:xfrm>
          <a:prstGeom prst="rect">
            <a:avLst/>
          </a:prstGeom>
          <a:noFill/>
          <a:ln/>
          <a:effectLst/>
        </p:spPr>
      </p:pic>
      <p:pic>
        <p:nvPicPr>
          <p:cNvPr id="10" name="Picture 9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6705600" y="4800600"/>
            <a:ext cx="942973" cy="570552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F218D7-6645-4922-8D25-C41D7BEBD086}" type="slidenum">
              <a:rPr lang="en-US"/>
              <a:pPr/>
              <a:t>11</a:t>
            </a:fld>
            <a:endParaRPr 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Marginal Expectation</a:t>
            </a:r>
          </a:p>
        </p:txBody>
      </p:sp>
      <p:pic>
        <p:nvPicPr>
          <p:cNvPr id="5124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010400" y="381000"/>
            <a:ext cx="298450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TextBox 37"/>
          <p:cNvSpPr txBox="1"/>
          <p:nvPr/>
        </p:nvSpPr>
        <p:spPr>
          <a:xfrm>
            <a:off x="381000" y="1905000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Proof:</a:t>
            </a:r>
            <a:endParaRPr lang="en-US" b="1" dirty="0"/>
          </a:p>
        </p:txBody>
      </p:sp>
      <p:pic>
        <p:nvPicPr>
          <p:cNvPr id="13" name="Picture 1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408031" y="1219200"/>
            <a:ext cx="5896137" cy="515223"/>
          </a:xfrm>
          <a:prstGeom prst="rect">
            <a:avLst/>
          </a:prstGeom>
          <a:noFill/>
          <a:ln/>
          <a:effectLst/>
        </p:spPr>
      </p:pic>
      <p:sp>
        <p:nvSpPr>
          <p:cNvPr id="14" name="TextBox 13"/>
          <p:cNvSpPr txBox="1"/>
          <p:nvPr/>
        </p:nvSpPr>
        <p:spPr>
          <a:xfrm>
            <a:off x="685800" y="2362200"/>
            <a:ext cx="456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latin typeface="Arial" pitchFamily="34" charset="0"/>
                <a:cs typeface="Arial" pitchFamily="34" charset="0"/>
              </a:rPr>
              <a:t>First examine the left-hand side:</a:t>
            </a:r>
            <a:endParaRPr lang="en-US" i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6" name="Picture 15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493881" y="2895600"/>
            <a:ext cx="8033908" cy="903905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478355" y="4648200"/>
            <a:ext cx="6473502" cy="904794"/>
          </a:xfrm>
          <a:prstGeom prst="rect">
            <a:avLst/>
          </a:prstGeom>
          <a:noFill/>
          <a:ln/>
          <a:effectLst/>
        </p:spPr>
      </p:pic>
      <p:sp>
        <p:nvSpPr>
          <p:cNvPr id="23" name="Left Brace 22"/>
          <p:cNvSpPr/>
          <p:nvPr/>
        </p:nvSpPr>
        <p:spPr bwMode="auto">
          <a:xfrm rot="16200000">
            <a:off x="6477000" y="2819400"/>
            <a:ext cx="381000" cy="1752600"/>
          </a:xfrm>
          <a:prstGeom prst="leftBrace">
            <a:avLst>
              <a:gd name="adj1" fmla="val 35000"/>
              <a:gd name="adj2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Left Brace 23"/>
          <p:cNvSpPr/>
          <p:nvPr/>
        </p:nvSpPr>
        <p:spPr bwMode="auto">
          <a:xfrm rot="5400000">
            <a:off x="5524500" y="3467100"/>
            <a:ext cx="381000" cy="2438400"/>
          </a:xfrm>
          <a:prstGeom prst="leftBrace">
            <a:avLst>
              <a:gd name="adj1" fmla="val 35000"/>
              <a:gd name="adj2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 bwMode="auto">
          <a:xfrm rot="5400000">
            <a:off x="5791200" y="3886200"/>
            <a:ext cx="533400" cy="533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20" name="Picture 19" descr="TP_tmp.emf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391316" y="5638800"/>
            <a:ext cx="6924264" cy="946742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F218D7-6645-4922-8D25-C41D7BEBD086}" type="slidenum">
              <a:rPr lang="en-US"/>
              <a:pPr/>
              <a:t>12</a:t>
            </a:fld>
            <a:endParaRPr 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Marginal Expectation</a:t>
            </a:r>
          </a:p>
        </p:txBody>
      </p:sp>
      <p:pic>
        <p:nvPicPr>
          <p:cNvPr id="5124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010400" y="381000"/>
            <a:ext cx="298450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TextBox 37"/>
          <p:cNvSpPr txBox="1"/>
          <p:nvPr/>
        </p:nvSpPr>
        <p:spPr>
          <a:xfrm>
            <a:off x="381000" y="1905000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Proof:</a:t>
            </a:r>
            <a:endParaRPr lang="en-US" b="1" dirty="0"/>
          </a:p>
        </p:txBody>
      </p:sp>
      <p:pic>
        <p:nvPicPr>
          <p:cNvPr id="13" name="Picture 1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408031" y="1219200"/>
            <a:ext cx="5896137" cy="515223"/>
          </a:xfrm>
          <a:prstGeom prst="rect">
            <a:avLst/>
          </a:prstGeom>
          <a:noFill/>
          <a:ln/>
          <a:effectLst/>
        </p:spPr>
      </p:pic>
      <p:sp>
        <p:nvSpPr>
          <p:cNvPr id="14" name="TextBox 13"/>
          <p:cNvSpPr txBox="1"/>
          <p:nvPr/>
        </p:nvSpPr>
        <p:spPr>
          <a:xfrm>
            <a:off x="685800" y="2362200"/>
            <a:ext cx="456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latin typeface="Arial" pitchFamily="34" charset="0"/>
                <a:cs typeface="Arial" pitchFamily="34" charset="0"/>
              </a:rPr>
              <a:t>First examine the left-hand side:</a:t>
            </a:r>
            <a:endParaRPr lang="en-US" i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Picture 14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323378" y="3276600"/>
            <a:ext cx="8476257" cy="874392"/>
          </a:xfrm>
          <a:prstGeom prst="rect">
            <a:avLst/>
          </a:prstGeom>
          <a:noFill/>
          <a:ln/>
          <a:effectLst/>
        </p:spPr>
      </p:pic>
      <p:sp>
        <p:nvSpPr>
          <p:cNvPr id="16" name="Left Brace 15"/>
          <p:cNvSpPr/>
          <p:nvPr/>
        </p:nvSpPr>
        <p:spPr bwMode="auto">
          <a:xfrm rot="16200000">
            <a:off x="5600700" y="2857500"/>
            <a:ext cx="381000" cy="2895600"/>
          </a:xfrm>
          <a:prstGeom prst="leftBrace">
            <a:avLst>
              <a:gd name="adj1" fmla="val 35000"/>
              <a:gd name="adj2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9" name="Picture 18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5070101" y="4495800"/>
            <a:ext cx="566135" cy="444647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P_tmp.emf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378081" y="5257800"/>
            <a:ext cx="5922714" cy="83812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F218D7-6645-4922-8D25-C41D7BEBD086}" type="slidenum">
              <a:rPr lang="en-US"/>
              <a:pPr/>
              <a:t>13</a:t>
            </a:fld>
            <a:endParaRPr 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Marginal Expectation</a:t>
            </a:r>
          </a:p>
        </p:txBody>
      </p:sp>
      <p:pic>
        <p:nvPicPr>
          <p:cNvPr id="5124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010400" y="381000"/>
            <a:ext cx="298450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TextBox 37"/>
          <p:cNvSpPr txBox="1"/>
          <p:nvPr/>
        </p:nvSpPr>
        <p:spPr>
          <a:xfrm>
            <a:off x="381000" y="1905000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Proof:</a:t>
            </a:r>
            <a:endParaRPr lang="en-US" b="1" dirty="0"/>
          </a:p>
        </p:txBody>
      </p:sp>
      <p:pic>
        <p:nvPicPr>
          <p:cNvPr id="13" name="Picture 1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408031" y="1219200"/>
            <a:ext cx="5896137" cy="515223"/>
          </a:xfrm>
          <a:prstGeom prst="rect">
            <a:avLst/>
          </a:prstGeom>
          <a:noFill/>
          <a:ln/>
          <a:effectLst/>
        </p:spPr>
      </p:pic>
      <p:sp>
        <p:nvSpPr>
          <p:cNvPr id="14" name="TextBox 13"/>
          <p:cNvSpPr txBox="1"/>
          <p:nvPr/>
        </p:nvSpPr>
        <p:spPr>
          <a:xfrm>
            <a:off x="685800" y="2743200"/>
            <a:ext cx="4774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latin typeface="Arial" pitchFamily="34" charset="0"/>
                <a:cs typeface="Arial" pitchFamily="34" charset="0"/>
              </a:rPr>
              <a:t>Now examine the right-hand side:</a:t>
            </a:r>
            <a:endParaRPr lang="en-US" i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6" name="Picture 15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506606" y="3505200"/>
            <a:ext cx="8109801" cy="838945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323825" y="5105400"/>
            <a:ext cx="8471606" cy="877840"/>
          </a:xfrm>
          <a:prstGeom prst="rect">
            <a:avLst/>
          </a:prstGeom>
          <a:noFill/>
          <a:ln/>
          <a:effectLst/>
        </p:spPr>
      </p:pic>
      <p:sp>
        <p:nvSpPr>
          <p:cNvPr id="26" name="Left Brace 25"/>
          <p:cNvSpPr/>
          <p:nvPr/>
        </p:nvSpPr>
        <p:spPr bwMode="auto">
          <a:xfrm rot="16200000">
            <a:off x="5219700" y="3619500"/>
            <a:ext cx="381000" cy="1371600"/>
          </a:xfrm>
          <a:prstGeom prst="leftBrace">
            <a:avLst>
              <a:gd name="adj1" fmla="val 35000"/>
              <a:gd name="adj2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Left Brace 26"/>
          <p:cNvSpPr/>
          <p:nvPr/>
        </p:nvSpPr>
        <p:spPr bwMode="auto">
          <a:xfrm rot="16200000">
            <a:off x="6591300" y="4533900"/>
            <a:ext cx="381000" cy="3048000"/>
          </a:xfrm>
          <a:prstGeom prst="leftBrace">
            <a:avLst>
              <a:gd name="adj1" fmla="val 35000"/>
              <a:gd name="adj2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91000" y="4495800"/>
            <a:ext cx="2675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latin typeface="Arial" pitchFamily="34" charset="0"/>
                <a:cs typeface="Arial" pitchFamily="34" charset="0"/>
              </a:rPr>
              <a:t>Not a function of </a:t>
            </a:r>
            <a:r>
              <a:rPr lang="en-US" dirty="0" smtClean="0">
                <a:latin typeface="Century" pitchFamily="18" charset="0"/>
              </a:rPr>
              <a:t>x</a:t>
            </a:r>
            <a:endParaRPr lang="en-US" dirty="0">
              <a:latin typeface="Century" pitchFamily="18" charset="0"/>
            </a:endParaRPr>
          </a:p>
        </p:txBody>
      </p:sp>
      <p:pic>
        <p:nvPicPr>
          <p:cNvPr id="18" name="Picture 17" descr="TP_tmp.emf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5675121" y="6172200"/>
            <a:ext cx="917958" cy="402844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F218D7-6645-4922-8D25-C41D7BEBD086}" type="slidenum">
              <a:rPr lang="en-US"/>
              <a:pPr/>
              <a:t>14</a:t>
            </a:fld>
            <a:endParaRPr 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Marginal Expectation</a:t>
            </a:r>
          </a:p>
        </p:txBody>
      </p:sp>
      <p:pic>
        <p:nvPicPr>
          <p:cNvPr id="5124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10400" y="381000"/>
            <a:ext cx="298450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TextBox 37"/>
          <p:cNvSpPr txBox="1"/>
          <p:nvPr/>
        </p:nvSpPr>
        <p:spPr>
          <a:xfrm>
            <a:off x="381000" y="1905000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Proof:</a:t>
            </a:r>
            <a:endParaRPr lang="en-US" b="1" dirty="0"/>
          </a:p>
        </p:txBody>
      </p:sp>
      <p:pic>
        <p:nvPicPr>
          <p:cNvPr id="13" name="Picture 1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408031" y="1219200"/>
            <a:ext cx="5896137" cy="515223"/>
          </a:xfrm>
          <a:prstGeom prst="rect">
            <a:avLst/>
          </a:prstGeom>
          <a:noFill/>
          <a:ln/>
          <a:effectLst/>
        </p:spPr>
      </p:pic>
      <p:pic>
        <p:nvPicPr>
          <p:cNvPr id="11" name="Picture 10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979245" y="3581400"/>
            <a:ext cx="7216775" cy="1633987"/>
          </a:xfrm>
          <a:prstGeom prst="rect">
            <a:avLst/>
          </a:prstGeom>
          <a:noFill/>
          <a:ln/>
          <a:effectLst/>
        </p:spPr>
      </p:pic>
      <p:sp>
        <p:nvSpPr>
          <p:cNvPr id="17" name="TextBox 16"/>
          <p:cNvSpPr txBox="1"/>
          <p:nvPr/>
        </p:nvSpPr>
        <p:spPr>
          <a:xfrm flipH="1">
            <a:off x="990600" y="2895600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 smtClean="0">
                <a:latin typeface="Arial" pitchFamily="34" charset="0"/>
                <a:cs typeface="Arial" pitchFamily="34" charset="0"/>
              </a:rPr>
              <a:t>Therefore,</a:t>
            </a:r>
            <a:endParaRPr lang="en-US" i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8458200" y="5715000"/>
            <a:ext cx="304800" cy="304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64A8CE-412A-476D-843D-D173FEF229D0}" type="slidenum">
              <a:rPr lang="en-US"/>
              <a:pPr/>
              <a:t>15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Conditional Expectation</a:t>
            </a: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685800" y="914400"/>
            <a:ext cx="7772400" cy="2055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i="0" dirty="0">
                <a:latin typeface="Helvetica" pitchFamily="34" charset="0"/>
              </a:rPr>
              <a:t>Theorem:</a:t>
            </a:r>
          </a:p>
          <a:p>
            <a:pPr>
              <a:spcBef>
                <a:spcPct val="50000"/>
              </a:spcBef>
            </a:pPr>
            <a:endParaRPr lang="en-US" sz="1600" b="1" i="0" dirty="0" smtClean="0">
              <a:latin typeface="Helvetica" pitchFamily="34" charset="0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i="0" dirty="0" smtClean="0">
                <a:latin typeface="Helvetica" pitchFamily="34" charset="0"/>
              </a:rPr>
              <a:t>                  </a:t>
            </a:r>
            <a:r>
              <a:rPr lang="en-US" i="0" dirty="0">
                <a:latin typeface="Helvetica" pitchFamily="34" charset="0"/>
              </a:rPr>
              <a:t>is the least squares minimum estimator of </a:t>
            </a:r>
            <a:r>
              <a:rPr lang="en-US" sz="2800" b="1" dirty="0"/>
              <a:t>X</a:t>
            </a:r>
            <a:r>
              <a:rPr lang="en-US" i="0" dirty="0">
                <a:latin typeface="Helvetica" pitchFamily="34" charset="0"/>
              </a:rPr>
              <a:t> given </a:t>
            </a:r>
            <a:r>
              <a:rPr lang="en-US" sz="2800" b="1" dirty="0">
                <a:latin typeface="Century Schoolbook" pitchFamily="18" charset="0"/>
              </a:rPr>
              <a:t>Y</a:t>
            </a:r>
            <a:r>
              <a:rPr lang="en-US" dirty="0">
                <a:latin typeface="Century Schoolbook" pitchFamily="18" charset="0"/>
              </a:rPr>
              <a:t>, i.e.</a:t>
            </a:r>
          </a:p>
        </p:txBody>
      </p:sp>
      <p:sp>
        <p:nvSpPr>
          <p:cNvPr id="733196" name="Rectangle 12"/>
          <p:cNvSpPr>
            <a:spLocks noChangeArrowheads="1"/>
          </p:cNvSpPr>
          <p:nvPr/>
        </p:nvSpPr>
        <p:spPr bwMode="auto">
          <a:xfrm>
            <a:off x="304800" y="4572000"/>
            <a:ext cx="858279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for all functions           of </a:t>
            </a:r>
            <a:r>
              <a:rPr lang="en-US" sz="2800" dirty="0" smtClean="0">
                <a:latin typeface="Century Schoolbook" pitchFamily="18" charset="0"/>
              </a:rPr>
              <a:t>Y </a:t>
            </a:r>
            <a:r>
              <a:rPr lang="en-US" sz="2800" i="0" dirty="0" smtClean="0">
                <a:latin typeface="Helvetica" pitchFamily="34" charset="0"/>
              </a:rPr>
              <a:t>of appropriate dimensions</a:t>
            </a:r>
            <a:endParaRPr lang="en-US" sz="2800" dirty="0">
              <a:latin typeface="Century Schoolbook" pitchFamily="18" charset="0"/>
            </a:endParaRPr>
          </a:p>
        </p:txBody>
      </p:sp>
      <p:pic>
        <p:nvPicPr>
          <p:cNvPr id="733197" name="Picture 1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895600" y="4648200"/>
            <a:ext cx="6667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571426" y="3352800"/>
            <a:ext cx="6534570" cy="494922"/>
          </a:xfrm>
          <a:prstGeom prst="rect">
            <a:avLst/>
          </a:prstGeom>
          <a:noFill/>
          <a:ln/>
          <a:effectLst/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7086600" y="304800"/>
            <a:ext cx="942973" cy="570552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219200" y="1828800"/>
            <a:ext cx="942973" cy="570552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5629068" y="6019800"/>
            <a:ext cx="2477308" cy="495005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319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F218D7-6645-4922-8D25-C41D7BEBD086}" type="slidenum">
              <a:rPr lang="en-US"/>
              <a:pPr/>
              <a:t>16</a:t>
            </a:fld>
            <a:endParaRPr 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Marginal Expectation</a:t>
            </a:r>
          </a:p>
        </p:txBody>
      </p:sp>
      <p:pic>
        <p:nvPicPr>
          <p:cNvPr id="5124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010400" y="381000"/>
            <a:ext cx="298450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253253" y="2895600"/>
            <a:ext cx="8485093" cy="404980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142993" y="3733800"/>
            <a:ext cx="5989147" cy="1365946"/>
          </a:xfrm>
          <a:prstGeom prst="rect">
            <a:avLst/>
          </a:prstGeom>
          <a:noFill/>
          <a:ln/>
          <a:effectLst/>
        </p:spPr>
      </p:pic>
      <p:sp>
        <p:nvSpPr>
          <p:cNvPr id="38" name="TextBox 37"/>
          <p:cNvSpPr txBox="1"/>
          <p:nvPr/>
        </p:nvSpPr>
        <p:spPr>
          <a:xfrm>
            <a:off x="381000" y="2057400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Proof:</a:t>
            </a:r>
            <a:endParaRPr lang="en-US" b="1" dirty="0"/>
          </a:p>
        </p:txBody>
      </p:sp>
      <p:pic>
        <p:nvPicPr>
          <p:cNvPr id="10" name="Picture 9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707488" y="1219200"/>
            <a:ext cx="7517218" cy="548309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P_tmp.emf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088666" y="5334000"/>
            <a:ext cx="7612251" cy="1049966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431584" y="3276600"/>
            <a:ext cx="8371485" cy="1006399"/>
          </a:xfrm>
          <a:prstGeom prst="rect">
            <a:avLst/>
          </a:prstGeom>
          <a:noFill/>
          <a:ln/>
          <a:effectLst/>
        </p:spPr>
      </p:pic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F218D7-6645-4922-8D25-C41D7BEBD086}" type="slidenum">
              <a:rPr lang="en-US"/>
              <a:pPr/>
              <a:t>17</a:t>
            </a:fld>
            <a:endParaRPr 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Marginal Expectation</a:t>
            </a:r>
          </a:p>
        </p:txBody>
      </p:sp>
      <p:pic>
        <p:nvPicPr>
          <p:cNvPr id="5124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010400" y="381000"/>
            <a:ext cx="298450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0" name="Straight Arrow Connector 29"/>
          <p:cNvCxnSpPr/>
          <p:nvPr/>
        </p:nvCxnSpPr>
        <p:spPr bwMode="auto">
          <a:xfrm flipV="1">
            <a:off x="3429000" y="3962400"/>
            <a:ext cx="4419600" cy="381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7848600" y="35814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0" dirty="0" smtClean="0">
                <a:solidFill>
                  <a:srgbClr val="FF0000"/>
                </a:solidFill>
              </a:rPr>
              <a:t>0</a:t>
            </a:r>
            <a:endParaRPr lang="en-US" sz="3200" b="1" i="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1000" y="2057400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Proof:</a:t>
            </a:r>
            <a:endParaRPr lang="en-US" b="1" dirty="0"/>
          </a:p>
        </p:txBody>
      </p:sp>
      <p:pic>
        <p:nvPicPr>
          <p:cNvPr id="19" name="Picture 18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707488" y="1219200"/>
            <a:ext cx="7517218" cy="548309"/>
          </a:xfrm>
          <a:prstGeom prst="rect">
            <a:avLst/>
          </a:prstGeom>
          <a:noFill/>
          <a:ln/>
          <a:effectLst/>
        </p:spPr>
      </p:pic>
      <p:sp>
        <p:nvSpPr>
          <p:cNvPr id="15" name="TextBox 14"/>
          <p:cNvSpPr txBox="1"/>
          <p:nvPr/>
        </p:nvSpPr>
        <p:spPr>
          <a:xfrm>
            <a:off x="990600" y="2590800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latin typeface="Arial" pitchFamily="34" charset="0"/>
                <a:cs typeface="Arial" pitchFamily="34" charset="0"/>
              </a:rPr>
              <a:t>Define</a:t>
            </a:r>
            <a:endParaRPr lang="en-US" i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3" name="Picture 22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2164415" y="2590800"/>
            <a:ext cx="3172854" cy="397292"/>
          </a:xfrm>
          <a:prstGeom prst="rect">
            <a:avLst/>
          </a:prstGeom>
          <a:noFill/>
          <a:ln/>
          <a:effectLst/>
        </p:spPr>
      </p:pic>
      <p:sp>
        <p:nvSpPr>
          <p:cNvPr id="24" name="TextBox 23"/>
          <p:cNvSpPr txBox="1"/>
          <p:nvPr/>
        </p:nvSpPr>
        <p:spPr>
          <a:xfrm>
            <a:off x="457200" y="4648200"/>
            <a:ext cx="6357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latin typeface="Arial" pitchFamily="34" charset="0"/>
                <a:cs typeface="Arial" pitchFamily="34" charset="0"/>
              </a:rPr>
              <a:t>Since                                     for all outcomes,</a:t>
            </a:r>
            <a:endParaRPr lang="en-US" i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5" name="Picture 24" descr="TP_tmp.emf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1630436" y="4648200"/>
            <a:ext cx="2596859" cy="397683"/>
          </a:xfrm>
          <a:prstGeom prst="rect">
            <a:avLst/>
          </a:prstGeom>
          <a:noFill/>
          <a:ln/>
          <a:effectLst/>
        </p:spPr>
      </p:pic>
      <p:pic>
        <p:nvPicPr>
          <p:cNvPr id="21" name="Picture 20" descr="TP_tmp.emf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2077186" y="5181600"/>
            <a:ext cx="4393518" cy="493974"/>
          </a:xfrm>
          <a:prstGeom prst="rect">
            <a:avLst/>
          </a:prstGeom>
          <a:noFill/>
          <a:ln/>
          <a:effectLst/>
        </p:spPr>
      </p:pic>
      <p:pic>
        <p:nvPicPr>
          <p:cNvPr id="22" name="Picture 21" descr="TP_tmp.emf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550665" y="5867400"/>
            <a:ext cx="6671069" cy="422657"/>
          </a:xfrm>
          <a:prstGeom prst="rect">
            <a:avLst/>
          </a:prstGeom>
          <a:noFill/>
          <a:ln/>
          <a:effectLst/>
        </p:spPr>
      </p:pic>
      <p:sp>
        <p:nvSpPr>
          <p:cNvPr id="35" name="Rectangle 34"/>
          <p:cNvSpPr/>
          <p:nvPr/>
        </p:nvSpPr>
        <p:spPr bwMode="auto">
          <a:xfrm>
            <a:off x="8382000" y="6019800"/>
            <a:ext cx="304800" cy="304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E724814-FE0B-486F-B1C3-3E8AFFE13BB1}" type="slidenum">
              <a:rPr lang="en-US"/>
              <a:pPr/>
              <a:t>18</a:t>
            </a:fld>
            <a:endParaRPr 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Conditional Expectation for Gaussians (review)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" y="838200"/>
            <a:ext cx="7772400" cy="510540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When</a:t>
            </a:r>
            <a:endParaRPr lang="en-US" dirty="0"/>
          </a:p>
        </p:txBody>
      </p:sp>
      <p:pic>
        <p:nvPicPr>
          <p:cNvPr id="9" name="Picture 8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2001858" y="1447800"/>
            <a:ext cx="6283283" cy="1105867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697696" y="4648200"/>
            <a:ext cx="6089710" cy="1333618"/>
          </a:xfrm>
          <a:prstGeom prst="rect">
            <a:avLst/>
          </a:prstGeom>
          <a:noFill/>
          <a:ln/>
          <a:effectLst/>
        </p:spPr>
      </p:pic>
      <p:pic>
        <p:nvPicPr>
          <p:cNvPr id="11" name="Picture 10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309261" y="3276600"/>
            <a:ext cx="4746340" cy="628193"/>
          </a:xfrm>
          <a:prstGeom prst="rect">
            <a:avLst/>
          </a:prstGeom>
          <a:noFill/>
          <a:ln/>
          <a:effectLst/>
        </p:spPr>
      </p:pic>
      <p:sp>
        <p:nvSpPr>
          <p:cNvPr id="23" name="TextBox 22"/>
          <p:cNvSpPr txBox="1"/>
          <p:nvPr/>
        </p:nvSpPr>
        <p:spPr>
          <a:xfrm>
            <a:off x="685800" y="4038600"/>
            <a:ext cx="1165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 smtClean="0">
                <a:latin typeface="+mj-lt"/>
                <a:cs typeface="Arial" pitchFamily="34" charset="0"/>
              </a:rPr>
              <a:t>where</a:t>
            </a:r>
            <a:endParaRPr lang="en-US" sz="2800" i="0" dirty="0"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E724814-FE0B-486F-B1C3-3E8AFFE13BB1}" type="slidenum">
              <a:rPr lang="en-US"/>
              <a:pPr/>
              <a:t>19</a:t>
            </a:fld>
            <a:endParaRPr 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Conditional Mean for Gaussians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" y="838200"/>
            <a:ext cx="7772400" cy="510540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When</a:t>
            </a:r>
            <a:endParaRPr lang="en-US" dirty="0"/>
          </a:p>
        </p:txBody>
      </p:sp>
      <p:pic>
        <p:nvPicPr>
          <p:cNvPr id="14" name="Picture 13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2001858" y="1447800"/>
            <a:ext cx="6283283" cy="1105867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397596" y="3200400"/>
            <a:ext cx="6882207" cy="761188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557919" y="4876800"/>
            <a:ext cx="7799561" cy="1275890"/>
          </a:xfrm>
          <a:prstGeom prst="rect">
            <a:avLst/>
          </a:prstGeom>
          <a:noFill/>
          <a:ln/>
          <a:effectLst/>
        </p:spPr>
      </p:pic>
      <p:cxnSp>
        <p:nvCxnSpPr>
          <p:cNvPr id="12" name="Straight Arrow Connector 11"/>
          <p:cNvCxnSpPr/>
          <p:nvPr/>
        </p:nvCxnSpPr>
        <p:spPr bwMode="auto">
          <a:xfrm flipV="1">
            <a:off x="6172200" y="4876800"/>
            <a:ext cx="2286000" cy="685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8458200" y="4648200"/>
            <a:ext cx="389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 smtClean="0">
                <a:solidFill>
                  <a:srgbClr val="FF0000"/>
                </a:solidFill>
              </a:rPr>
              <a:t>0</a:t>
            </a:r>
            <a:endParaRPr lang="en-US" sz="3200" b="1" i="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7C8B51-8391-487B-B89A-D43DB9C00DC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5800" y="1143000"/>
            <a:ext cx="8229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Let </a:t>
            </a:r>
            <a:r>
              <a:rPr kumimoji="0" lang="en-US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Schoolbook" pitchFamily="18" charset="0"/>
                <a:ea typeface="+mn-ea"/>
                <a:cs typeface="+mn-cs"/>
              </a:rPr>
              <a:t>X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Schoolbook" pitchFamily="18" charset="0"/>
                <a:ea typeface="+mn-ea"/>
                <a:cs typeface="+mn-cs"/>
              </a:rPr>
              <a:t>Y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be continuous random vectors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with joint PDF </a:t>
            </a:r>
          </a:p>
          <a:p>
            <a:pPr marL="342900" marR="0" lvl="0" indent="-342900" algn="l" defTabSz="914400" rtl="0" eaLnBrk="1" fontAlgn="base" latinLnBrk="0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743200" y="1752600"/>
            <a:ext cx="1657350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85800" y="3200400"/>
            <a:ext cx="8229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Let </a:t>
            </a:r>
            <a:r>
              <a:rPr kumimoji="0" lang="en-US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Schoolbook" pitchFamily="18" charset="0"/>
                <a:ea typeface="+mn-ea"/>
                <a:cs typeface="+mn-cs"/>
              </a:rPr>
              <a:t>x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Schoolbook" pitchFamily="18" charset="0"/>
                <a:ea typeface="+mn-ea"/>
                <a:cs typeface="+mn-cs"/>
              </a:rPr>
              <a:t>y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be respectively </a:t>
            </a:r>
            <a:r>
              <a:rPr lang="en-US" sz="2800" i="0" kern="0" dirty="0" smtClean="0">
                <a:solidFill>
                  <a:srgbClr val="000000"/>
                </a:solidFill>
                <a:latin typeface="Helvetica"/>
              </a:rPr>
              <a:t>outcomes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800" kern="0" dirty="0" smtClean="0">
                <a:latin typeface="Century Schoolbook" pitchFamily="18" charset="0"/>
              </a:rPr>
              <a:t>X</a:t>
            </a:r>
            <a:r>
              <a:rPr lang="en-US" sz="2800" i="0" kern="0" dirty="0" smtClean="0"/>
              <a:t> and </a:t>
            </a:r>
            <a:r>
              <a:rPr lang="en-US" sz="2800" kern="0" dirty="0" smtClean="0">
                <a:latin typeface="Century Schoolbook" pitchFamily="18" charset="0"/>
              </a:rPr>
              <a:t>Y </a:t>
            </a:r>
            <a:r>
              <a:rPr lang="en-US" sz="2800" i="0" kern="0" dirty="0" smtClean="0">
                <a:latin typeface="+mn-lt"/>
              </a:rPr>
              <a:t>and </a:t>
            </a:r>
          </a:p>
          <a:p>
            <a:pPr marL="342900" marR="0" lvl="0" indent="-342900" algn="l" defTabSz="914400" rtl="0" eaLnBrk="1" fontAlgn="base" latinLnBrk="0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Picture 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200824" y="4191000"/>
            <a:ext cx="2418634" cy="361194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5191490" y="4191000"/>
            <a:ext cx="2380904" cy="400057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2057400" y="5638800"/>
            <a:ext cx="3771907" cy="40005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E724814-FE0B-486F-B1C3-3E8AFFE13BB1}" type="slidenum">
              <a:rPr lang="en-US"/>
              <a:pPr/>
              <a:t>20</a:t>
            </a:fld>
            <a:endParaRPr 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Conditional Mean for Gaussians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" y="838200"/>
            <a:ext cx="7772400" cy="510540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When</a:t>
            </a:r>
            <a:endParaRPr lang="en-US" dirty="0"/>
          </a:p>
        </p:txBody>
      </p:sp>
      <p:pic>
        <p:nvPicPr>
          <p:cNvPr id="11" name="Picture 10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2001858" y="1447800"/>
            <a:ext cx="6283283" cy="1105867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513721" y="3124200"/>
            <a:ext cx="6562030" cy="1249911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962517" y="5257800"/>
            <a:ext cx="5521458" cy="1245536"/>
          </a:xfrm>
          <a:prstGeom prst="rect">
            <a:avLst/>
          </a:prstGeom>
          <a:noFill/>
          <a:ln/>
          <a:effectLst/>
        </p:spPr>
      </p:pic>
      <p:sp>
        <p:nvSpPr>
          <p:cNvPr id="29" name="Down Arrow 28"/>
          <p:cNvSpPr/>
          <p:nvPr/>
        </p:nvSpPr>
        <p:spPr bwMode="auto">
          <a:xfrm>
            <a:off x="4343400" y="4572000"/>
            <a:ext cx="609600" cy="6096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E724814-FE0B-486F-B1C3-3E8AFFE13BB1}" type="slidenum">
              <a:rPr lang="en-US"/>
              <a:pPr/>
              <a:t>21</a:t>
            </a:fld>
            <a:endParaRPr 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Conditional Mean for Gaussians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" y="838200"/>
            <a:ext cx="7772400" cy="510540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When</a:t>
            </a:r>
            <a:endParaRPr lang="en-US" dirty="0"/>
          </a:p>
        </p:txBody>
      </p:sp>
      <p:pic>
        <p:nvPicPr>
          <p:cNvPr id="15" name="Picture 14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2001858" y="1447800"/>
            <a:ext cx="6283283" cy="1105867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2006601" y="3352800"/>
            <a:ext cx="5415483" cy="743725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710064" y="4876800"/>
            <a:ext cx="7761687" cy="1250117"/>
          </a:xfrm>
          <a:prstGeom prst="rect">
            <a:avLst/>
          </a:prstGeom>
          <a:noFill/>
          <a:ln/>
          <a:effectLst/>
        </p:spPr>
      </p:pic>
      <p:cxnSp>
        <p:nvCxnSpPr>
          <p:cNvPr id="11" name="Straight Arrow Connector 10"/>
          <p:cNvCxnSpPr/>
          <p:nvPr/>
        </p:nvCxnSpPr>
        <p:spPr bwMode="auto">
          <a:xfrm flipV="1">
            <a:off x="3276600" y="4953000"/>
            <a:ext cx="1447800" cy="533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4724400" y="4495800"/>
            <a:ext cx="389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 smtClean="0">
                <a:solidFill>
                  <a:srgbClr val="FF0000"/>
                </a:solidFill>
              </a:rPr>
              <a:t>0</a:t>
            </a:r>
            <a:endParaRPr lang="en-US" sz="3200" b="1" i="0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 flipV="1">
            <a:off x="7001550" y="4953000"/>
            <a:ext cx="1447800" cy="533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8449350" y="4495800"/>
            <a:ext cx="389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 smtClean="0">
                <a:solidFill>
                  <a:srgbClr val="FF0000"/>
                </a:solidFill>
              </a:rPr>
              <a:t>0</a:t>
            </a:r>
            <a:endParaRPr lang="en-US" sz="3200" b="1" i="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93EE11B-EB60-47A2-9522-8024590BB5E7}" type="slidenum">
              <a:rPr lang="en-US"/>
              <a:pPr/>
              <a:t>22</a:t>
            </a:fld>
            <a:endParaRPr lang="en-US"/>
          </a:p>
        </p:txBody>
      </p:sp>
      <p:sp>
        <p:nvSpPr>
          <p:cNvPr id="693273" name="Rectangle 25"/>
          <p:cNvSpPr>
            <a:spLocks noChangeArrowheads="1"/>
          </p:cNvSpPr>
          <p:nvPr/>
        </p:nvSpPr>
        <p:spPr bwMode="auto">
          <a:xfrm>
            <a:off x="762000" y="4187825"/>
            <a:ext cx="6450013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sz="2800" i="0" dirty="0">
                <a:latin typeface="Helvetica" pitchFamily="34" charset="0"/>
              </a:rPr>
              <a:t>            and                 are </a:t>
            </a:r>
            <a:r>
              <a:rPr lang="en-US" sz="2800" b="1" dirty="0">
                <a:latin typeface="Helvetica" pitchFamily="34" charset="0"/>
              </a:rPr>
              <a:t>orthogonal</a:t>
            </a: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Least Squares Estimation: Property 1</a:t>
            </a:r>
          </a:p>
        </p:txBody>
      </p:sp>
      <p:sp>
        <p:nvSpPr>
          <p:cNvPr id="69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01000" cy="1752600"/>
          </a:xfrm>
        </p:spPr>
        <p:txBody>
          <a:bodyPr/>
          <a:lstStyle/>
          <a:p>
            <a:pPr eaLnBrk="1" hangingPunct="1">
              <a:lnSpc>
                <a:spcPct val="40000"/>
              </a:lnSpc>
              <a:buFontTx/>
              <a:buNone/>
            </a:pPr>
            <a:endParaRPr lang="en-US" smtClean="0">
              <a:latin typeface="Arial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smtClean="0"/>
              <a:t>The conditional estimation error             and  are </a:t>
            </a:r>
            <a:r>
              <a:rPr lang="en-US" b="1" i="1" smtClean="0"/>
              <a:t>uncorrelated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i="1" smtClean="0">
                <a:latin typeface="Century Schoolbook" pitchFamily="18" charset="0"/>
              </a:rPr>
              <a:t>              </a:t>
            </a:r>
          </a:p>
          <a:p>
            <a:pPr eaLnBrk="1" hangingPunct="1">
              <a:lnSpc>
                <a:spcPct val="110000"/>
              </a:lnSpc>
            </a:pPr>
            <a:endParaRPr lang="en-US" i="1" smtClean="0">
              <a:latin typeface="Century Schoolbook" pitchFamily="18" charset="0"/>
            </a:endParaRPr>
          </a:p>
          <a:p>
            <a:pPr eaLnBrk="1" hangingPunct="1">
              <a:lnSpc>
                <a:spcPct val="110000"/>
              </a:lnSpc>
            </a:pPr>
            <a:endParaRPr lang="en-US" smtClean="0"/>
          </a:p>
        </p:txBody>
      </p:sp>
      <p:pic>
        <p:nvPicPr>
          <p:cNvPr id="693260" name="Picture 1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229600" y="1295400"/>
            <a:ext cx="3048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3307158" y="4343400"/>
            <a:ext cx="602457" cy="529067"/>
          </a:xfrm>
          <a:prstGeom prst="rect">
            <a:avLst/>
          </a:prstGeom>
          <a:noFill/>
          <a:ln/>
          <a:effectLst/>
        </p:spPr>
      </p:pic>
      <p:pic>
        <p:nvPicPr>
          <p:cNvPr id="693270" name="Picture 2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324600" y="1219200"/>
            <a:ext cx="6286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3271" name="Picture 23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295400" y="4267200"/>
            <a:ext cx="6286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3274" name="Picture 26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819400" y="2901950"/>
            <a:ext cx="27432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704846" y="5486400"/>
            <a:ext cx="2857506" cy="609221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5810246" y="5562600"/>
            <a:ext cx="2857512" cy="609222"/>
          </a:xfrm>
          <a:prstGeom prst="rect">
            <a:avLst/>
          </a:prstGeom>
          <a:noFill/>
          <a:ln/>
          <a:effectLst/>
        </p:spPr>
      </p:pic>
      <p:sp>
        <p:nvSpPr>
          <p:cNvPr id="14" name="Rectangle 13"/>
          <p:cNvSpPr/>
          <p:nvPr/>
        </p:nvSpPr>
        <p:spPr>
          <a:xfrm>
            <a:off x="4343400" y="5562600"/>
            <a:ext cx="6992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dirty="0" smtClean="0">
                <a:latin typeface="Helvetica" pitchFamily="34" charset="0"/>
              </a:rPr>
              <a:t>and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3273" grpId="0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88537F-581F-4875-9591-0110BA2B1EA1}" type="slidenum">
              <a:rPr lang="en-US"/>
              <a:pPr/>
              <a:t>23</a:t>
            </a:fld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057400"/>
            <a:ext cx="8229600" cy="5562600"/>
          </a:xfrm>
        </p:spPr>
        <p:txBody>
          <a:bodyPr/>
          <a:lstStyle/>
          <a:p>
            <a:pPr eaLnBrk="1" hangingPunct="1">
              <a:lnSpc>
                <a:spcPct val="40000"/>
              </a:lnSpc>
              <a:buFontTx/>
              <a:buNone/>
            </a:pPr>
            <a:endParaRPr lang="en-US" dirty="0" smtClean="0">
              <a:latin typeface="Arial" charset="0"/>
            </a:endParaRP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b="1" dirty="0" smtClean="0"/>
              <a:t>Proof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i="1" dirty="0" smtClean="0">
                <a:latin typeface="Century Schoolbook" pitchFamily="18" charset="0"/>
              </a:rPr>
              <a:t>              </a:t>
            </a:r>
          </a:p>
          <a:p>
            <a:pPr eaLnBrk="1" hangingPunct="1">
              <a:lnSpc>
                <a:spcPct val="110000"/>
              </a:lnSpc>
            </a:pPr>
            <a:endParaRPr lang="en-US" i="1" dirty="0" smtClean="0">
              <a:latin typeface="Century Schoolbook" pitchFamily="18" charset="0"/>
            </a:endParaRPr>
          </a:p>
          <a:p>
            <a:pPr eaLnBrk="1" hangingPunct="1">
              <a:lnSpc>
                <a:spcPct val="110000"/>
              </a:lnSpc>
              <a:buFontTx/>
              <a:buNone/>
            </a:pPr>
            <a:endParaRPr lang="en-US" dirty="0" smtClean="0"/>
          </a:p>
        </p:txBody>
      </p:sp>
      <p:pic>
        <p:nvPicPr>
          <p:cNvPr id="35845" name="Picture 1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00400" y="1219200"/>
            <a:ext cx="27432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472455" y="3429000"/>
            <a:ext cx="8050350" cy="2297071"/>
          </a:xfrm>
          <a:prstGeom prst="rect">
            <a:avLst/>
          </a:prstGeom>
          <a:noFill/>
          <a:ln/>
          <a:effectLst/>
        </p:spPr>
      </p:pic>
      <p:sp>
        <p:nvSpPr>
          <p:cNvPr id="2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Least Squares Estimation: Property 1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8458200" y="5715000"/>
            <a:ext cx="304800" cy="304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8229600" cy="5562600"/>
          </a:xfrm>
        </p:spPr>
        <p:txBody>
          <a:bodyPr/>
          <a:lstStyle/>
          <a:p>
            <a:pPr eaLnBrk="1" hangingPunct="1">
              <a:lnSpc>
                <a:spcPct val="40000"/>
              </a:lnSpc>
              <a:buFontTx/>
              <a:buNone/>
            </a:pPr>
            <a:endParaRPr lang="en-US" dirty="0" smtClean="0">
              <a:latin typeface="Arial" charset="0"/>
            </a:endParaRP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b="1" dirty="0" smtClean="0"/>
              <a:t>Proof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i="1" dirty="0" smtClean="0">
                <a:latin typeface="Century Schoolbook" pitchFamily="18" charset="0"/>
              </a:rPr>
              <a:t>              </a:t>
            </a:r>
          </a:p>
          <a:p>
            <a:pPr eaLnBrk="1" hangingPunct="1">
              <a:lnSpc>
                <a:spcPct val="110000"/>
              </a:lnSpc>
            </a:pPr>
            <a:endParaRPr lang="en-US" i="1" dirty="0" smtClean="0">
              <a:latin typeface="Century Schoolbook" pitchFamily="18" charset="0"/>
            </a:endParaRPr>
          </a:p>
          <a:p>
            <a:pPr eaLnBrk="1" hangingPunct="1">
              <a:lnSpc>
                <a:spcPct val="110000"/>
              </a:lnSpc>
              <a:buFontTx/>
              <a:buNone/>
            </a:pPr>
            <a:endParaRPr lang="en-US" dirty="0" smtClean="0"/>
          </a:p>
        </p:txBody>
      </p:sp>
      <p:pic>
        <p:nvPicPr>
          <p:cNvPr id="12" name="Picture 11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475405" y="3048000"/>
            <a:ext cx="8250867" cy="2659949"/>
          </a:xfrm>
          <a:prstGeom prst="rect">
            <a:avLst/>
          </a:prstGeom>
          <a:noFill/>
          <a:ln/>
          <a:effectLst/>
        </p:spPr>
      </p:pic>
      <p:sp>
        <p:nvSpPr>
          <p:cNvPr id="14" name="TextBox 13"/>
          <p:cNvSpPr txBox="1"/>
          <p:nvPr/>
        </p:nvSpPr>
        <p:spPr>
          <a:xfrm>
            <a:off x="4343400" y="3810000"/>
            <a:ext cx="389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 smtClean="0">
                <a:solidFill>
                  <a:srgbClr val="FF0000"/>
                </a:solidFill>
              </a:rPr>
              <a:t>0</a:t>
            </a:r>
            <a:endParaRPr lang="en-US" sz="3200" b="1" i="0" dirty="0">
              <a:solidFill>
                <a:srgbClr val="FF0000"/>
              </a:solidFill>
            </a:endParaRPr>
          </a:p>
        </p:txBody>
      </p:sp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88537F-581F-4875-9591-0110BA2B1EA1}" type="slidenum">
              <a:rPr lang="en-US"/>
              <a:pPr/>
              <a:t>24</a:t>
            </a:fld>
            <a:endParaRPr lang="en-US"/>
          </a:p>
        </p:txBody>
      </p:sp>
      <p:sp>
        <p:nvSpPr>
          <p:cNvPr id="2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Least Squares Estimation: Property 1</a:t>
            </a:r>
          </a:p>
        </p:txBody>
      </p:sp>
      <p:pic>
        <p:nvPicPr>
          <p:cNvPr id="7" name="Picture 6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2895600" y="1219200"/>
            <a:ext cx="2857506" cy="609221"/>
          </a:xfrm>
          <a:prstGeom prst="rect">
            <a:avLst/>
          </a:prstGeom>
          <a:noFill/>
          <a:ln/>
          <a:effectLst/>
        </p:spPr>
      </p:pic>
      <p:cxnSp>
        <p:nvCxnSpPr>
          <p:cNvPr id="13" name="Straight Arrow Connector 12"/>
          <p:cNvCxnSpPr/>
          <p:nvPr/>
        </p:nvCxnSpPr>
        <p:spPr bwMode="auto">
          <a:xfrm flipV="1">
            <a:off x="3124200" y="4267200"/>
            <a:ext cx="1219200" cy="457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7086600" y="3657600"/>
            <a:ext cx="389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 smtClean="0">
                <a:solidFill>
                  <a:srgbClr val="FF0000"/>
                </a:solidFill>
              </a:rPr>
              <a:t>0</a:t>
            </a:r>
            <a:endParaRPr lang="en-US" sz="3200" b="1" i="0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 flipV="1">
            <a:off x="5486400" y="4114800"/>
            <a:ext cx="1676400" cy="609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Rectangle 37"/>
          <p:cNvSpPr/>
          <p:nvPr/>
        </p:nvSpPr>
        <p:spPr bwMode="auto">
          <a:xfrm>
            <a:off x="8458200" y="5715000"/>
            <a:ext cx="304800" cy="304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88537F-581F-4875-9591-0110BA2B1EA1}" type="slidenum">
              <a:rPr lang="en-US"/>
              <a:pPr/>
              <a:t>25</a:t>
            </a:fld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8229600" cy="5562600"/>
          </a:xfrm>
        </p:spPr>
        <p:txBody>
          <a:bodyPr/>
          <a:lstStyle/>
          <a:p>
            <a:pPr eaLnBrk="1" hangingPunct="1">
              <a:lnSpc>
                <a:spcPct val="40000"/>
              </a:lnSpc>
              <a:buFontTx/>
              <a:buNone/>
            </a:pPr>
            <a:endParaRPr lang="en-US" dirty="0" smtClean="0">
              <a:latin typeface="Arial" charset="0"/>
            </a:endParaRP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b="1" dirty="0" smtClean="0"/>
              <a:t>Proof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i="1" dirty="0" smtClean="0">
                <a:latin typeface="Century Schoolbook" pitchFamily="18" charset="0"/>
              </a:rPr>
              <a:t>              </a:t>
            </a:r>
          </a:p>
          <a:p>
            <a:pPr eaLnBrk="1" hangingPunct="1">
              <a:lnSpc>
                <a:spcPct val="110000"/>
              </a:lnSpc>
            </a:pPr>
            <a:endParaRPr lang="en-US" i="1" dirty="0" smtClean="0">
              <a:latin typeface="Century Schoolbook" pitchFamily="18" charset="0"/>
            </a:endParaRPr>
          </a:p>
          <a:p>
            <a:pPr eaLnBrk="1" hangingPunct="1">
              <a:lnSpc>
                <a:spcPct val="110000"/>
              </a:lnSpc>
              <a:buFontTx/>
              <a:buNone/>
            </a:pPr>
            <a:endParaRPr lang="en-US" dirty="0" smtClean="0"/>
          </a:p>
        </p:txBody>
      </p:sp>
      <p:sp>
        <p:nvSpPr>
          <p:cNvPr id="2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Least Squares Estimation: Property 1</a:t>
            </a:r>
          </a:p>
        </p:txBody>
      </p:sp>
      <p:pic>
        <p:nvPicPr>
          <p:cNvPr id="8" name="Picture 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3048000" y="1295400"/>
            <a:ext cx="2857512" cy="609222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931996" y="2667000"/>
            <a:ext cx="5640544" cy="575478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2379796" y="3352800"/>
            <a:ext cx="6125498" cy="575478"/>
          </a:xfrm>
          <a:prstGeom prst="rect">
            <a:avLst/>
          </a:prstGeom>
          <a:noFill/>
          <a:ln/>
          <a:effectLst/>
        </p:spPr>
      </p:pic>
      <p:cxnSp>
        <p:nvCxnSpPr>
          <p:cNvPr id="29" name="Straight Arrow Connector 28"/>
          <p:cNvCxnSpPr/>
          <p:nvPr/>
        </p:nvCxnSpPr>
        <p:spPr bwMode="auto">
          <a:xfrm rot="5400000" flipH="1" flipV="1">
            <a:off x="990600" y="3429000"/>
            <a:ext cx="685800" cy="381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685800" y="3962400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scalar</a:t>
            </a:r>
            <a:endParaRPr lang="en-US" dirty="0"/>
          </a:p>
        </p:txBody>
      </p:sp>
      <p:pic>
        <p:nvPicPr>
          <p:cNvPr id="15" name="Picture 14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008246" y="4648200"/>
            <a:ext cx="6738074" cy="1675331"/>
          </a:xfrm>
          <a:prstGeom prst="rect">
            <a:avLst/>
          </a:prstGeom>
          <a:noFill/>
          <a:ln/>
          <a:effectLst/>
        </p:spPr>
      </p:pic>
      <p:sp>
        <p:nvSpPr>
          <p:cNvPr id="36" name="TextBox 35"/>
          <p:cNvSpPr txBox="1"/>
          <p:nvPr/>
        </p:nvSpPr>
        <p:spPr>
          <a:xfrm>
            <a:off x="304800" y="5410200"/>
            <a:ext cx="20810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Why does trace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commute with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expectation?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8458200" y="6019800"/>
            <a:ext cx="304800" cy="304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4E6113-94E8-41A4-AFA1-50AFB1FABA17}" type="slidenum">
              <a:rPr lang="en-US"/>
              <a:pPr/>
              <a:t>26</a:t>
            </a:fld>
            <a:endParaRPr lang="en-US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Deterministic interpretation of</a:t>
            </a:r>
            <a:br>
              <a:rPr lang="en-US" smtClean="0"/>
            </a:br>
            <a:r>
              <a:rPr lang="en-US" smtClean="0"/>
              <a:t> Property 1</a:t>
            </a:r>
          </a:p>
        </p:txBody>
      </p:sp>
      <p:sp>
        <p:nvSpPr>
          <p:cNvPr id="37892" name="Line 4"/>
          <p:cNvSpPr>
            <a:spLocks noChangeShapeType="1"/>
          </p:cNvSpPr>
          <p:nvPr/>
        </p:nvSpPr>
        <p:spPr bwMode="auto">
          <a:xfrm>
            <a:off x="1143000" y="5867400"/>
            <a:ext cx="739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893" name="Line 5"/>
          <p:cNvSpPr>
            <a:spLocks noChangeShapeType="1"/>
          </p:cNvSpPr>
          <p:nvPr/>
        </p:nvSpPr>
        <p:spPr bwMode="auto">
          <a:xfrm flipV="1">
            <a:off x="1143000" y="1295400"/>
            <a:ext cx="0" cy="457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96326" name="Line 6"/>
          <p:cNvSpPr>
            <a:spLocks noChangeShapeType="1"/>
          </p:cNvSpPr>
          <p:nvPr/>
        </p:nvSpPr>
        <p:spPr bwMode="auto">
          <a:xfrm flipV="1">
            <a:off x="1143000" y="3657600"/>
            <a:ext cx="6324600" cy="2209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96328" name="Line 8"/>
          <p:cNvSpPr>
            <a:spLocks noChangeShapeType="1"/>
          </p:cNvSpPr>
          <p:nvPr/>
        </p:nvSpPr>
        <p:spPr bwMode="auto">
          <a:xfrm flipV="1">
            <a:off x="1143000" y="2895600"/>
            <a:ext cx="2514600" cy="29718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96329" name="Line 9"/>
          <p:cNvSpPr>
            <a:spLocks noChangeShapeType="1"/>
          </p:cNvSpPr>
          <p:nvPr/>
        </p:nvSpPr>
        <p:spPr bwMode="auto">
          <a:xfrm flipH="1" flipV="1">
            <a:off x="3657600" y="2971800"/>
            <a:ext cx="685800" cy="1828800"/>
          </a:xfrm>
          <a:prstGeom prst="line">
            <a:avLst/>
          </a:prstGeom>
          <a:noFill/>
          <a:ln w="57150">
            <a:solidFill>
              <a:srgbClr val="FF0000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96330" name="Line 10"/>
          <p:cNvSpPr>
            <a:spLocks noChangeShapeType="1"/>
          </p:cNvSpPr>
          <p:nvPr/>
        </p:nvSpPr>
        <p:spPr bwMode="auto">
          <a:xfrm flipV="1">
            <a:off x="1219200" y="4724400"/>
            <a:ext cx="3124200" cy="11430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696336" name="Picture 1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51163" y="2363788"/>
            <a:ext cx="423862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7469905" y="3267075"/>
            <a:ext cx="376389" cy="328459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3210527" y="5203825"/>
            <a:ext cx="848108" cy="660111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4144168" y="3086100"/>
            <a:ext cx="847726" cy="659814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26" grpId="0" animBg="1"/>
      <p:bldP spid="696328" grpId="0" animBg="1"/>
      <p:bldP spid="696329" grpId="0" animBg="1"/>
      <p:bldP spid="69633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A47CC6A-030E-4263-8E24-987E03999639}" type="slidenum">
              <a:rPr lang="en-US"/>
              <a:pPr/>
              <a:t>27</a:t>
            </a:fld>
            <a:endParaRPr lang="en-US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Recursive LS Estimation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229600" cy="5562600"/>
          </a:xfrm>
        </p:spPr>
        <p:txBody>
          <a:bodyPr/>
          <a:lstStyle/>
          <a:p>
            <a:pPr eaLnBrk="1" hangingPunct="1">
              <a:lnSpc>
                <a:spcPct val="40000"/>
              </a:lnSpc>
              <a:buFontTx/>
              <a:buNone/>
            </a:pPr>
            <a:endParaRPr lang="en-US" dirty="0" smtClean="0"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 smtClean="0"/>
              <a:t>Let </a:t>
            </a:r>
            <a:r>
              <a:rPr lang="en-US" i="1" dirty="0" smtClean="0">
                <a:latin typeface="Century Schoolbook" pitchFamily="18" charset="0"/>
              </a:rPr>
              <a:t>X</a:t>
            </a:r>
            <a:r>
              <a:rPr lang="en-US" dirty="0" smtClean="0"/>
              <a:t> , </a:t>
            </a:r>
            <a:r>
              <a:rPr lang="en-US" i="1" dirty="0" smtClean="0">
                <a:latin typeface="Century Schoolbook" pitchFamily="18" charset="0"/>
              </a:rPr>
              <a:t>Y</a:t>
            </a:r>
            <a:r>
              <a:rPr lang="en-US" dirty="0" smtClean="0"/>
              <a:t>  and </a:t>
            </a:r>
            <a:r>
              <a:rPr lang="en-US" i="1" dirty="0" smtClean="0">
                <a:latin typeface="Century Schoolbook" pitchFamily="18" charset="0"/>
              </a:rPr>
              <a:t>Z</a:t>
            </a:r>
            <a:r>
              <a:rPr lang="en-US" dirty="0" smtClean="0"/>
              <a:t>  be jointly </a:t>
            </a:r>
            <a:r>
              <a:rPr lang="en-US" dirty="0" smtClean="0">
                <a:latin typeface="Arial" charset="0"/>
              </a:rPr>
              <a:t>Gaussian R.V.s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i="1" dirty="0" smtClean="0">
                <a:latin typeface="Century Schoolbook" pitchFamily="18" charset="0"/>
              </a:rPr>
              <a:t>              </a:t>
            </a:r>
            <a:endParaRPr lang="en-US" dirty="0" smtClean="0"/>
          </a:p>
        </p:txBody>
      </p:sp>
      <p:pic>
        <p:nvPicPr>
          <p:cNvPr id="22" name="Picture 2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219200" y="2057400"/>
            <a:ext cx="6690391" cy="1334788"/>
          </a:xfrm>
          <a:prstGeom prst="rect">
            <a:avLst/>
          </a:prstGeom>
          <a:noFill/>
          <a:ln/>
          <a:effectLst/>
        </p:spPr>
      </p:pic>
      <p:pic>
        <p:nvPicPr>
          <p:cNvPr id="755722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819400" y="3657600"/>
            <a:ext cx="1335088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5726" name="Picture 14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819400" y="4841875"/>
            <a:ext cx="142716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5730" name="Picture 18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819400" y="6169025"/>
            <a:ext cx="12446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5732" name="Rectangle 20"/>
          <p:cNvSpPr>
            <a:spLocks noChangeArrowheads="1"/>
          </p:cNvSpPr>
          <p:nvPr/>
        </p:nvSpPr>
        <p:spPr bwMode="auto">
          <a:xfrm>
            <a:off x="4800600" y="3657600"/>
            <a:ext cx="76200" cy="304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5733" name="Rectangle 21"/>
          <p:cNvSpPr>
            <a:spLocks noChangeArrowheads="1"/>
          </p:cNvSpPr>
          <p:nvPr/>
        </p:nvSpPr>
        <p:spPr bwMode="auto">
          <a:xfrm>
            <a:off x="4800600" y="6169025"/>
            <a:ext cx="76200" cy="304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5734" name="Rectangle 22"/>
          <p:cNvSpPr>
            <a:spLocks noChangeArrowheads="1"/>
          </p:cNvSpPr>
          <p:nvPr/>
        </p:nvSpPr>
        <p:spPr bwMode="auto">
          <a:xfrm>
            <a:off x="4813300" y="4495800"/>
            <a:ext cx="76200" cy="1219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5735" name="AutoShape 23"/>
          <p:cNvSpPr>
            <a:spLocks/>
          </p:cNvSpPr>
          <p:nvPr/>
        </p:nvSpPr>
        <p:spPr bwMode="auto">
          <a:xfrm>
            <a:off x="5257800" y="3505200"/>
            <a:ext cx="152400" cy="533400"/>
          </a:xfrm>
          <a:prstGeom prst="rightBrace">
            <a:avLst>
              <a:gd name="adj1" fmla="val 2916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5736" name="AutoShape 24"/>
          <p:cNvSpPr>
            <a:spLocks/>
          </p:cNvSpPr>
          <p:nvPr/>
        </p:nvSpPr>
        <p:spPr bwMode="auto">
          <a:xfrm>
            <a:off x="5181600" y="6016625"/>
            <a:ext cx="152400" cy="533400"/>
          </a:xfrm>
          <a:prstGeom prst="rightBrace">
            <a:avLst>
              <a:gd name="adj1" fmla="val 2916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5737" name="AutoShape 25"/>
          <p:cNvSpPr>
            <a:spLocks/>
          </p:cNvSpPr>
          <p:nvPr/>
        </p:nvSpPr>
        <p:spPr bwMode="auto">
          <a:xfrm>
            <a:off x="5194300" y="4419600"/>
            <a:ext cx="228600" cy="1295400"/>
          </a:xfrm>
          <a:prstGeom prst="rightBrace">
            <a:avLst>
              <a:gd name="adj1" fmla="val 47222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755739" name="Picture 27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638800" y="3657600"/>
            <a:ext cx="21907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5741" name="Picture 29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554663" y="6130925"/>
            <a:ext cx="219075" cy="25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5744" name="Picture 32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5588000" y="4946650"/>
            <a:ext cx="1677988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5732" grpId="0" animBg="1"/>
      <p:bldP spid="755733" grpId="0" animBg="1"/>
      <p:bldP spid="755734" grpId="0" animBg="1"/>
      <p:bldP spid="755735" grpId="0" animBg="1"/>
      <p:bldP spid="755736" grpId="0" animBg="1"/>
      <p:bldP spid="75573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D1E8759-4ADB-4847-9F57-F78A0BC19712}" type="slidenum">
              <a:rPr lang="en-US"/>
              <a:pPr/>
              <a:t>28</a:t>
            </a:fld>
            <a:endParaRPr lang="en-US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Recursive LS Estimation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458200" cy="5562600"/>
          </a:xfrm>
        </p:spPr>
        <p:txBody>
          <a:bodyPr/>
          <a:lstStyle/>
          <a:p>
            <a:pPr marL="533400" indent="-533400" eaLnBrk="1" hangingPunct="1">
              <a:lnSpc>
                <a:spcPct val="40000"/>
              </a:lnSpc>
              <a:buFontTx/>
              <a:buNone/>
            </a:pPr>
            <a:endParaRPr lang="en-US" smtClean="0">
              <a:latin typeface="Arial" charset="0"/>
            </a:endParaRPr>
          </a:p>
          <a:p>
            <a:pPr marL="533400" indent="-533400" eaLnBrk="1" hangingPunct="1">
              <a:lnSpc>
                <a:spcPct val="90000"/>
              </a:lnSpc>
              <a:spcBef>
                <a:spcPct val="0"/>
              </a:spcBef>
              <a:buFontTx/>
              <a:buAutoNum type="arabicPeriod"/>
            </a:pPr>
            <a:r>
              <a:rPr lang="en-US" smtClean="0"/>
              <a:t>Assume that we already know of outcome </a:t>
            </a:r>
            <a:r>
              <a:rPr lang="en-US" b="1" i="1" smtClean="0">
                <a:latin typeface="Century Schoolbook" pitchFamily="18" charset="0"/>
              </a:rPr>
              <a:t>Y = y</a:t>
            </a:r>
          </a:p>
          <a:p>
            <a:pPr marL="533400" indent="-53340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b="1" i="1" smtClean="0">
              <a:latin typeface="Century Schoolbook" pitchFamily="18" charset="0"/>
            </a:endParaRPr>
          </a:p>
          <a:p>
            <a:pPr marL="533400" indent="-53340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mtClean="0"/>
              <a:t>and we have obtained</a:t>
            </a:r>
            <a:endParaRPr lang="en-US" b="1" i="1" smtClean="0">
              <a:latin typeface="Century Schoolbook" pitchFamily="18" charset="0"/>
            </a:endParaRPr>
          </a:p>
          <a:p>
            <a:pPr marL="533400" indent="-533400" eaLnBrk="1" hangingPunct="1">
              <a:lnSpc>
                <a:spcPct val="70000"/>
              </a:lnSpc>
              <a:buFontTx/>
              <a:buNone/>
            </a:pPr>
            <a:r>
              <a:rPr lang="en-US" i="1" smtClean="0">
                <a:latin typeface="Century Schoolbook" pitchFamily="18" charset="0"/>
              </a:rPr>
              <a:t>              </a:t>
            </a:r>
          </a:p>
        </p:txBody>
      </p:sp>
      <p:pic>
        <p:nvPicPr>
          <p:cNvPr id="39941" name="Picture 2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876800" y="2209800"/>
            <a:ext cx="35385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9830" name="Picture 2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692275" y="3352800"/>
            <a:ext cx="5759450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9831" name="AutoShape 23"/>
          <p:cNvSpPr>
            <a:spLocks/>
          </p:cNvSpPr>
          <p:nvPr/>
        </p:nvSpPr>
        <p:spPr bwMode="auto">
          <a:xfrm rot="5400000">
            <a:off x="5257800" y="3657600"/>
            <a:ext cx="304800" cy="1066800"/>
          </a:xfrm>
          <a:prstGeom prst="rightBrace">
            <a:avLst>
              <a:gd name="adj1" fmla="val 2916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9832" name="Text Box 24"/>
          <p:cNvSpPr txBox="1">
            <a:spLocks noChangeArrowheads="1"/>
          </p:cNvSpPr>
          <p:nvPr/>
        </p:nvSpPr>
        <p:spPr bwMode="auto">
          <a:xfrm>
            <a:off x="3733800" y="5105400"/>
            <a:ext cx="36054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inverse </a:t>
            </a:r>
            <a:r>
              <a:rPr lang="en-US" dirty="0"/>
              <a:t>of an M </a:t>
            </a:r>
            <a:r>
              <a:rPr lang="en-US" dirty="0">
                <a:cs typeface="Times New Roman" pitchFamily="18" charset="0"/>
              </a:rPr>
              <a:t>×</a:t>
            </a:r>
            <a:r>
              <a:rPr lang="en-US" dirty="0"/>
              <a:t> M matrix</a:t>
            </a:r>
          </a:p>
        </p:txBody>
      </p:sp>
      <p:sp>
        <p:nvSpPr>
          <p:cNvPr id="759833" name="Rectangle 25"/>
          <p:cNvSpPr>
            <a:spLocks noChangeArrowheads="1"/>
          </p:cNvSpPr>
          <p:nvPr/>
        </p:nvSpPr>
        <p:spPr bwMode="auto">
          <a:xfrm>
            <a:off x="1752600" y="4724400"/>
            <a:ext cx="76200" cy="304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9834" name="Line 26"/>
          <p:cNvSpPr>
            <a:spLocks noChangeShapeType="1"/>
          </p:cNvSpPr>
          <p:nvPr/>
        </p:nvSpPr>
        <p:spPr bwMode="auto">
          <a:xfrm flipV="1">
            <a:off x="1752600" y="3962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759835" name="Picture 27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676400" y="5181600"/>
            <a:ext cx="21907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9836" name="Rectangle 28"/>
          <p:cNvSpPr>
            <a:spLocks noChangeArrowheads="1"/>
          </p:cNvSpPr>
          <p:nvPr/>
        </p:nvSpPr>
        <p:spPr bwMode="auto">
          <a:xfrm>
            <a:off x="8382000" y="4038600"/>
            <a:ext cx="76200" cy="1219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9837" name="Line 29"/>
          <p:cNvSpPr>
            <a:spLocks noChangeShapeType="1"/>
          </p:cNvSpPr>
          <p:nvPr/>
        </p:nvSpPr>
        <p:spPr bwMode="auto">
          <a:xfrm flipH="1" flipV="1">
            <a:off x="7467600" y="36576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759839" name="Picture 31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229600" y="5410200"/>
            <a:ext cx="3587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9840" name="Line 32"/>
          <p:cNvSpPr>
            <a:spLocks noChangeShapeType="1"/>
          </p:cNvSpPr>
          <p:nvPr/>
        </p:nvSpPr>
        <p:spPr bwMode="auto">
          <a:xfrm flipV="1">
            <a:off x="5410200" y="441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59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759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59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59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59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59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59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759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59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9831" grpId="0" animBg="1"/>
      <p:bldP spid="759832" grpId="0"/>
      <p:bldP spid="759833" grpId="0" animBg="1"/>
      <p:bldP spid="759834" grpId="0" animBg="1"/>
      <p:bldP spid="759836" grpId="0" animBg="1"/>
      <p:bldP spid="759837" grpId="0" animBg="1"/>
      <p:bldP spid="75984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9F46B6-5D64-495A-A485-F7508C478150}" type="slidenum">
              <a:rPr lang="en-US"/>
              <a:pPr/>
              <a:t>29</a:t>
            </a:fld>
            <a:endParaRPr lang="en-US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Recursive LS Estimation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458200" cy="2133600"/>
          </a:xfrm>
        </p:spPr>
        <p:txBody>
          <a:bodyPr/>
          <a:lstStyle/>
          <a:p>
            <a:pPr marL="533400" indent="-533400" eaLnBrk="1" hangingPunct="1">
              <a:lnSpc>
                <a:spcPct val="40000"/>
              </a:lnSpc>
              <a:buFontTx/>
              <a:buNone/>
            </a:pPr>
            <a:endParaRPr lang="en-US" smtClean="0">
              <a:latin typeface="Arial" charset="0"/>
            </a:endParaRPr>
          </a:p>
          <a:p>
            <a:pPr marL="533400" indent="-533400" eaLnBrk="1" hangingPunct="1">
              <a:spcBef>
                <a:spcPct val="0"/>
              </a:spcBef>
              <a:buFontTx/>
              <a:buAutoNum type="arabicPeriod"/>
            </a:pPr>
            <a:r>
              <a:rPr lang="en-US" smtClean="0"/>
              <a:t>Assume that we already know of outcome </a:t>
            </a:r>
            <a:r>
              <a:rPr lang="en-US" b="1" i="1" smtClean="0">
                <a:latin typeface="Century Schoolbook" pitchFamily="18" charset="0"/>
              </a:rPr>
              <a:t>Y = y</a:t>
            </a:r>
          </a:p>
          <a:p>
            <a:pPr marL="533400" indent="-533400" eaLnBrk="1" hangingPunct="1">
              <a:spcBef>
                <a:spcPct val="0"/>
              </a:spcBef>
              <a:buFontTx/>
              <a:buNone/>
            </a:pPr>
            <a:endParaRPr lang="en-US" b="1" i="1" smtClean="0">
              <a:latin typeface="Century Schoolbook" pitchFamily="18" charset="0"/>
            </a:endParaRPr>
          </a:p>
          <a:p>
            <a:pPr marL="533400" indent="-533400" eaLnBrk="1" hangingPunct="1">
              <a:spcBef>
                <a:spcPct val="0"/>
              </a:spcBef>
              <a:buFontTx/>
              <a:buNone/>
            </a:pPr>
            <a:r>
              <a:rPr lang="en-US" smtClean="0"/>
              <a:t>and we have obtained</a:t>
            </a:r>
            <a:endParaRPr lang="en-US" i="1" smtClean="0">
              <a:latin typeface="Century Schoolbook" pitchFamily="18" charset="0"/>
            </a:endParaRPr>
          </a:p>
        </p:txBody>
      </p:sp>
      <p:sp>
        <p:nvSpPr>
          <p:cNvPr id="760847" name="Rectangle 15"/>
          <p:cNvSpPr>
            <a:spLocks noChangeArrowheads="1"/>
          </p:cNvSpPr>
          <p:nvPr/>
        </p:nvSpPr>
        <p:spPr bwMode="auto">
          <a:xfrm>
            <a:off x="342900" y="3352800"/>
            <a:ext cx="84582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lnSpc>
                <a:spcPct val="40000"/>
              </a:lnSpc>
              <a:spcBef>
                <a:spcPct val="20000"/>
              </a:spcBef>
            </a:pPr>
            <a:endParaRPr lang="en-US" sz="2800" i="0">
              <a:latin typeface="Arial" charset="0"/>
            </a:endParaRPr>
          </a:p>
          <a:p>
            <a:pPr marL="533400" indent="-533400"/>
            <a:r>
              <a:rPr lang="en-US" sz="2800" i="0">
                <a:latin typeface="Helvetica" pitchFamily="34" charset="0"/>
              </a:rPr>
              <a:t>2.	Now we also know the outcome </a:t>
            </a:r>
            <a:r>
              <a:rPr lang="en-US" sz="2800" b="1">
                <a:latin typeface="Century Schoolbook" pitchFamily="18" charset="0"/>
              </a:rPr>
              <a:t>Z = z</a:t>
            </a:r>
          </a:p>
          <a:p>
            <a:pPr marL="533400" indent="-533400"/>
            <a:endParaRPr lang="en-US" sz="2800" b="1">
              <a:latin typeface="Century Schoolbook" pitchFamily="18" charset="0"/>
            </a:endParaRPr>
          </a:p>
        </p:txBody>
      </p:sp>
      <p:sp>
        <p:nvSpPr>
          <p:cNvPr id="760848" name="Rectangle 16"/>
          <p:cNvSpPr>
            <a:spLocks noChangeArrowheads="1"/>
          </p:cNvSpPr>
          <p:nvPr/>
        </p:nvSpPr>
        <p:spPr bwMode="auto">
          <a:xfrm>
            <a:off x="457200" y="4724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lnSpc>
                <a:spcPct val="40000"/>
              </a:lnSpc>
              <a:spcBef>
                <a:spcPct val="20000"/>
              </a:spcBef>
            </a:pPr>
            <a:endParaRPr lang="en-US" sz="2800" i="0" dirty="0">
              <a:latin typeface="Arial" charset="0"/>
            </a:endParaRPr>
          </a:p>
          <a:p>
            <a:pPr marL="533400" indent="-533400"/>
            <a:r>
              <a:rPr lang="en-US" sz="2800" i="0" dirty="0">
                <a:latin typeface="Helvetica" pitchFamily="34" charset="0"/>
              </a:rPr>
              <a:t>How do we </a:t>
            </a:r>
            <a:r>
              <a:rPr lang="en-US" sz="2800" i="0" dirty="0" smtClean="0">
                <a:latin typeface="Helvetica" pitchFamily="34" charset="0"/>
              </a:rPr>
              <a:t>efficiently</a:t>
            </a:r>
            <a:r>
              <a:rPr lang="en-US" sz="2800" i="0" dirty="0">
                <a:latin typeface="Helvetica" pitchFamily="34" charset="0"/>
              </a:rPr>
              <a:t> </a:t>
            </a:r>
            <a:r>
              <a:rPr lang="en-US" sz="2800" i="0" dirty="0" smtClean="0">
                <a:latin typeface="Helvetica" pitchFamily="34" charset="0"/>
              </a:rPr>
              <a:t>compute</a:t>
            </a:r>
            <a:endParaRPr lang="en-US" sz="2800" b="1" dirty="0">
              <a:latin typeface="Century Schoolbook" pitchFamily="18" charset="0"/>
            </a:endParaRPr>
          </a:p>
          <a:p>
            <a:pPr marL="533400" indent="-533400"/>
            <a:endParaRPr lang="en-US" sz="2800" b="1" dirty="0">
              <a:latin typeface="Century Schoolbook" pitchFamily="18" charset="0"/>
            </a:endParaRPr>
          </a:p>
        </p:txBody>
      </p:sp>
      <p:pic>
        <p:nvPicPr>
          <p:cNvPr id="760850" name="Picture 1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33600" y="5715000"/>
            <a:ext cx="51085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0853" name="Rectangle 21"/>
          <p:cNvSpPr>
            <a:spLocks noChangeArrowheads="1"/>
          </p:cNvSpPr>
          <p:nvPr/>
        </p:nvSpPr>
        <p:spPr bwMode="auto">
          <a:xfrm>
            <a:off x="7772400" y="5638800"/>
            <a:ext cx="382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?</a:t>
            </a:r>
          </a:p>
        </p:txBody>
      </p:sp>
      <p:sp>
        <p:nvSpPr>
          <p:cNvPr id="760854" name="Rectangle 22"/>
          <p:cNvSpPr>
            <a:spLocks noChangeArrowheads="1"/>
          </p:cNvSpPr>
          <p:nvPr/>
        </p:nvSpPr>
        <p:spPr bwMode="auto">
          <a:xfrm>
            <a:off x="381000" y="4419600"/>
            <a:ext cx="8534400" cy="2133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0970" name="Picture 2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19600" y="1981200"/>
            <a:ext cx="4311650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60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760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60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60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0847" grpId="0"/>
      <p:bldP spid="760848" grpId="0"/>
      <p:bldP spid="760853" grpId="0"/>
      <p:bldP spid="76085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63558A9-999D-4D69-8E5E-FD41D33EFB98}" type="slidenum">
              <a:rPr lang="en-US"/>
              <a:pPr/>
              <a:t>3</a:t>
            </a:fld>
            <a:endParaRPr lang="en-US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Marginal Expectation (review)</a:t>
            </a:r>
          </a:p>
        </p:txBody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229600" cy="32766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dirty="0" smtClean="0"/>
              <a:t>Let </a:t>
            </a:r>
            <a:r>
              <a:rPr lang="en-US" i="1" dirty="0" smtClean="0">
                <a:latin typeface="Century Schoolbook" pitchFamily="18" charset="0"/>
              </a:rPr>
              <a:t>X</a:t>
            </a:r>
            <a:r>
              <a:rPr lang="en-US" dirty="0" smtClean="0"/>
              <a:t> and </a:t>
            </a:r>
            <a:r>
              <a:rPr lang="en-US" i="1" dirty="0" smtClean="0">
                <a:latin typeface="Century Schoolbook" pitchFamily="18" charset="0"/>
              </a:rPr>
              <a:t>Y</a:t>
            </a:r>
            <a:r>
              <a:rPr lang="en-US" dirty="0" smtClean="0"/>
              <a:t> be continuous random vectors with joint PDF 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r>
              <a:rPr lang="en-US" b="1" i="1" u="sng" dirty="0" smtClean="0"/>
              <a:t>Marginal </a:t>
            </a:r>
            <a:r>
              <a:rPr lang="en-US" u="sng" dirty="0" smtClean="0"/>
              <a:t> </a:t>
            </a:r>
            <a:r>
              <a:rPr lang="en-US" b="1" i="1" u="sng" dirty="0" smtClean="0"/>
              <a:t>Expectation  </a:t>
            </a:r>
            <a:r>
              <a:rPr lang="en-US" b="1" i="1" dirty="0" smtClean="0"/>
              <a:t>(mean)</a:t>
            </a:r>
            <a:r>
              <a:rPr lang="en-US" dirty="0" smtClean="0"/>
              <a:t>  of </a:t>
            </a:r>
            <a:r>
              <a:rPr lang="en-US" i="1" dirty="0" smtClean="0">
                <a:latin typeface="Century Schoolbook" pitchFamily="18" charset="0"/>
              </a:rPr>
              <a:t>X</a:t>
            </a:r>
          </a:p>
        </p:txBody>
      </p:sp>
      <p:pic>
        <p:nvPicPr>
          <p:cNvPr id="3077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14650" y="1752600"/>
            <a:ext cx="1657350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9879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295400" y="3657600"/>
            <a:ext cx="2895600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2570505" y="4724400"/>
            <a:ext cx="5553976" cy="987783"/>
          </a:xfrm>
          <a:prstGeom prst="rect">
            <a:avLst/>
          </a:prstGeom>
          <a:noFill/>
          <a:ln/>
          <a:effectLst/>
        </p:spPr>
      </p:pic>
      <p:sp>
        <p:nvSpPr>
          <p:cNvPr id="719881" name="AutoShape 9"/>
          <p:cNvSpPr>
            <a:spLocks/>
          </p:cNvSpPr>
          <p:nvPr/>
        </p:nvSpPr>
        <p:spPr bwMode="auto">
          <a:xfrm rot="5400000">
            <a:off x="5638800" y="4191000"/>
            <a:ext cx="457200" cy="3505200"/>
          </a:xfrm>
          <a:prstGeom prst="rightBrace">
            <a:avLst>
              <a:gd name="adj1" fmla="val 4537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1" name="Picture 10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5454648" y="6245225"/>
            <a:ext cx="1257303" cy="41834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6A895C9-6BBB-4FA8-BD08-A295FC7FA6DD}" type="slidenum">
              <a:rPr lang="en-US"/>
              <a:pPr/>
              <a:t>30</a:t>
            </a:fld>
            <a:endParaRPr lang="en-US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Non-Recursive LS Estimation</a:t>
            </a:r>
          </a:p>
        </p:txBody>
      </p:sp>
      <p:sp>
        <p:nvSpPr>
          <p:cNvPr id="76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7848600" cy="144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1)		Define the vector</a:t>
            </a:r>
          </a:p>
        </p:txBody>
      </p:sp>
      <p:sp>
        <p:nvSpPr>
          <p:cNvPr id="761862" name="Rectangle 6"/>
          <p:cNvSpPr>
            <a:spLocks noChangeArrowheads="1"/>
          </p:cNvSpPr>
          <p:nvPr/>
        </p:nvSpPr>
        <p:spPr bwMode="auto">
          <a:xfrm>
            <a:off x="152400" y="2743200"/>
            <a:ext cx="7848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i="0">
                <a:latin typeface="Helvetica" pitchFamily="34" charset="0"/>
              </a:rPr>
              <a:t>2)		Compute</a:t>
            </a:r>
          </a:p>
        </p:txBody>
      </p:sp>
      <p:pic>
        <p:nvPicPr>
          <p:cNvPr id="21" name="Picture 2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3631089" y="2819400"/>
            <a:ext cx="5009197" cy="516425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177679" y="4540250"/>
            <a:ext cx="6337789" cy="670277"/>
          </a:xfrm>
          <a:prstGeom prst="rect">
            <a:avLst/>
          </a:prstGeom>
          <a:noFill/>
          <a:ln/>
          <a:effectLst/>
        </p:spPr>
      </p:pic>
      <p:sp>
        <p:nvSpPr>
          <p:cNvPr id="761867" name="Rectangle 11"/>
          <p:cNvSpPr>
            <a:spLocks noChangeArrowheads="1"/>
          </p:cNvSpPr>
          <p:nvPr/>
        </p:nvSpPr>
        <p:spPr bwMode="auto">
          <a:xfrm>
            <a:off x="1219200" y="6019800"/>
            <a:ext cx="76200" cy="304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1868" name="Line 12"/>
          <p:cNvSpPr>
            <a:spLocks noChangeShapeType="1"/>
          </p:cNvSpPr>
          <p:nvPr/>
        </p:nvSpPr>
        <p:spPr bwMode="auto">
          <a:xfrm flipV="1">
            <a:off x="1219200" y="5257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761869" name="Picture 1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143000" y="6477000"/>
            <a:ext cx="21907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1870" name="Rectangle 14"/>
          <p:cNvSpPr>
            <a:spLocks noChangeArrowheads="1"/>
          </p:cNvSpPr>
          <p:nvPr/>
        </p:nvSpPr>
        <p:spPr bwMode="auto">
          <a:xfrm>
            <a:off x="8458200" y="4457700"/>
            <a:ext cx="76200" cy="1600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1871" name="Line 15"/>
          <p:cNvSpPr>
            <a:spLocks noChangeShapeType="1"/>
          </p:cNvSpPr>
          <p:nvPr/>
        </p:nvSpPr>
        <p:spPr bwMode="auto">
          <a:xfrm flipH="1" flipV="1">
            <a:off x="7620000" y="4860925"/>
            <a:ext cx="762000" cy="396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61874" name="AutoShape 18"/>
          <p:cNvSpPr>
            <a:spLocks/>
          </p:cNvSpPr>
          <p:nvPr/>
        </p:nvSpPr>
        <p:spPr bwMode="auto">
          <a:xfrm rot="5400000">
            <a:off x="5105400" y="4876800"/>
            <a:ext cx="304800" cy="1066800"/>
          </a:xfrm>
          <a:prstGeom prst="rightBrace">
            <a:avLst>
              <a:gd name="adj1" fmla="val 2916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1875" name="Text Box 19"/>
          <p:cNvSpPr txBox="1">
            <a:spLocks noChangeArrowheads="1"/>
          </p:cNvSpPr>
          <p:nvPr/>
        </p:nvSpPr>
        <p:spPr bwMode="auto">
          <a:xfrm>
            <a:off x="2743200" y="6248400"/>
            <a:ext cx="4740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inverse </a:t>
            </a:r>
            <a:r>
              <a:rPr lang="en-US" dirty="0"/>
              <a:t>of an (</a:t>
            </a:r>
            <a:r>
              <a:rPr lang="en-US" dirty="0" err="1"/>
              <a:t>p+M</a:t>
            </a:r>
            <a:r>
              <a:rPr lang="en-US" dirty="0"/>
              <a:t>) </a:t>
            </a:r>
            <a:r>
              <a:rPr lang="en-US" dirty="0">
                <a:cs typeface="Times New Roman" pitchFamily="18" charset="0"/>
              </a:rPr>
              <a:t>×</a:t>
            </a:r>
            <a:r>
              <a:rPr lang="en-US" dirty="0"/>
              <a:t> (</a:t>
            </a:r>
            <a:r>
              <a:rPr lang="en-US" dirty="0" err="1"/>
              <a:t>p+M</a:t>
            </a:r>
            <a:r>
              <a:rPr lang="en-US" dirty="0"/>
              <a:t>) matrix</a:t>
            </a:r>
          </a:p>
        </p:txBody>
      </p:sp>
      <p:sp>
        <p:nvSpPr>
          <p:cNvPr id="761876" name="Line 20"/>
          <p:cNvSpPr>
            <a:spLocks noChangeShapeType="1"/>
          </p:cNvSpPr>
          <p:nvPr/>
        </p:nvSpPr>
        <p:spPr bwMode="auto">
          <a:xfrm flipV="1">
            <a:off x="5257800" y="563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42000" name="Picture 22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154863" y="1141413"/>
            <a:ext cx="1643062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1879" name="Picture 23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981950" y="6246813"/>
            <a:ext cx="1028700" cy="3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002" name="Picture 24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560888" y="1139825"/>
            <a:ext cx="1862137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1859" grpId="0" build="p"/>
      <p:bldP spid="761862" grpId="0"/>
      <p:bldP spid="761867" grpId="0" animBg="1"/>
      <p:bldP spid="761868" grpId="0" animBg="1"/>
      <p:bldP spid="761870" grpId="0" animBg="1"/>
      <p:bldP spid="761871" grpId="0" animBg="1"/>
      <p:bldP spid="761874" grpId="0" animBg="1"/>
      <p:bldP spid="761875" grpId="0"/>
      <p:bldP spid="76187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828800" y="3167754"/>
            <a:ext cx="6578964" cy="718446"/>
          </a:xfrm>
          <a:prstGeom prst="rect">
            <a:avLst/>
          </a:prstGeom>
          <a:noFill/>
          <a:ln/>
          <a:effectLst/>
        </p:spPr>
      </p:pic>
      <p:sp>
        <p:nvSpPr>
          <p:cNvPr id="4301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01000" cy="1752600"/>
          </a:xfrm>
        </p:spPr>
        <p:txBody>
          <a:bodyPr/>
          <a:lstStyle/>
          <a:p>
            <a:pPr eaLnBrk="1" hangingPunct="1">
              <a:lnSpc>
                <a:spcPct val="40000"/>
              </a:lnSpc>
              <a:buFontTx/>
              <a:buNone/>
            </a:pPr>
            <a:endParaRPr lang="en-US" dirty="0" smtClean="0">
              <a:latin typeface="Arial" charset="0"/>
            </a:endParaRP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dirty="0" smtClean="0"/>
              <a:t>Assume that</a:t>
            </a:r>
            <a:endParaRPr lang="en-US" i="1" dirty="0" smtClean="0">
              <a:latin typeface="Century Schoolbook" pitchFamily="18" charset="0"/>
            </a:endParaRPr>
          </a:p>
          <a:p>
            <a:pPr eaLnBrk="1" hangingPunct="1">
              <a:lnSpc>
                <a:spcPct val="110000"/>
              </a:lnSpc>
            </a:pPr>
            <a:endParaRPr lang="en-US" i="1" dirty="0" smtClean="0">
              <a:latin typeface="Century Schoolbook" pitchFamily="18" charset="0"/>
            </a:endParaRPr>
          </a:p>
          <a:p>
            <a:pPr eaLnBrk="1" hangingPunct="1">
              <a:lnSpc>
                <a:spcPct val="110000"/>
              </a:lnSpc>
            </a:pPr>
            <a:endParaRPr lang="en-US" dirty="0" smtClean="0"/>
          </a:p>
        </p:txBody>
      </p:sp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ABD023-ACE8-4EE2-A0F3-19203D4077F9}" type="slidenum">
              <a:rPr lang="en-US"/>
              <a:pPr/>
              <a:t>31</a:t>
            </a:fld>
            <a:endParaRPr lang="en-US"/>
          </a:p>
        </p:txBody>
      </p:sp>
      <p:sp>
        <p:nvSpPr>
          <p:cNvPr id="801794" name="Rectangle 2"/>
          <p:cNvSpPr>
            <a:spLocks noChangeArrowheads="1"/>
          </p:cNvSpPr>
          <p:nvPr/>
        </p:nvSpPr>
        <p:spPr bwMode="auto">
          <a:xfrm>
            <a:off x="533400" y="1676400"/>
            <a:ext cx="10953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sz="2800" i="0" dirty="0">
                <a:latin typeface="Helvetica" pitchFamily="34" charset="0"/>
              </a:rPr>
              <a:t>Then,</a:t>
            </a:r>
            <a:endParaRPr lang="en-US" sz="2800" b="1" dirty="0">
              <a:latin typeface="Helvetica" pitchFamily="34" charset="0"/>
            </a:endParaRP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Least Squares Estimation: Property 2</a:t>
            </a:r>
          </a:p>
        </p:txBody>
      </p:sp>
      <p:pic>
        <p:nvPicPr>
          <p:cNvPr id="43014" name="Picture 1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895600" y="1219200"/>
            <a:ext cx="3619500" cy="50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2743200" y="2318276"/>
            <a:ext cx="4343400" cy="751297"/>
          </a:xfrm>
          <a:prstGeom prst="rect">
            <a:avLst/>
          </a:prstGeom>
          <a:noFill/>
          <a:ln/>
          <a:effectLst/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800" y="4191000"/>
            <a:ext cx="11557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where</a:t>
            </a:r>
          </a:p>
        </p:txBody>
      </p:sp>
      <p:pic>
        <p:nvPicPr>
          <p:cNvPr id="13" name="Picture 12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2667000" y="4752450"/>
            <a:ext cx="4533501" cy="505350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2057401" y="5334000"/>
            <a:ext cx="4311366" cy="630807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2083377" y="6019800"/>
            <a:ext cx="5039874" cy="645548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1794" grpId="0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9258E4-E685-43D4-A6C3-96151AC862D3}" type="slidenum">
              <a:rPr lang="en-US"/>
              <a:pPr/>
              <a:t>32</a:t>
            </a:fld>
            <a:endParaRPr lang="en-US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152400"/>
            <a:ext cx="8458200" cy="1143000"/>
          </a:xfrm>
        </p:spPr>
        <p:txBody>
          <a:bodyPr/>
          <a:lstStyle/>
          <a:p>
            <a:pPr eaLnBrk="1" hangingPunct="1"/>
            <a:r>
              <a:rPr lang="en-US" sz="3200" b="1" smtClean="0"/>
              <a:t>Deterministic interpretation of Property 2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124200" y="4876800"/>
            <a:ext cx="449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5061" name="Line 4"/>
          <p:cNvSpPr>
            <a:spLocks noChangeShapeType="1"/>
          </p:cNvSpPr>
          <p:nvPr/>
        </p:nvSpPr>
        <p:spPr bwMode="auto">
          <a:xfrm flipV="1">
            <a:off x="3124200" y="18288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03845" name="Line 5"/>
          <p:cNvSpPr>
            <a:spLocks noChangeShapeType="1"/>
          </p:cNvSpPr>
          <p:nvPr/>
        </p:nvSpPr>
        <p:spPr bwMode="auto">
          <a:xfrm flipV="1">
            <a:off x="3124200" y="2962275"/>
            <a:ext cx="5086350" cy="19145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5063" name="Line 6"/>
          <p:cNvSpPr>
            <a:spLocks noChangeShapeType="1"/>
          </p:cNvSpPr>
          <p:nvPr/>
        </p:nvSpPr>
        <p:spPr bwMode="auto">
          <a:xfrm flipV="1">
            <a:off x="3124200" y="2301875"/>
            <a:ext cx="2022475" cy="2574925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03847" name="Line 7"/>
          <p:cNvSpPr>
            <a:spLocks noChangeShapeType="1"/>
          </p:cNvSpPr>
          <p:nvPr/>
        </p:nvSpPr>
        <p:spPr bwMode="auto">
          <a:xfrm flipH="1" flipV="1">
            <a:off x="5146675" y="2366963"/>
            <a:ext cx="550863" cy="1585912"/>
          </a:xfrm>
          <a:prstGeom prst="line">
            <a:avLst/>
          </a:prstGeom>
          <a:noFill/>
          <a:ln w="57150">
            <a:solidFill>
              <a:srgbClr val="FF0000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03848" name="Line 8"/>
          <p:cNvSpPr>
            <a:spLocks noChangeShapeType="1"/>
          </p:cNvSpPr>
          <p:nvPr/>
        </p:nvSpPr>
        <p:spPr bwMode="auto">
          <a:xfrm flipV="1">
            <a:off x="3186113" y="3886200"/>
            <a:ext cx="2511425" cy="9906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45066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578350" y="1839913"/>
            <a:ext cx="3413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24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8212425" y="2632075"/>
            <a:ext cx="302637" cy="264099"/>
          </a:xfrm>
          <a:prstGeom prst="rect">
            <a:avLst/>
          </a:prstGeom>
          <a:noFill/>
          <a:ln/>
          <a:effectLst/>
        </p:spPr>
      </p:pic>
      <p:pic>
        <p:nvPicPr>
          <p:cNvPr id="26" name="Picture 2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4777485" y="4322762"/>
            <a:ext cx="681229" cy="530224"/>
          </a:xfrm>
          <a:prstGeom prst="rect">
            <a:avLst/>
          </a:prstGeom>
          <a:noFill/>
          <a:ln/>
          <a:effectLst/>
        </p:spPr>
      </p:pic>
      <p:pic>
        <p:nvPicPr>
          <p:cNvPr id="23" name="Picture 22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1857772" y="1752600"/>
            <a:ext cx="283369" cy="264100"/>
          </a:xfrm>
          <a:prstGeom prst="rect">
            <a:avLst/>
          </a:prstGeom>
          <a:noFill/>
          <a:ln/>
          <a:effectLst/>
        </p:spPr>
      </p:pic>
      <p:sp>
        <p:nvSpPr>
          <p:cNvPr id="803855" name="Line 15"/>
          <p:cNvSpPr>
            <a:spLocks noChangeShapeType="1"/>
          </p:cNvSpPr>
          <p:nvPr/>
        </p:nvSpPr>
        <p:spPr bwMode="auto">
          <a:xfrm flipH="1" flipV="1">
            <a:off x="2209800" y="2057400"/>
            <a:ext cx="914400" cy="2819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03859" name="Line 19"/>
          <p:cNvSpPr>
            <a:spLocks noChangeShapeType="1"/>
          </p:cNvSpPr>
          <p:nvPr/>
        </p:nvSpPr>
        <p:spPr bwMode="auto">
          <a:xfrm flipH="1">
            <a:off x="2514600" y="2286000"/>
            <a:ext cx="25908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3860" name="Line 20"/>
          <p:cNvSpPr>
            <a:spLocks noChangeShapeType="1"/>
          </p:cNvSpPr>
          <p:nvPr/>
        </p:nvSpPr>
        <p:spPr bwMode="auto">
          <a:xfrm flipH="1" flipV="1">
            <a:off x="2590800" y="3200400"/>
            <a:ext cx="533400" cy="1676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24" name="Picture 23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5505925" y="2667000"/>
            <a:ext cx="680087" cy="529335"/>
          </a:xfrm>
          <a:prstGeom prst="rect">
            <a:avLst/>
          </a:prstGeom>
          <a:noFill/>
          <a:ln/>
          <a:effectLst/>
        </p:spPr>
      </p:pic>
      <p:sp>
        <p:nvSpPr>
          <p:cNvPr id="803863" name="Line 23"/>
          <p:cNvSpPr>
            <a:spLocks noChangeShapeType="1"/>
          </p:cNvSpPr>
          <p:nvPr/>
        </p:nvSpPr>
        <p:spPr bwMode="auto">
          <a:xfrm flipV="1">
            <a:off x="1828800" y="3733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31" name="Picture 30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2667000" y="5791200"/>
            <a:ext cx="1711520" cy="648240"/>
          </a:xfrm>
          <a:prstGeom prst="rect">
            <a:avLst/>
          </a:prstGeom>
          <a:noFill/>
          <a:ln/>
          <a:effectLst/>
        </p:spPr>
      </p:pic>
      <p:pic>
        <p:nvPicPr>
          <p:cNvPr id="29" name="Picture 28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4495800" y="5791200"/>
            <a:ext cx="1311698" cy="656553"/>
          </a:xfrm>
          <a:prstGeom prst="rect">
            <a:avLst/>
          </a:prstGeom>
          <a:noFill/>
          <a:ln/>
          <a:effectLst/>
        </p:spPr>
      </p:pic>
      <p:pic>
        <p:nvPicPr>
          <p:cNvPr id="27" name="Picture 26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903602" y="4343400"/>
            <a:ext cx="1380495" cy="699889"/>
          </a:xfrm>
          <a:prstGeom prst="rect">
            <a:avLst/>
          </a:prstGeom>
          <a:noFill/>
          <a:ln/>
          <a:effectLst/>
        </p:spPr>
      </p:pic>
      <p:pic>
        <p:nvPicPr>
          <p:cNvPr id="28" name="Picture 27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5943600" y="5715000"/>
            <a:ext cx="1652504" cy="837793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" dur="500" fill="hold"/>
                                        <p:tgtEl>
                                          <p:spTgt spid="8038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8038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8038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8038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3" dur="500" fill="hold"/>
                                        <p:tgtEl>
                                          <p:spTgt spid="8038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4" dur="500" fill="hold"/>
                                        <p:tgtEl>
                                          <p:spTgt spid="8038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5" dur="500" fill="hold"/>
                                        <p:tgtEl>
                                          <p:spTgt spid="8038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8038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3845" grpId="0" animBg="1"/>
      <p:bldP spid="803847" grpId="0" animBg="1"/>
      <p:bldP spid="803848" grpId="0" animBg="1"/>
      <p:bldP spid="803848" grpId="1" animBg="1"/>
      <p:bldP spid="803855" grpId="0" animBg="1"/>
      <p:bldP spid="803859" grpId="0" animBg="1"/>
      <p:bldP spid="803860" grpId="0" animBg="1"/>
      <p:bldP spid="803860" grpId="1" animBg="1"/>
      <p:bldP spid="80386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458200" cy="1143000"/>
          </a:xfrm>
        </p:spPr>
        <p:txBody>
          <a:bodyPr/>
          <a:lstStyle/>
          <a:p>
            <a:r>
              <a:rPr lang="en-US" dirty="0" smtClean="0"/>
              <a:t>                                      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7C8B51-8391-487B-B89A-D43DB9C00DC0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22" name="Picture 2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949891" y="2362200"/>
            <a:ext cx="7520547" cy="790612"/>
          </a:xfrm>
          <a:prstGeom prst="rect">
            <a:avLst/>
          </a:prstGeom>
          <a:noFill/>
          <a:ln/>
          <a:effectLst/>
        </p:spPr>
      </p:pic>
      <p:pic>
        <p:nvPicPr>
          <p:cNvPr id="32" name="Picture 3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238935" y="3581400"/>
            <a:ext cx="3750385" cy="770027"/>
          </a:xfrm>
          <a:prstGeom prst="rect">
            <a:avLst/>
          </a:prstGeom>
          <a:noFill/>
          <a:ln/>
          <a:effectLst/>
        </p:spPr>
      </p:pic>
      <p:pic>
        <p:nvPicPr>
          <p:cNvPr id="25" name="Picture 2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4114800" y="3581400"/>
            <a:ext cx="4916436" cy="566986"/>
          </a:xfrm>
          <a:prstGeom prst="rect">
            <a:avLst/>
          </a:prstGeom>
          <a:noFill/>
          <a:ln/>
          <a:effectLst/>
        </p:spPr>
      </p:pic>
      <p:pic>
        <p:nvPicPr>
          <p:cNvPr id="26" name="Picture 25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524000" y="5181600"/>
            <a:ext cx="5683763" cy="529666"/>
          </a:xfrm>
          <a:prstGeom prst="rect">
            <a:avLst/>
          </a:prstGeom>
          <a:noFill/>
          <a:ln/>
          <a:effectLst/>
        </p:spPr>
      </p:pic>
      <p:sp>
        <p:nvSpPr>
          <p:cNvPr id="21" name="AutoShape 14"/>
          <p:cNvSpPr>
            <a:spLocks/>
          </p:cNvSpPr>
          <p:nvPr/>
        </p:nvSpPr>
        <p:spPr bwMode="auto">
          <a:xfrm rot="5400000">
            <a:off x="2753708" y="5143500"/>
            <a:ext cx="304800" cy="1447800"/>
          </a:xfrm>
          <a:prstGeom prst="rightBrace">
            <a:avLst>
              <a:gd name="adj1" fmla="val 2916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3" name="Picture 22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2639408" y="6172200"/>
            <a:ext cx="769935" cy="425715"/>
          </a:xfrm>
          <a:prstGeom prst="rect">
            <a:avLst/>
          </a:prstGeom>
          <a:noFill/>
          <a:ln/>
          <a:effectLst/>
        </p:spPr>
      </p:pic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4773008" y="5715000"/>
            <a:ext cx="2667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US" sz="2000" i="0" dirty="0">
                <a:solidFill>
                  <a:srgbClr val="FF0000"/>
                </a:solidFill>
                <a:latin typeface="Helvetica" pitchFamily="34" charset="0"/>
              </a:rPr>
              <a:t>because </a:t>
            </a:r>
            <a:r>
              <a:rPr lang="en-US" sz="2800" b="1" dirty="0">
                <a:solidFill>
                  <a:srgbClr val="FF0000"/>
                </a:solidFill>
                <a:latin typeface="Century Schoolbook" pitchFamily="18" charset="0"/>
              </a:rPr>
              <a:t>Z</a:t>
            </a:r>
            <a:r>
              <a:rPr lang="en-US" sz="2000" i="0" dirty="0">
                <a:solidFill>
                  <a:srgbClr val="FF0000"/>
                </a:solidFill>
                <a:latin typeface="Helvetica" pitchFamily="34" charset="0"/>
              </a:rPr>
              <a:t> and </a:t>
            </a:r>
            <a:r>
              <a:rPr lang="en-US" sz="2800" b="1" dirty="0">
                <a:solidFill>
                  <a:srgbClr val="FF0000"/>
                </a:solidFill>
                <a:latin typeface="Century Schoolbook" pitchFamily="18" charset="0"/>
              </a:rPr>
              <a:t>Y</a:t>
            </a:r>
            <a:r>
              <a:rPr lang="en-US" sz="2000" i="0" dirty="0">
                <a:solidFill>
                  <a:srgbClr val="FF0000"/>
                </a:solidFill>
                <a:latin typeface="Helvetica" pitchFamily="34" charset="0"/>
              </a:rPr>
              <a:t> </a:t>
            </a:r>
            <a:endParaRPr lang="en-US" sz="2000" i="0" dirty="0" smtClean="0">
              <a:solidFill>
                <a:srgbClr val="FF0000"/>
              </a:solidFill>
              <a:latin typeface="Helvetica" pitchFamily="34" charset="0"/>
            </a:endParaRPr>
          </a:p>
          <a:p>
            <a:pPr marL="342900" indent="-342900" algn="ctr">
              <a:spcBef>
                <a:spcPct val="20000"/>
              </a:spcBef>
            </a:pPr>
            <a:r>
              <a:rPr lang="en-US" sz="2000" i="0" dirty="0" smtClean="0">
                <a:solidFill>
                  <a:srgbClr val="FF0000"/>
                </a:solidFill>
                <a:latin typeface="Helvetica" pitchFamily="34" charset="0"/>
              </a:rPr>
              <a:t>are </a:t>
            </a:r>
            <a:r>
              <a:rPr lang="en-US" sz="2000" i="0" dirty="0">
                <a:solidFill>
                  <a:srgbClr val="FF0000"/>
                </a:solidFill>
                <a:latin typeface="Helvetica" pitchFamily="34" charset="0"/>
              </a:rPr>
              <a:t>uncorrelated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72000" y="1981200"/>
            <a:ext cx="389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 smtClean="0">
                <a:solidFill>
                  <a:srgbClr val="FF0000"/>
                </a:solidFill>
              </a:rPr>
              <a:t>0</a:t>
            </a:r>
            <a:endParaRPr lang="en-US" sz="3200" b="1" i="0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 flipV="1">
            <a:off x="3352800" y="2438400"/>
            <a:ext cx="1219200" cy="457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7059008" y="4724400"/>
            <a:ext cx="389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 smtClean="0">
                <a:solidFill>
                  <a:srgbClr val="FF0000"/>
                </a:solidFill>
              </a:rPr>
              <a:t>0</a:t>
            </a:r>
            <a:endParaRPr lang="en-US" sz="3200" b="1" i="0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 flipV="1">
            <a:off x="5839808" y="5181600"/>
            <a:ext cx="1219200" cy="457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Least Squares Estimation: Property 2</a:t>
            </a:r>
          </a:p>
        </p:txBody>
      </p:sp>
      <p:pic>
        <p:nvPicPr>
          <p:cNvPr id="20" name="Picture 19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1834101" y="1066800"/>
            <a:ext cx="5209097" cy="769871"/>
          </a:xfrm>
          <a:prstGeom prst="rect">
            <a:avLst/>
          </a:prstGeom>
          <a:noFill/>
          <a:ln/>
          <a:effectLst/>
        </p:spPr>
      </p:pic>
      <p:sp>
        <p:nvSpPr>
          <p:cNvPr id="31" name="TextBox 30"/>
          <p:cNvSpPr txBox="1"/>
          <p:nvPr/>
        </p:nvSpPr>
        <p:spPr>
          <a:xfrm>
            <a:off x="457200" y="1752600"/>
            <a:ext cx="1090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 smtClean="0">
                <a:latin typeface="+mj-lt"/>
              </a:rPr>
              <a:t>Proof:</a:t>
            </a:r>
            <a:endParaRPr lang="en-US" b="1" i="0" dirty="0"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8458200" y="5715000"/>
            <a:ext cx="304800" cy="304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6248400" y="5791200"/>
            <a:ext cx="1441254" cy="762000"/>
          </a:xfrm>
          <a:prstGeom prst="rect">
            <a:avLst/>
          </a:prstGeom>
          <a:noFill/>
          <a:ln/>
          <a:effectLst/>
        </p:spPr>
      </p:pic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86EFB0-2CEE-4AE3-9892-65DD827A422A}" type="slidenum">
              <a:rPr lang="en-US"/>
              <a:pPr/>
              <a:t>34</a:t>
            </a:fld>
            <a:endParaRPr lang="en-US"/>
          </a:p>
        </p:txBody>
      </p:sp>
      <p:sp>
        <p:nvSpPr>
          <p:cNvPr id="804870" name="AutoShape 6"/>
          <p:cNvSpPr>
            <a:spLocks/>
          </p:cNvSpPr>
          <p:nvPr/>
        </p:nvSpPr>
        <p:spPr bwMode="auto">
          <a:xfrm rot="5400000">
            <a:off x="5105400" y="2438400"/>
            <a:ext cx="304800" cy="1066800"/>
          </a:xfrm>
          <a:prstGeom prst="rightBrace">
            <a:avLst>
              <a:gd name="adj1" fmla="val 2916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4871" name="Line 7"/>
          <p:cNvSpPr>
            <a:spLocks noChangeShapeType="1"/>
          </p:cNvSpPr>
          <p:nvPr/>
        </p:nvSpPr>
        <p:spPr bwMode="auto">
          <a:xfrm flipV="1">
            <a:off x="5257800" y="3200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804873" name="Picture 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267200" y="3657600"/>
            <a:ext cx="2071688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3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987868" y="2209800"/>
            <a:ext cx="6869809" cy="717514"/>
          </a:xfrm>
          <a:prstGeom prst="rect">
            <a:avLst/>
          </a:prstGeom>
          <a:noFill/>
          <a:ln/>
          <a:effectLst/>
        </p:spPr>
      </p:pic>
      <p:sp>
        <p:nvSpPr>
          <p:cNvPr id="804874" name="AutoShape 10"/>
          <p:cNvSpPr>
            <a:spLocks/>
          </p:cNvSpPr>
          <p:nvPr/>
        </p:nvSpPr>
        <p:spPr bwMode="auto">
          <a:xfrm rot="5400000">
            <a:off x="6743700" y="2095500"/>
            <a:ext cx="304800" cy="1752600"/>
          </a:xfrm>
          <a:prstGeom prst="rightBrace">
            <a:avLst>
              <a:gd name="adj1" fmla="val 4791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4875" name="Line 11"/>
          <p:cNvSpPr>
            <a:spLocks noChangeShapeType="1"/>
          </p:cNvSpPr>
          <p:nvPr/>
        </p:nvSpPr>
        <p:spPr bwMode="auto">
          <a:xfrm flipH="1" flipV="1">
            <a:off x="7010400" y="32004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28" name="Picture 27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7315200" y="3581400"/>
            <a:ext cx="511541" cy="949691"/>
          </a:xfrm>
          <a:prstGeom prst="rect">
            <a:avLst/>
          </a:prstGeom>
          <a:noFill/>
          <a:ln/>
          <a:effectLst/>
        </p:spPr>
      </p:pic>
      <p:sp>
        <p:nvSpPr>
          <p:cNvPr id="804878" name="AutoShape 14"/>
          <p:cNvSpPr>
            <a:spLocks/>
          </p:cNvSpPr>
          <p:nvPr/>
        </p:nvSpPr>
        <p:spPr bwMode="auto">
          <a:xfrm rot="5400000">
            <a:off x="3886200" y="2438400"/>
            <a:ext cx="304800" cy="1066800"/>
          </a:xfrm>
          <a:prstGeom prst="rightBrace">
            <a:avLst>
              <a:gd name="adj1" fmla="val 2916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4879" name="Line 15"/>
          <p:cNvSpPr>
            <a:spLocks noChangeShapeType="1"/>
          </p:cNvSpPr>
          <p:nvPr/>
        </p:nvSpPr>
        <p:spPr bwMode="auto">
          <a:xfrm flipV="1">
            <a:off x="3352800" y="32004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804881" name="Picture 17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752600" y="3810000"/>
            <a:ext cx="2227263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32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641339" y="4876800"/>
            <a:ext cx="5089545" cy="717561"/>
          </a:xfrm>
          <a:prstGeom prst="rect">
            <a:avLst/>
          </a:prstGeom>
          <a:noFill/>
          <a:ln/>
          <a:effectLst/>
        </p:spPr>
      </p:pic>
      <p:pic>
        <p:nvPicPr>
          <p:cNvPr id="39" name="Picture 38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5756736" y="4876800"/>
            <a:ext cx="2751802" cy="670258"/>
          </a:xfrm>
          <a:prstGeom prst="rect">
            <a:avLst/>
          </a:prstGeom>
          <a:noFill/>
          <a:ln/>
          <a:effectLst/>
        </p:spPr>
      </p:pic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Least Squares Estimation: Property 2</a:t>
            </a:r>
          </a:p>
        </p:txBody>
      </p:sp>
      <p:pic>
        <p:nvPicPr>
          <p:cNvPr id="23" name="Picture 22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1828800" y="914400"/>
            <a:ext cx="5394799" cy="933163"/>
          </a:xfrm>
          <a:prstGeom prst="rect">
            <a:avLst/>
          </a:prstGeom>
          <a:noFill/>
          <a:ln/>
          <a:effectLst/>
        </p:spPr>
      </p:pic>
      <p:sp>
        <p:nvSpPr>
          <p:cNvPr id="22" name="TextBox 21"/>
          <p:cNvSpPr txBox="1"/>
          <p:nvPr/>
        </p:nvSpPr>
        <p:spPr>
          <a:xfrm>
            <a:off x="457200" y="1828800"/>
            <a:ext cx="1090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 smtClean="0">
                <a:latin typeface="+mj-lt"/>
              </a:rPr>
              <a:t>Proof:</a:t>
            </a:r>
            <a:endParaRPr lang="en-US" b="1" i="0" dirty="0">
              <a:latin typeface="+mj-lt"/>
            </a:endParaRPr>
          </a:p>
        </p:txBody>
      </p:sp>
      <p:sp>
        <p:nvSpPr>
          <p:cNvPr id="24" name="AutoShape 10"/>
          <p:cNvSpPr>
            <a:spLocks/>
          </p:cNvSpPr>
          <p:nvPr/>
        </p:nvSpPr>
        <p:spPr bwMode="auto">
          <a:xfrm rot="5400000">
            <a:off x="3733800" y="4038600"/>
            <a:ext cx="381000" cy="3276600"/>
          </a:xfrm>
          <a:prstGeom prst="rightBrace">
            <a:avLst>
              <a:gd name="adj1" fmla="val 4791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AutoShape 10"/>
          <p:cNvSpPr>
            <a:spLocks/>
          </p:cNvSpPr>
          <p:nvPr/>
        </p:nvSpPr>
        <p:spPr bwMode="auto">
          <a:xfrm rot="5400000">
            <a:off x="7124700" y="4533900"/>
            <a:ext cx="381000" cy="2286000"/>
          </a:xfrm>
          <a:prstGeom prst="rightBrace">
            <a:avLst>
              <a:gd name="adj1" fmla="val 4791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4" name="Picture 33" descr="TP_tmp.emf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/>
          <a:stretch>
            <a:fillRect/>
          </a:stretch>
        </p:blipFill>
        <p:spPr bwMode="auto">
          <a:xfrm>
            <a:off x="3200400" y="5867400"/>
            <a:ext cx="709468" cy="584120"/>
          </a:xfrm>
          <a:prstGeom prst="rect">
            <a:avLst/>
          </a:prstGeom>
          <a:noFill/>
          <a:ln/>
          <a:effectLst/>
        </p:spPr>
      </p:pic>
      <p:sp>
        <p:nvSpPr>
          <p:cNvPr id="30" name="Rectangle 29"/>
          <p:cNvSpPr/>
          <p:nvPr/>
        </p:nvSpPr>
        <p:spPr bwMode="auto">
          <a:xfrm>
            <a:off x="8458200" y="6096000"/>
            <a:ext cx="304800" cy="304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04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04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804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4870" grpId="0" animBg="1"/>
      <p:bldP spid="804871" grpId="0" animBg="1"/>
      <p:bldP spid="804874" grpId="0" animBg="1"/>
      <p:bldP spid="804875" grpId="0" animBg="1"/>
      <p:bldP spid="804878" grpId="0" animBg="1"/>
      <p:bldP spid="804879" grpId="0" animBg="1"/>
      <p:bldP spid="24" grpId="0" animBg="1"/>
      <p:bldP spid="2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86EFB0-2CEE-4AE3-9892-65DD827A422A}" type="slidenum">
              <a:rPr lang="en-US"/>
              <a:pPr/>
              <a:t>35</a:t>
            </a:fld>
            <a:endParaRPr lang="en-US"/>
          </a:p>
        </p:txBody>
      </p:sp>
      <p:pic>
        <p:nvPicPr>
          <p:cNvPr id="20" name="Picture 19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640630" y="2133600"/>
            <a:ext cx="7564288" cy="856361"/>
          </a:xfrm>
          <a:prstGeom prst="rect">
            <a:avLst/>
          </a:prstGeom>
          <a:noFill/>
          <a:ln/>
          <a:effectLst/>
        </p:spPr>
      </p:pic>
      <p:sp>
        <p:nvSpPr>
          <p:cNvPr id="804870" name="AutoShape 6"/>
          <p:cNvSpPr>
            <a:spLocks/>
          </p:cNvSpPr>
          <p:nvPr/>
        </p:nvSpPr>
        <p:spPr bwMode="auto">
          <a:xfrm rot="5400000">
            <a:off x="6553200" y="2438400"/>
            <a:ext cx="304800" cy="1066800"/>
          </a:xfrm>
          <a:prstGeom prst="rightBrace">
            <a:avLst>
              <a:gd name="adj1" fmla="val 2916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4871" name="Line 7"/>
          <p:cNvSpPr>
            <a:spLocks noChangeShapeType="1"/>
          </p:cNvSpPr>
          <p:nvPr/>
        </p:nvSpPr>
        <p:spPr bwMode="auto">
          <a:xfrm flipV="1">
            <a:off x="6096000" y="31242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804873" name="Picture 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105400" y="3657600"/>
            <a:ext cx="2071688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4875" name="Line 11"/>
          <p:cNvSpPr>
            <a:spLocks noChangeShapeType="1"/>
          </p:cNvSpPr>
          <p:nvPr/>
        </p:nvSpPr>
        <p:spPr bwMode="auto">
          <a:xfrm flipH="1" flipV="1">
            <a:off x="7848600" y="32004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33" name="Picture 3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7796823" y="3581400"/>
            <a:ext cx="949692" cy="967218"/>
          </a:xfrm>
          <a:prstGeom prst="rect">
            <a:avLst/>
          </a:prstGeom>
          <a:noFill/>
          <a:ln/>
          <a:effectLst/>
        </p:spPr>
      </p:pic>
      <p:sp>
        <p:nvSpPr>
          <p:cNvPr id="804878" name="AutoShape 14"/>
          <p:cNvSpPr>
            <a:spLocks/>
          </p:cNvSpPr>
          <p:nvPr/>
        </p:nvSpPr>
        <p:spPr bwMode="auto">
          <a:xfrm rot="5400000">
            <a:off x="5410200" y="2438400"/>
            <a:ext cx="304800" cy="1066800"/>
          </a:xfrm>
          <a:prstGeom prst="rightBrace">
            <a:avLst>
              <a:gd name="adj1" fmla="val 2916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4879" name="Line 15"/>
          <p:cNvSpPr>
            <a:spLocks noChangeShapeType="1"/>
          </p:cNvSpPr>
          <p:nvPr/>
        </p:nvSpPr>
        <p:spPr bwMode="auto">
          <a:xfrm flipV="1">
            <a:off x="4191000" y="31242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804881" name="Picture 17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590800" y="3810000"/>
            <a:ext cx="2227263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33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317924" y="4876800"/>
            <a:ext cx="8673676" cy="707237"/>
          </a:xfrm>
          <a:prstGeom prst="rect">
            <a:avLst/>
          </a:prstGeom>
          <a:noFill/>
          <a:ln/>
          <a:effectLst/>
        </p:spPr>
      </p:pic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Least Squares Estimation: Property 2</a:t>
            </a:r>
          </a:p>
        </p:txBody>
      </p:sp>
      <p:pic>
        <p:nvPicPr>
          <p:cNvPr id="26" name="Picture 25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609600" y="914400"/>
            <a:ext cx="8171107" cy="892314"/>
          </a:xfrm>
          <a:prstGeom prst="rect">
            <a:avLst/>
          </a:prstGeom>
          <a:noFill/>
          <a:ln/>
          <a:effectLst/>
        </p:spPr>
      </p:pic>
      <p:sp>
        <p:nvSpPr>
          <p:cNvPr id="22" name="TextBox 21"/>
          <p:cNvSpPr txBox="1"/>
          <p:nvPr/>
        </p:nvSpPr>
        <p:spPr>
          <a:xfrm>
            <a:off x="457200" y="1752600"/>
            <a:ext cx="1090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 smtClean="0">
                <a:latin typeface="+mj-lt"/>
              </a:rPr>
              <a:t>Proof:</a:t>
            </a:r>
            <a:endParaRPr lang="en-US" b="1" i="0" dirty="0">
              <a:latin typeface="+mj-lt"/>
            </a:endParaRPr>
          </a:p>
        </p:txBody>
      </p:sp>
      <p:sp>
        <p:nvSpPr>
          <p:cNvPr id="24" name="AutoShape 10"/>
          <p:cNvSpPr>
            <a:spLocks/>
          </p:cNvSpPr>
          <p:nvPr/>
        </p:nvSpPr>
        <p:spPr bwMode="auto">
          <a:xfrm rot="5400000">
            <a:off x="4267200" y="3886200"/>
            <a:ext cx="381000" cy="3581400"/>
          </a:xfrm>
          <a:prstGeom prst="rightBrace">
            <a:avLst>
              <a:gd name="adj1" fmla="val 4791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7" name="Picture 36" descr="TP_tmp.emf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2819400" y="5867400"/>
            <a:ext cx="1616222" cy="728188"/>
          </a:xfrm>
          <a:prstGeom prst="rect">
            <a:avLst/>
          </a:prstGeom>
          <a:noFill/>
          <a:ln/>
          <a:effectLst/>
        </p:spPr>
      </p:pic>
      <p:sp>
        <p:nvSpPr>
          <p:cNvPr id="30" name="Rectangle 29"/>
          <p:cNvSpPr/>
          <p:nvPr/>
        </p:nvSpPr>
        <p:spPr bwMode="auto">
          <a:xfrm>
            <a:off x="8458200" y="6096000"/>
            <a:ext cx="304800" cy="304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AutoShape 6"/>
          <p:cNvSpPr>
            <a:spLocks/>
          </p:cNvSpPr>
          <p:nvPr/>
        </p:nvSpPr>
        <p:spPr bwMode="auto">
          <a:xfrm rot="5400000">
            <a:off x="7696200" y="2438400"/>
            <a:ext cx="304800" cy="1066800"/>
          </a:xfrm>
          <a:prstGeom prst="rightBrace">
            <a:avLst>
              <a:gd name="adj1" fmla="val 2916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04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04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804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4870" grpId="0" animBg="1"/>
      <p:bldP spid="804871" grpId="0" animBg="1"/>
      <p:bldP spid="804875" grpId="0" animBg="1"/>
      <p:bldP spid="804878" grpId="0" animBg="1"/>
      <p:bldP spid="804879" grpId="0" animBg="1"/>
      <p:bldP spid="24" grpId="0" animBg="1"/>
      <p:bldP spid="3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C7D960-2AF2-4667-9D3A-0FF6ABF3E290}" type="slidenum">
              <a:rPr lang="en-US"/>
              <a:pPr/>
              <a:t>36</a:t>
            </a:fld>
            <a:endParaRPr lang="en-US"/>
          </a:p>
        </p:txBody>
      </p:sp>
      <p:sp>
        <p:nvSpPr>
          <p:cNvPr id="809986" name="Rectangle 2"/>
          <p:cNvSpPr>
            <a:spLocks noChangeArrowheads="1"/>
          </p:cNvSpPr>
          <p:nvPr/>
        </p:nvSpPr>
        <p:spPr bwMode="auto">
          <a:xfrm>
            <a:off x="838200" y="3124200"/>
            <a:ext cx="10953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sz="2800" i="0" dirty="0">
                <a:latin typeface="Helvetica" pitchFamily="34" charset="0"/>
              </a:rPr>
              <a:t>Then,</a:t>
            </a:r>
            <a:endParaRPr lang="en-US" sz="2800" b="1" dirty="0">
              <a:latin typeface="Helvetica" pitchFamily="34" charset="0"/>
            </a:endParaRP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dirty="0" smtClean="0"/>
              <a:t>Least Squares Estimation : Property 3</a:t>
            </a:r>
          </a:p>
        </p:txBody>
      </p:sp>
      <p:sp>
        <p:nvSpPr>
          <p:cNvPr id="5120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01000" cy="1752600"/>
          </a:xfrm>
        </p:spPr>
        <p:txBody>
          <a:bodyPr/>
          <a:lstStyle/>
          <a:p>
            <a:pPr eaLnBrk="1" hangingPunct="1">
              <a:lnSpc>
                <a:spcPct val="40000"/>
              </a:lnSpc>
              <a:buFontTx/>
              <a:buNone/>
            </a:pPr>
            <a:endParaRPr lang="en-US" dirty="0" smtClean="0">
              <a:latin typeface="Arial" charset="0"/>
            </a:endParaRP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dirty="0" smtClean="0"/>
              <a:t>What happens when   </a:t>
            </a:r>
            <a:r>
              <a:rPr lang="en-US" sz="3600" b="1" i="1" dirty="0" smtClean="0">
                <a:latin typeface="Century Schoolbook" pitchFamily="18" charset="0"/>
              </a:rPr>
              <a:t>Z</a:t>
            </a:r>
            <a:r>
              <a:rPr lang="en-US" dirty="0" smtClean="0"/>
              <a:t> and </a:t>
            </a:r>
            <a:r>
              <a:rPr lang="en-US" sz="3600" b="1" i="1" dirty="0" smtClean="0">
                <a:latin typeface="Century Schoolbook" pitchFamily="18" charset="0"/>
              </a:rPr>
              <a:t>Y</a:t>
            </a:r>
            <a:r>
              <a:rPr lang="en-US" dirty="0" smtClean="0"/>
              <a:t> are </a:t>
            </a:r>
            <a:r>
              <a:rPr lang="en-US" b="1" dirty="0" smtClean="0">
                <a:solidFill>
                  <a:srgbClr val="FF0000"/>
                </a:solidFill>
              </a:rPr>
              <a:t>correlated</a:t>
            </a:r>
            <a:r>
              <a:rPr lang="en-US" dirty="0" smtClean="0"/>
              <a:t>?</a:t>
            </a:r>
            <a:endParaRPr lang="en-US" b="1" i="1" dirty="0" smtClean="0"/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i="1" dirty="0" smtClean="0">
                <a:latin typeface="Century Schoolbook" pitchFamily="18" charset="0"/>
              </a:rPr>
              <a:t>              </a:t>
            </a:r>
          </a:p>
          <a:p>
            <a:pPr eaLnBrk="1" hangingPunct="1">
              <a:lnSpc>
                <a:spcPct val="110000"/>
              </a:lnSpc>
            </a:pPr>
            <a:endParaRPr lang="en-US" i="1" dirty="0" smtClean="0">
              <a:latin typeface="Century Schoolbook" pitchFamily="18" charset="0"/>
            </a:endParaRPr>
          </a:p>
          <a:p>
            <a:pPr eaLnBrk="1" hangingPunct="1">
              <a:lnSpc>
                <a:spcPct val="110000"/>
              </a:lnSpc>
            </a:pPr>
            <a:endParaRPr lang="en-US" dirty="0" smtClean="0"/>
          </a:p>
        </p:txBody>
      </p:sp>
      <p:pic>
        <p:nvPicPr>
          <p:cNvPr id="51206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71700" y="2286000"/>
            <a:ext cx="4800600" cy="66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066800" y="4191000"/>
            <a:ext cx="7570862" cy="1231166"/>
          </a:xfrm>
          <a:prstGeom prst="rect">
            <a:avLst/>
          </a:prstGeom>
          <a:noFill/>
          <a:ln/>
          <a:effectLst/>
        </p:spPr>
      </p:pic>
      <p:sp>
        <p:nvSpPr>
          <p:cNvPr id="809995" name="AutoShape 11"/>
          <p:cNvSpPr>
            <a:spLocks/>
          </p:cNvSpPr>
          <p:nvPr/>
        </p:nvSpPr>
        <p:spPr bwMode="auto">
          <a:xfrm rot="5400000">
            <a:off x="6781800" y="3810000"/>
            <a:ext cx="533400" cy="3276600"/>
          </a:xfrm>
          <a:prstGeom prst="rightBrace">
            <a:avLst>
              <a:gd name="adj1" fmla="val 40476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09996" name="Text Box 12"/>
          <p:cNvSpPr txBox="1">
            <a:spLocks noChangeArrowheads="1"/>
          </p:cNvSpPr>
          <p:nvPr/>
        </p:nvSpPr>
        <p:spPr bwMode="auto">
          <a:xfrm>
            <a:off x="3581400" y="6096000"/>
            <a:ext cx="45945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This warrants further explanation…</a:t>
            </a:r>
            <a:endParaRPr lang="en-US" dirty="0"/>
          </a:p>
        </p:txBody>
      </p:sp>
      <p:sp>
        <p:nvSpPr>
          <p:cNvPr id="809997" name="Line 13"/>
          <p:cNvSpPr>
            <a:spLocks noChangeShapeType="1"/>
          </p:cNvSpPr>
          <p:nvPr/>
        </p:nvSpPr>
        <p:spPr bwMode="auto">
          <a:xfrm flipV="1">
            <a:off x="6248400" y="5638800"/>
            <a:ext cx="5334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" name="Rectangle 26"/>
          <p:cNvSpPr>
            <a:spLocks noChangeArrowheads="1"/>
          </p:cNvSpPr>
          <p:nvPr/>
        </p:nvSpPr>
        <p:spPr bwMode="auto">
          <a:xfrm>
            <a:off x="152400" y="3886200"/>
            <a:ext cx="8839200" cy="1905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809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809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986" grpId="0"/>
      <p:bldP spid="809995" grpId="0" animBg="1"/>
      <p:bldP spid="809996" grpId="0"/>
      <p:bldP spid="80999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3B4FC3-8203-45E3-B912-9D5D237FB851}" type="slidenum">
              <a:rPr lang="en-US"/>
              <a:pPr/>
              <a:t>37</a:t>
            </a:fld>
            <a:endParaRPr 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Recursive LS Estimation</a:t>
            </a:r>
          </a:p>
        </p:txBody>
      </p:sp>
      <p:sp>
        <p:nvSpPr>
          <p:cNvPr id="81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610600" cy="1219200"/>
          </a:xfrm>
        </p:spPr>
        <p:txBody>
          <a:bodyPr/>
          <a:lstStyle/>
          <a:p>
            <a:pPr marL="533400" indent="-533400" eaLnBrk="1" hangingPunct="1">
              <a:lnSpc>
                <a:spcPct val="40000"/>
              </a:lnSpc>
              <a:buFontTx/>
              <a:buNone/>
            </a:pPr>
            <a:endParaRPr lang="en-US" dirty="0" smtClean="0">
              <a:latin typeface="Arial" charset="0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dirty="0" smtClean="0"/>
              <a:t>Using </a:t>
            </a:r>
            <a:r>
              <a:rPr lang="en-US" b="1" i="1" dirty="0" smtClean="0">
                <a:latin typeface="Century Schoolbook" pitchFamily="18" charset="0"/>
              </a:rPr>
              <a:t>Y </a:t>
            </a:r>
            <a:r>
              <a:rPr lang="en-US" dirty="0" smtClean="0">
                <a:latin typeface="+mj-lt"/>
              </a:rPr>
              <a:t>, we can estimate </a:t>
            </a:r>
            <a:r>
              <a:rPr lang="en-US" i="1" dirty="0" smtClean="0">
                <a:latin typeface="Century" pitchFamily="18" charset="0"/>
              </a:rPr>
              <a:t>X</a:t>
            </a:r>
            <a:r>
              <a:rPr lang="en-US" dirty="0" smtClean="0">
                <a:latin typeface="+mj-lt"/>
              </a:rPr>
              <a:t> and </a:t>
            </a:r>
            <a:r>
              <a:rPr lang="en-US" i="1" dirty="0" smtClean="0">
                <a:latin typeface="Century" pitchFamily="18" charset="0"/>
              </a:rPr>
              <a:t>Z</a:t>
            </a:r>
            <a:r>
              <a:rPr lang="en-US" dirty="0" smtClean="0">
                <a:latin typeface="+mj-lt"/>
              </a:rPr>
              <a:t> by their conditional means:</a:t>
            </a:r>
            <a:endParaRPr lang="en-US" b="1" i="1" dirty="0" smtClean="0">
              <a:latin typeface="Century Schoolbook" pitchFamily="18" charset="0"/>
            </a:endParaRPr>
          </a:p>
          <a:p>
            <a:pPr marL="533400" indent="-53340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b="1" i="1" dirty="0" smtClean="0">
              <a:latin typeface="Century Schoolbook" pitchFamily="18" charset="0"/>
            </a:endParaRPr>
          </a:p>
          <a:p>
            <a:pPr marL="533400" indent="-53340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i="1" dirty="0" smtClean="0">
              <a:latin typeface="Century Schoolbook" pitchFamily="18" charset="0"/>
            </a:endParaRPr>
          </a:p>
        </p:txBody>
      </p:sp>
      <p:pic>
        <p:nvPicPr>
          <p:cNvPr id="18" name="Picture 1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533400" y="2971800"/>
            <a:ext cx="3939997" cy="442563"/>
          </a:xfrm>
          <a:prstGeom prst="rect">
            <a:avLst/>
          </a:prstGeom>
          <a:noFill/>
          <a:ln/>
          <a:effectLst/>
        </p:spPr>
      </p:pic>
      <p:sp>
        <p:nvSpPr>
          <p:cNvPr id="811013" name="Rectangle 5"/>
          <p:cNvSpPr>
            <a:spLocks noChangeArrowheads="1"/>
          </p:cNvSpPr>
          <p:nvPr/>
        </p:nvSpPr>
        <p:spPr bwMode="auto">
          <a:xfrm>
            <a:off x="457200" y="2438400"/>
            <a:ext cx="3738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0" dirty="0">
                <a:latin typeface="Helvetica" pitchFamily="34" charset="0"/>
              </a:rPr>
              <a:t>The conditional mean of </a:t>
            </a:r>
            <a:r>
              <a:rPr lang="en-US" dirty="0">
                <a:latin typeface="Century Schoolbook" pitchFamily="18" charset="0"/>
              </a:rPr>
              <a:t>X</a:t>
            </a:r>
          </a:p>
        </p:txBody>
      </p:sp>
      <p:sp>
        <p:nvSpPr>
          <p:cNvPr id="811014" name="Rectangle 6"/>
          <p:cNvSpPr>
            <a:spLocks noChangeArrowheads="1"/>
          </p:cNvSpPr>
          <p:nvPr/>
        </p:nvSpPr>
        <p:spPr bwMode="auto">
          <a:xfrm>
            <a:off x="4953000" y="2438400"/>
            <a:ext cx="3727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0">
                <a:latin typeface="Helvetica" pitchFamily="34" charset="0"/>
              </a:rPr>
              <a:t>The conditional mean of </a:t>
            </a:r>
            <a:r>
              <a:rPr lang="en-US">
                <a:latin typeface="Century Schoolbook" pitchFamily="18" charset="0"/>
              </a:rPr>
              <a:t>Z</a:t>
            </a:r>
          </a:p>
        </p:txBody>
      </p:sp>
      <p:sp>
        <p:nvSpPr>
          <p:cNvPr id="811016" name="Rectangle 8"/>
          <p:cNvSpPr>
            <a:spLocks noChangeArrowheads="1"/>
          </p:cNvSpPr>
          <p:nvPr/>
        </p:nvSpPr>
        <p:spPr bwMode="auto">
          <a:xfrm>
            <a:off x="533400" y="4038600"/>
            <a:ext cx="7323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0" dirty="0">
                <a:latin typeface="Helvetica" pitchFamily="34" charset="0"/>
              </a:rPr>
              <a:t>The corresponding conditional estimation errors are: </a:t>
            </a:r>
            <a:endParaRPr lang="en-US" dirty="0">
              <a:latin typeface="Century Schoolbook" pitchFamily="18" charset="0"/>
            </a:endParaRPr>
          </a:p>
        </p:txBody>
      </p:sp>
      <p:pic>
        <p:nvPicPr>
          <p:cNvPr id="15" name="Picture 14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609600" y="4648200"/>
            <a:ext cx="2566612" cy="495908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5105400" y="4724400"/>
            <a:ext cx="2362200" cy="542782"/>
          </a:xfrm>
          <a:prstGeom prst="rect">
            <a:avLst/>
          </a:prstGeom>
          <a:noFill/>
          <a:ln/>
          <a:effectLst/>
        </p:spPr>
      </p:pic>
      <p:sp>
        <p:nvSpPr>
          <p:cNvPr id="811019" name="Rectangle 11"/>
          <p:cNvSpPr>
            <a:spLocks noChangeArrowheads="1"/>
          </p:cNvSpPr>
          <p:nvPr/>
        </p:nvSpPr>
        <p:spPr bwMode="auto">
          <a:xfrm>
            <a:off x="685800" y="5791200"/>
            <a:ext cx="8153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i="0" u="sng" dirty="0" smtClean="0">
                <a:latin typeface="Helvetica" pitchFamily="34" charset="0"/>
              </a:rPr>
              <a:t>Uncorrelated</a:t>
            </a:r>
            <a:r>
              <a:rPr lang="en-US" i="0" dirty="0" smtClean="0">
                <a:latin typeface="Helvetica" pitchFamily="34" charset="0"/>
              </a:rPr>
              <a:t> </a:t>
            </a:r>
            <a:r>
              <a:rPr lang="en-US" i="0" dirty="0" err="1" smtClean="0">
                <a:latin typeface="Helvetica" pitchFamily="34" charset="0"/>
              </a:rPr>
              <a:t>with</a:t>
            </a:r>
            <a:r>
              <a:rPr lang="en-US" sz="2800" b="1" dirty="0" err="1" smtClean="0">
                <a:latin typeface="Century Schoolbook" pitchFamily="18" charset="0"/>
              </a:rPr>
              <a:t>Y</a:t>
            </a:r>
            <a:r>
              <a:rPr lang="en-US" sz="2800" b="1" dirty="0" smtClean="0">
                <a:latin typeface="Century Schoolbook" pitchFamily="18" charset="0"/>
              </a:rPr>
              <a:t> </a:t>
            </a:r>
            <a:r>
              <a:rPr lang="en-US" i="0" dirty="0" smtClean="0">
                <a:latin typeface="Helvetica" pitchFamily="34" charset="0"/>
              </a:rPr>
              <a:t>(by Least Squares Property 1)</a:t>
            </a:r>
            <a:endParaRPr lang="en-US" b="1" dirty="0">
              <a:latin typeface="Century Schoolbook" pitchFamily="18" charset="0"/>
            </a:endParaRPr>
          </a:p>
        </p:txBody>
      </p:sp>
      <p:pic>
        <p:nvPicPr>
          <p:cNvPr id="19" name="Picture 18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5090126" y="2971800"/>
            <a:ext cx="3817823" cy="442527"/>
          </a:xfrm>
          <a:prstGeom prst="rect">
            <a:avLst/>
          </a:prstGeom>
          <a:noFill/>
          <a:ln/>
          <a:effectLst/>
        </p:spPr>
      </p:pic>
      <p:cxnSp>
        <p:nvCxnSpPr>
          <p:cNvPr id="14" name="Straight Arrow Connector 13"/>
          <p:cNvCxnSpPr/>
          <p:nvPr/>
        </p:nvCxnSpPr>
        <p:spPr bwMode="auto">
          <a:xfrm rot="10800000">
            <a:off x="1219200" y="5105400"/>
            <a:ext cx="1371600" cy="685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V="1">
            <a:off x="3657600" y="5181600"/>
            <a:ext cx="1524000" cy="609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81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1013" grpId="0"/>
      <p:bldP spid="811014" grpId="0"/>
      <p:bldP spid="811016" grpId="0"/>
      <p:bldP spid="81101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2E78B0-8B7A-4479-B292-60036E39BC41}" type="slidenum">
              <a:rPr lang="en-US"/>
              <a:pPr/>
              <a:t>38</a:t>
            </a:fld>
            <a:endParaRPr lang="en-US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Recursive LS Estimation</a:t>
            </a:r>
          </a:p>
        </p:txBody>
      </p:sp>
      <p:pic>
        <p:nvPicPr>
          <p:cNvPr id="18" name="Picture 1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685813" y="5105400"/>
            <a:ext cx="3030511" cy="670517"/>
          </a:xfrm>
          <a:prstGeom prst="rect">
            <a:avLst/>
          </a:prstGeom>
          <a:noFill/>
          <a:ln/>
          <a:effectLst/>
        </p:spPr>
      </p:pic>
      <p:pic>
        <p:nvPicPr>
          <p:cNvPr id="812042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715000" y="5105400"/>
            <a:ext cx="2614613" cy="60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2043" name="Rectangle 11"/>
          <p:cNvSpPr>
            <a:spLocks noChangeArrowheads="1"/>
          </p:cNvSpPr>
          <p:nvPr/>
        </p:nvSpPr>
        <p:spPr bwMode="auto">
          <a:xfrm>
            <a:off x="5334000" y="4800600"/>
            <a:ext cx="3429000" cy="11049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2045" name="Rectangle 13"/>
          <p:cNvSpPr>
            <a:spLocks noChangeArrowheads="1"/>
          </p:cNvSpPr>
          <p:nvPr/>
        </p:nvSpPr>
        <p:spPr bwMode="auto">
          <a:xfrm>
            <a:off x="5486400" y="6172200"/>
            <a:ext cx="3387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0">
                <a:latin typeface="Helvetica" pitchFamily="34" charset="0"/>
              </a:rPr>
              <a:t>This is now an outcome</a:t>
            </a:r>
            <a:endParaRPr lang="en-US">
              <a:latin typeface="Century Schoolbook" pitchFamily="18" charset="0"/>
            </a:endParaRPr>
          </a:p>
        </p:txBody>
      </p:sp>
      <p:sp>
        <p:nvSpPr>
          <p:cNvPr id="812046" name="Rectangle 14"/>
          <p:cNvSpPr>
            <a:spLocks noChangeArrowheads="1"/>
          </p:cNvSpPr>
          <p:nvPr/>
        </p:nvSpPr>
        <p:spPr bwMode="auto">
          <a:xfrm>
            <a:off x="762000" y="5867400"/>
            <a:ext cx="2709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0" dirty="0">
                <a:latin typeface="Helvetica" pitchFamily="34" charset="0"/>
              </a:rPr>
              <a:t>This is still random</a:t>
            </a:r>
            <a:endParaRPr lang="en-US" dirty="0">
              <a:latin typeface="Century Schoolbook" pitchFamily="18" charset="0"/>
            </a:endParaRPr>
          </a:p>
        </p:txBody>
      </p:sp>
      <p:pic>
        <p:nvPicPr>
          <p:cNvPr id="22" name="Picture 2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533400" y="2286000"/>
            <a:ext cx="3939997" cy="442563"/>
          </a:xfrm>
          <a:prstGeom prst="rect">
            <a:avLst/>
          </a:prstGeom>
          <a:noFill/>
          <a:ln/>
          <a:effectLst/>
        </p:spPr>
      </p:pic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457200" y="1752600"/>
            <a:ext cx="3738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0" dirty="0">
                <a:latin typeface="Helvetica" pitchFamily="34" charset="0"/>
              </a:rPr>
              <a:t>The conditional mean of </a:t>
            </a:r>
            <a:r>
              <a:rPr lang="en-US" dirty="0">
                <a:latin typeface="Century Schoolbook" pitchFamily="18" charset="0"/>
              </a:rPr>
              <a:t>X</a:t>
            </a:r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4953000" y="1752600"/>
            <a:ext cx="3727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0">
                <a:latin typeface="Helvetica" pitchFamily="34" charset="0"/>
              </a:rPr>
              <a:t>The conditional mean of </a:t>
            </a:r>
            <a:r>
              <a:rPr lang="en-US">
                <a:latin typeface="Century Schoolbook" pitchFamily="18" charset="0"/>
              </a:rPr>
              <a:t>Z</a:t>
            </a:r>
          </a:p>
        </p:txBody>
      </p:sp>
      <p:pic>
        <p:nvPicPr>
          <p:cNvPr id="25" name="Picture 24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5090126" y="2286000"/>
            <a:ext cx="3817823" cy="442527"/>
          </a:xfrm>
          <a:prstGeom prst="rect">
            <a:avLst/>
          </a:prstGeom>
          <a:noFill/>
          <a:ln/>
          <a:effectLst/>
        </p:spPr>
      </p:pic>
      <p:sp>
        <p:nvSpPr>
          <p:cNvPr id="27" name="TextBox 26"/>
          <p:cNvSpPr txBox="1"/>
          <p:nvPr/>
        </p:nvSpPr>
        <p:spPr>
          <a:xfrm>
            <a:off x="533400" y="3276600"/>
            <a:ext cx="5137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latin typeface="+mj-lt"/>
              </a:rPr>
              <a:t>If we get the outcomes </a:t>
            </a:r>
            <a:r>
              <a:rPr lang="en-US" dirty="0" smtClean="0">
                <a:latin typeface="Century" pitchFamily="18" charset="0"/>
              </a:rPr>
              <a:t>Y=y</a:t>
            </a:r>
            <a:r>
              <a:rPr lang="en-US" i="0" dirty="0" smtClean="0">
                <a:latin typeface="+mj-lt"/>
              </a:rPr>
              <a:t> and </a:t>
            </a:r>
            <a:r>
              <a:rPr lang="en-US" dirty="0" smtClean="0">
                <a:latin typeface="Century" pitchFamily="18" charset="0"/>
              </a:rPr>
              <a:t>Z=z</a:t>
            </a:r>
            <a:endParaRPr lang="en-US" dirty="0">
              <a:latin typeface="Century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3400" y="990600"/>
            <a:ext cx="1479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latin typeface="+mj-lt"/>
              </a:rPr>
              <a:t>We have:</a:t>
            </a:r>
            <a:endParaRPr lang="en-US" dirty="0">
              <a:latin typeface="Century" pitchFamily="18" charset="0"/>
            </a:endParaRPr>
          </a:p>
        </p:txBody>
      </p:sp>
      <p:sp>
        <p:nvSpPr>
          <p:cNvPr id="29" name="Rectangle 8"/>
          <p:cNvSpPr>
            <a:spLocks noChangeArrowheads="1"/>
          </p:cNvSpPr>
          <p:nvPr/>
        </p:nvSpPr>
        <p:spPr bwMode="auto">
          <a:xfrm>
            <a:off x="533400" y="3733800"/>
            <a:ext cx="80441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0" dirty="0">
                <a:latin typeface="Helvetica" pitchFamily="34" charset="0"/>
              </a:rPr>
              <a:t>The corresponding conditional estimation errors </a:t>
            </a:r>
            <a:r>
              <a:rPr lang="en-US" i="0" dirty="0" smtClean="0">
                <a:latin typeface="Helvetica" pitchFamily="34" charset="0"/>
              </a:rPr>
              <a:t>become: </a:t>
            </a:r>
            <a:endParaRPr lang="en-US" dirty="0">
              <a:latin typeface="Century Schoolbook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2043" grpId="0" animBg="1"/>
      <p:bldP spid="812045" grpId="0"/>
      <p:bldP spid="812046" grpId="0"/>
      <p:bldP spid="27" grpId="0"/>
      <p:bldP spid="2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95AAE3F-3B92-42DA-B7C4-CD211F93B6BC}" type="slidenum">
              <a:rPr lang="en-US"/>
              <a:pPr/>
              <a:t>39</a:t>
            </a:fld>
            <a:endParaRPr lang="en-US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Deterministic interpretation of </a:t>
            </a:r>
            <a:r>
              <a:rPr lang="en-US" sz="3200" dirty="0" smtClean="0">
                <a:solidFill>
                  <a:srgbClr val="000000"/>
                </a:solidFill>
              </a:rPr>
              <a:t>Property 3</a:t>
            </a:r>
            <a:endParaRPr lang="en-US" dirty="0" smtClean="0"/>
          </a:p>
        </p:txBody>
      </p:sp>
      <p:sp>
        <p:nvSpPr>
          <p:cNvPr id="56324" name="Line 3"/>
          <p:cNvSpPr>
            <a:spLocks noChangeShapeType="1"/>
          </p:cNvSpPr>
          <p:nvPr/>
        </p:nvSpPr>
        <p:spPr bwMode="auto">
          <a:xfrm>
            <a:off x="3124200" y="4876800"/>
            <a:ext cx="449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6325" name="Line 4"/>
          <p:cNvSpPr>
            <a:spLocks noChangeShapeType="1"/>
          </p:cNvSpPr>
          <p:nvPr/>
        </p:nvSpPr>
        <p:spPr bwMode="auto">
          <a:xfrm flipV="1">
            <a:off x="3124200" y="18288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16133" name="Line 5"/>
          <p:cNvSpPr>
            <a:spLocks noChangeShapeType="1"/>
          </p:cNvSpPr>
          <p:nvPr/>
        </p:nvSpPr>
        <p:spPr bwMode="auto">
          <a:xfrm flipV="1">
            <a:off x="3124200" y="2962275"/>
            <a:ext cx="5086350" cy="19145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6327" name="Line 6"/>
          <p:cNvSpPr>
            <a:spLocks noChangeShapeType="1"/>
          </p:cNvSpPr>
          <p:nvPr/>
        </p:nvSpPr>
        <p:spPr bwMode="auto">
          <a:xfrm flipV="1">
            <a:off x="3124200" y="2301875"/>
            <a:ext cx="2022475" cy="2574925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16135" name="Line 7"/>
          <p:cNvSpPr>
            <a:spLocks noChangeShapeType="1"/>
          </p:cNvSpPr>
          <p:nvPr/>
        </p:nvSpPr>
        <p:spPr bwMode="auto">
          <a:xfrm flipH="1" flipV="1">
            <a:off x="5146675" y="2366963"/>
            <a:ext cx="550863" cy="1585912"/>
          </a:xfrm>
          <a:prstGeom prst="line">
            <a:avLst/>
          </a:prstGeom>
          <a:noFill/>
          <a:ln w="57150">
            <a:solidFill>
              <a:srgbClr val="FF0000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16136" name="Line 8"/>
          <p:cNvSpPr>
            <a:spLocks noChangeShapeType="1"/>
          </p:cNvSpPr>
          <p:nvPr/>
        </p:nvSpPr>
        <p:spPr bwMode="auto">
          <a:xfrm flipV="1">
            <a:off x="3186113" y="3886200"/>
            <a:ext cx="2511425" cy="9906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56330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578350" y="1839913"/>
            <a:ext cx="3413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2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8212425" y="2632075"/>
            <a:ext cx="302637" cy="264099"/>
          </a:xfrm>
          <a:prstGeom prst="rect">
            <a:avLst/>
          </a:prstGeom>
          <a:noFill/>
          <a:ln/>
          <a:effectLst/>
        </p:spPr>
      </p:pic>
      <p:pic>
        <p:nvPicPr>
          <p:cNvPr id="30" name="Picture 29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4777485" y="4322762"/>
            <a:ext cx="681229" cy="530224"/>
          </a:xfrm>
          <a:prstGeom prst="rect">
            <a:avLst/>
          </a:prstGeom>
          <a:noFill/>
          <a:ln/>
          <a:effectLst/>
        </p:spPr>
      </p:pic>
      <p:sp>
        <p:nvSpPr>
          <p:cNvPr id="816140" name="Line 12"/>
          <p:cNvSpPr>
            <a:spLocks noChangeShapeType="1"/>
          </p:cNvSpPr>
          <p:nvPr/>
        </p:nvSpPr>
        <p:spPr bwMode="auto">
          <a:xfrm flipH="1">
            <a:off x="1143000" y="4914900"/>
            <a:ext cx="198120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6141" name="Line 13"/>
          <p:cNvSpPr>
            <a:spLocks noChangeShapeType="1"/>
          </p:cNvSpPr>
          <p:nvPr/>
        </p:nvSpPr>
        <p:spPr bwMode="auto">
          <a:xfrm flipH="1" flipV="1">
            <a:off x="1066800" y="3048000"/>
            <a:ext cx="2057400" cy="1828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32" name="Picture 3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1167210" y="2776538"/>
            <a:ext cx="283367" cy="264098"/>
          </a:xfrm>
          <a:prstGeom prst="rect">
            <a:avLst/>
          </a:prstGeom>
          <a:noFill/>
          <a:ln/>
          <a:effectLst/>
        </p:spPr>
      </p:pic>
      <p:sp>
        <p:nvSpPr>
          <p:cNvPr id="816143" name="Line 15"/>
          <p:cNvSpPr>
            <a:spLocks noChangeShapeType="1"/>
          </p:cNvSpPr>
          <p:nvPr/>
        </p:nvSpPr>
        <p:spPr bwMode="auto">
          <a:xfrm flipH="1" flipV="1">
            <a:off x="1066800" y="3124200"/>
            <a:ext cx="685800" cy="220980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16144" name="Line 16"/>
          <p:cNvSpPr>
            <a:spLocks noChangeShapeType="1"/>
          </p:cNvSpPr>
          <p:nvPr/>
        </p:nvSpPr>
        <p:spPr bwMode="auto">
          <a:xfrm flipH="1">
            <a:off x="1828800" y="4876800"/>
            <a:ext cx="1295400" cy="457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33" name="Picture 32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2440898" y="5253037"/>
            <a:ext cx="604605" cy="529739"/>
          </a:xfrm>
          <a:prstGeom prst="rect">
            <a:avLst/>
          </a:prstGeom>
          <a:noFill/>
          <a:ln/>
          <a:effectLst/>
        </p:spPr>
      </p:pic>
      <p:pic>
        <p:nvPicPr>
          <p:cNvPr id="31" name="Picture 30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353444" y="3429000"/>
            <a:ext cx="604385" cy="529546"/>
          </a:xfrm>
          <a:prstGeom prst="rect">
            <a:avLst/>
          </a:prstGeom>
          <a:noFill/>
          <a:ln/>
          <a:effectLst/>
        </p:spPr>
      </p:pic>
      <p:sp>
        <p:nvSpPr>
          <p:cNvPr id="816147" name="Line 19"/>
          <p:cNvSpPr>
            <a:spLocks noChangeShapeType="1"/>
          </p:cNvSpPr>
          <p:nvPr/>
        </p:nvSpPr>
        <p:spPr bwMode="auto">
          <a:xfrm flipH="1">
            <a:off x="1219200" y="2286000"/>
            <a:ext cx="3886200" cy="1371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6148" name="Line 20"/>
          <p:cNvSpPr>
            <a:spLocks noChangeShapeType="1"/>
          </p:cNvSpPr>
          <p:nvPr/>
        </p:nvSpPr>
        <p:spPr bwMode="auto">
          <a:xfrm flipH="1" flipV="1">
            <a:off x="1219200" y="3657600"/>
            <a:ext cx="533400" cy="1676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34" name="Picture 33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 cstate="print"/>
          <a:stretch>
            <a:fillRect/>
          </a:stretch>
        </p:blipFill>
        <p:spPr bwMode="auto">
          <a:xfrm>
            <a:off x="276248" y="5867400"/>
            <a:ext cx="1947816" cy="774815"/>
          </a:xfrm>
          <a:prstGeom prst="rect">
            <a:avLst/>
          </a:prstGeom>
          <a:noFill/>
          <a:ln/>
          <a:effectLst/>
        </p:spPr>
      </p:pic>
      <p:pic>
        <p:nvPicPr>
          <p:cNvPr id="29" name="Picture 28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 cstate="print"/>
          <a:stretch>
            <a:fillRect/>
          </a:stretch>
        </p:blipFill>
        <p:spPr bwMode="auto">
          <a:xfrm>
            <a:off x="5505925" y="2667000"/>
            <a:ext cx="680087" cy="529335"/>
          </a:xfrm>
          <a:prstGeom prst="rect">
            <a:avLst/>
          </a:prstGeom>
          <a:noFill/>
          <a:ln/>
          <a:effectLst/>
        </p:spPr>
      </p:pic>
      <p:sp>
        <p:nvSpPr>
          <p:cNvPr id="816151" name="Line 23"/>
          <p:cNvSpPr>
            <a:spLocks noChangeShapeType="1"/>
          </p:cNvSpPr>
          <p:nvPr/>
        </p:nvSpPr>
        <p:spPr bwMode="auto">
          <a:xfrm flipV="1">
            <a:off x="685800" y="4648200"/>
            <a:ext cx="685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36" name="Picture 35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 cstate="print"/>
          <a:stretch>
            <a:fillRect/>
          </a:stretch>
        </p:blipFill>
        <p:spPr bwMode="auto">
          <a:xfrm>
            <a:off x="3304011" y="5791200"/>
            <a:ext cx="1711520" cy="648240"/>
          </a:xfrm>
          <a:prstGeom prst="rect">
            <a:avLst/>
          </a:prstGeom>
          <a:noFill/>
          <a:ln/>
          <a:effectLst/>
        </p:spPr>
      </p:pic>
      <p:pic>
        <p:nvPicPr>
          <p:cNvPr id="37" name="Picture 36" descr="txp_fi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 cstate="print"/>
          <a:stretch>
            <a:fillRect/>
          </a:stretch>
        </p:blipFill>
        <p:spPr bwMode="auto">
          <a:xfrm>
            <a:off x="5181600" y="5791200"/>
            <a:ext cx="1311698" cy="656553"/>
          </a:xfrm>
          <a:prstGeom prst="rect">
            <a:avLst/>
          </a:prstGeom>
          <a:noFill/>
          <a:ln/>
          <a:effectLst/>
        </p:spPr>
      </p:pic>
      <p:pic>
        <p:nvPicPr>
          <p:cNvPr id="38" name="Picture 37" descr="txp_fi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0" cstate="print"/>
          <a:stretch>
            <a:fillRect/>
          </a:stretch>
        </p:blipFill>
        <p:spPr bwMode="auto">
          <a:xfrm>
            <a:off x="6611355" y="5715000"/>
            <a:ext cx="2119978" cy="843299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6" dur="500" fill="hold"/>
                                        <p:tgtEl>
                                          <p:spTgt spid="8161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7" dur="500" fill="hold"/>
                                        <p:tgtEl>
                                          <p:spTgt spid="8161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8" dur="500" fill="hold"/>
                                        <p:tgtEl>
                                          <p:spTgt spid="8161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8161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5" dur="500" fill="hold"/>
                                        <p:tgtEl>
                                          <p:spTgt spid="8161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6" dur="500" fill="hold"/>
                                        <p:tgtEl>
                                          <p:spTgt spid="8161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7" dur="500" fill="hold"/>
                                        <p:tgtEl>
                                          <p:spTgt spid="8161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8161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6133" grpId="0" animBg="1"/>
      <p:bldP spid="816135" grpId="0" animBg="1"/>
      <p:bldP spid="816136" grpId="0" animBg="1"/>
      <p:bldP spid="816136" grpId="1" animBg="1"/>
      <p:bldP spid="816140" grpId="0" animBg="1"/>
      <p:bldP spid="816141" grpId="0" animBg="1"/>
      <p:bldP spid="816143" grpId="0" animBg="1"/>
      <p:bldP spid="816144" grpId="0" animBg="1"/>
      <p:bldP spid="816147" grpId="0" animBg="1"/>
      <p:bldP spid="816147" grpId="1" animBg="1"/>
      <p:bldP spid="816148" grpId="0" animBg="1"/>
      <p:bldP spid="816148" grpId="1" animBg="1"/>
      <p:bldP spid="81615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F1A4DD-4032-4524-A72A-22607236FF57}" type="slidenum">
              <a:rPr lang="en-US"/>
              <a:pPr/>
              <a:t>4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Marginal Expectation (review)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229600" cy="32766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dirty="0" smtClean="0"/>
              <a:t>Let </a:t>
            </a:r>
            <a:r>
              <a:rPr lang="en-US" i="1" dirty="0" smtClean="0">
                <a:latin typeface="Century Schoolbook" pitchFamily="18" charset="0"/>
              </a:rPr>
              <a:t>X</a:t>
            </a:r>
            <a:r>
              <a:rPr lang="en-US" dirty="0" smtClean="0"/>
              <a:t> and </a:t>
            </a:r>
            <a:r>
              <a:rPr lang="en-US" i="1" dirty="0" smtClean="0">
                <a:latin typeface="Century Schoolbook" pitchFamily="18" charset="0"/>
              </a:rPr>
              <a:t>Y</a:t>
            </a:r>
            <a:r>
              <a:rPr lang="en-US" dirty="0" smtClean="0"/>
              <a:t> be continuous random variables with joint PDF 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r>
              <a:rPr lang="en-US" b="1" i="1" u="sng" dirty="0" smtClean="0"/>
              <a:t>Marginal </a:t>
            </a:r>
            <a:r>
              <a:rPr lang="en-US" u="sng" dirty="0" smtClean="0"/>
              <a:t> </a:t>
            </a:r>
            <a:r>
              <a:rPr lang="en-US" b="1" i="1" u="sng" dirty="0" smtClean="0"/>
              <a:t>Expectation  </a:t>
            </a:r>
            <a:r>
              <a:rPr lang="en-US" b="1" i="1" dirty="0" smtClean="0"/>
              <a:t>(mean)</a:t>
            </a:r>
            <a:r>
              <a:rPr lang="en-US" dirty="0" smtClean="0"/>
              <a:t>  of </a:t>
            </a:r>
            <a:r>
              <a:rPr lang="en-US" i="1" dirty="0" smtClean="0">
                <a:latin typeface="Century Schoolbook" pitchFamily="18" charset="0"/>
              </a:rPr>
              <a:t>X</a:t>
            </a:r>
          </a:p>
        </p:txBody>
      </p:sp>
      <p:pic>
        <p:nvPicPr>
          <p:cNvPr id="4101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95400" y="3657600"/>
            <a:ext cx="2895600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4670990" y="3429000"/>
            <a:ext cx="3599320" cy="921889"/>
          </a:xfrm>
          <a:prstGeom prst="rect">
            <a:avLst/>
          </a:prstGeom>
          <a:noFill/>
          <a:ln/>
          <a:effectLst/>
        </p:spPr>
      </p:pic>
      <p:pic>
        <p:nvPicPr>
          <p:cNvPr id="722955" name="Picture 1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438400" y="4953000"/>
            <a:ext cx="1143000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2956" name="Text Box 12"/>
          <p:cNvSpPr txBox="1">
            <a:spLocks noChangeArrowheads="1"/>
          </p:cNvSpPr>
          <p:nvPr/>
        </p:nvSpPr>
        <p:spPr bwMode="auto">
          <a:xfrm>
            <a:off x="3260725" y="5603875"/>
            <a:ext cx="43624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new notation</a:t>
            </a:r>
          </a:p>
          <a:p>
            <a:r>
              <a:rPr lang="en-US">
                <a:solidFill>
                  <a:srgbClr val="FF0000"/>
                </a:solidFill>
              </a:rPr>
              <a:t>(following the ME233 class notes)</a:t>
            </a:r>
          </a:p>
        </p:txBody>
      </p:sp>
      <p:pic>
        <p:nvPicPr>
          <p:cNvPr id="4105" name="Picture 13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914650" y="1752600"/>
            <a:ext cx="1657350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295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119CAD-8070-4675-BE08-A71FAFE8D52F}" type="slidenum">
              <a:rPr lang="en-US"/>
              <a:pPr/>
              <a:t>40</a:t>
            </a:fld>
            <a:endParaRPr lang="en-US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Computation of</a:t>
            </a:r>
          </a:p>
        </p:txBody>
      </p:sp>
      <p:pic>
        <p:nvPicPr>
          <p:cNvPr id="17" name="Picture 16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4114800" y="228600"/>
            <a:ext cx="2015971" cy="801926"/>
          </a:xfrm>
          <a:prstGeom prst="rect">
            <a:avLst/>
          </a:prstGeom>
          <a:noFill/>
          <a:ln/>
          <a:effectLst/>
        </p:spPr>
      </p:pic>
      <p:sp>
        <p:nvSpPr>
          <p:cNvPr id="57351" name="Rectangle 26"/>
          <p:cNvSpPr>
            <a:spLocks noChangeArrowheads="1"/>
          </p:cNvSpPr>
          <p:nvPr/>
        </p:nvSpPr>
        <p:spPr bwMode="auto">
          <a:xfrm>
            <a:off x="152400" y="1143000"/>
            <a:ext cx="8839200" cy="1905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4108" name="Rectangle 28"/>
          <p:cNvSpPr>
            <a:spLocks noChangeArrowheads="1"/>
          </p:cNvSpPr>
          <p:nvPr/>
        </p:nvSpPr>
        <p:spPr bwMode="auto">
          <a:xfrm>
            <a:off x="609600" y="3276600"/>
            <a:ext cx="12650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 smtClean="0">
                <a:latin typeface="Helvetica" pitchFamily="34" charset="0"/>
              </a:rPr>
              <a:t>where:</a:t>
            </a:r>
            <a:endParaRPr lang="en-US" sz="2800" i="0" dirty="0">
              <a:latin typeface="Helvetica" pitchFamily="34" charset="0"/>
            </a:endParaRPr>
          </a:p>
        </p:txBody>
      </p:sp>
      <p:pic>
        <p:nvPicPr>
          <p:cNvPr id="18" name="Picture 17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533400" y="1600200"/>
            <a:ext cx="8305800" cy="950631"/>
          </a:xfrm>
          <a:prstGeom prst="rect">
            <a:avLst/>
          </a:prstGeom>
          <a:noFill/>
          <a:ln/>
          <a:effectLst/>
        </p:spPr>
      </p:pic>
      <p:pic>
        <p:nvPicPr>
          <p:cNvPr id="19" name="Picture 18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387043" y="3962400"/>
            <a:ext cx="5988091" cy="2362412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410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371600" y="3657600"/>
            <a:ext cx="6443462" cy="1932196"/>
          </a:xfrm>
          <a:prstGeom prst="rect">
            <a:avLst/>
          </a:prstGeom>
          <a:noFill/>
          <a:ln/>
          <a:effectLst/>
        </p:spPr>
      </p:pic>
      <p:sp>
        <p:nvSpPr>
          <p:cNvPr id="573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119CAD-8070-4675-BE08-A71FAFE8D52F}" type="slidenum">
              <a:rPr lang="en-US"/>
              <a:pPr/>
              <a:t>41</a:t>
            </a:fld>
            <a:endParaRPr lang="en-US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z="3200" b="1" dirty="0" smtClean="0"/>
              <a:t>Least Squares Estimation : Property 3</a:t>
            </a:r>
            <a:endParaRPr lang="en-US" sz="3200" dirty="0" smtClean="0"/>
          </a:p>
        </p:txBody>
      </p:sp>
      <p:sp>
        <p:nvSpPr>
          <p:cNvPr id="57351" name="Rectangle 26"/>
          <p:cNvSpPr>
            <a:spLocks noChangeArrowheads="1"/>
          </p:cNvSpPr>
          <p:nvPr/>
        </p:nvSpPr>
        <p:spPr bwMode="auto">
          <a:xfrm>
            <a:off x="152400" y="1828800"/>
            <a:ext cx="8839200" cy="1219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4108" name="Rectangle 28"/>
          <p:cNvSpPr>
            <a:spLocks noChangeArrowheads="1"/>
          </p:cNvSpPr>
          <p:nvPr/>
        </p:nvSpPr>
        <p:spPr bwMode="auto">
          <a:xfrm>
            <a:off x="609600" y="3352800"/>
            <a:ext cx="12650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 smtClean="0">
                <a:latin typeface="Helvetica" pitchFamily="34" charset="0"/>
              </a:rPr>
              <a:t>where:</a:t>
            </a:r>
            <a:endParaRPr lang="en-US" sz="2800" i="0" dirty="0">
              <a:latin typeface="Helvetica" pitchFamily="34" charset="0"/>
            </a:endParaRPr>
          </a:p>
        </p:txBody>
      </p:sp>
      <p:pic>
        <p:nvPicPr>
          <p:cNvPr id="11" name="Picture 10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676400" y="2057400"/>
            <a:ext cx="5593350" cy="914400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5281981" y="6096000"/>
            <a:ext cx="3248949" cy="546654"/>
          </a:xfrm>
          <a:prstGeom prst="rect">
            <a:avLst/>
          </a:prstGeom>
          <a:noFill/>
          <a:ln/>
          <a:effectLst/>
        </p:spPr>
      </p:pic>
      <p:pic>
        <p:nvPicPr>
          <p:cNvPr id="21" name="Picture 20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219200" y="6096000"/>
            <a:ext cx="2744886" cy="437879"/>
          </a:xfrm>
          <a:prstGeom prst="rect">
            <a:avLst/>
          </a:prstGeom>
          <a:noFill/>
          <a:ln/>
          <a:effectLst/>
        </p:spPr>
      </p:pic>
      <p:cxnSp>
        <p:nvCxnSpPr>
          <p:cNvPr id="23" name="Straight Arrow Connector 22"/>
          <p:cNvCxnSpPr/>
          <p:nvPr/>
        </p:nvCxnSpPr>
        <p:spPr bwMode="auto">
          <a:xfrm flipV="1">
            <a:off x="2895600" y="5715000"/>
            <a:ext cx="914400" cy="228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 rot="10800000">
            <a:off x="5943600" y="5715000"/>
            <a:ext cx="685800" cy="228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Right Brace 25"/>
          <p:cNvSpPr/>
          <p:nvPr/>
        </p:nvSpPr>
        <p:spPr bwMode="auto">
          <a:xfrm rot="5400000">
            <a:off x="4076700" y="4991100"/>
            <a:ext cx="304800" cy="1295400"/>
          </a:xfrm>
          <a:prstGeom prst="rightBrace">
            <a:avLst>
              <a:gd name="adj1" fmla="val 81230"/>
              <a:gd name="adj2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Right Brace 26"/>
          <p:cNvSpPr/>
          <p:nvPr/>
        </p:nvSpPr>
        <p:spPr bwMode="auto">
          <a:xfrm rot="5400000">
            <a:off x="5448300" y="4991100"/>
            <a:ext cx="304800" cy="1295400"/>
          </a:xfrm>
          <a:prstGeom prst="rightBrace">
            <a:avLst>
              <a:gd name="adj1" fmla="val 81230"/>
              <a:gd name="adj2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Right Brace 27"/>
          <p:cNvSpPr/>
          <p:nvPr/>
        </p:nvSpPr>
        <p:spPr bwMode="auto">
          <a:xfrm rot="16200000">
            <a:off x="6781800" y="4343400"/>
            <a:ext cx="304800" cy="3352800"/>
          </a:xfrm>
          <a:prstGeom prst="rightBrace">
            <a:avLst>
              <a:gd name="adj1" fmla="val 81230"/>
              <a:gd name="adj2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Right Brace 28"/>
          <p:cNvSpPr/>
          <p:nvPr/>
        </p:nvSpPr>
        <p:spPr bwMode="auto">
          <a:xfrm rot="16200000">
            <a:off x="2438400" y="4648200"/>
            <a:ext cx="304800" cy="2743200"/>
          </a:xfrm>
          <a:prstGeom prst="rightBrace">
            <a:avLst>
              <a:gd name="adj1" fmla="val 81230"/>
              <a:gd name="adj2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8600" y="1219200"/>
            <a:ext cx="3663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 smtClean="0">
                <a:latin typeface="+mj-lt"/>
              </a:rPr>
              <a:t>a) Recursive estimate</a:t>
            </a:r>
            <a:endParaRPr lang="en-US" sz="2800" i="0" dirty="0"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4108" grpId="0"/>
      <p:bldP spid="26" grpId="0" animBg="1"/>
      <p:bldP spid="27" grpId="0" animBg="1"/>
      <p:bldP spid="28" grpId="0" animBg="1"/>
      <p:bldP spid="2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2069395" y="3733800"/>
            <a:ext cx="5073938" cy="684671"/>
          </a:xfrm>
          <a:prstGeom prst="rect">
            <a:avLst/>
          </a:prstGeom>
          <a:noFill/>
          <a:ln/>
          <a:effectLst/>
        </p:spPr>
      </p:pic>
      <p:sp>
        <p:nvSpPr>
          <p:cNvPr id="573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119CAD-8070-4675-BE08-A71FAFE8D52F}" type="slidenum">
              <a:rPr lang="en-US"/>
              <a:pPr/>
              <a:t>42</a:t>
            </a:fld>
            <a:endParaRPr lang="en-US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z="3200" b="1" dirty="0" smtClean="0"/>
              <a:t>Least Squares Estimation : Property 3</a:t>
            </a:r>
            <a:endParaRPr lang="en-US" sz="3200" dirty="0" smtClean="0"/>
          </a:p>
        </p:txBody>
      </p:sp>
      <p:sp>
        <p:nvSpPr>
          <p:cNvPr id="57351" name="Rectangle 26"/>
          <p:cNvSpPr>
            <a:spLocks noChangeArrowheads="1"/>
          </p:cNvSpPr>
          <p:nvPr/>
        </p:nvSpPr>
        <p:spPr bwMode="auto">
          <a:xfrm>
            <a:off x="152400" y="1828800"/>
            <a:ext cx="8839200" cy="1295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4108" name="Rectangle 28"/>
          <p:cNvSpPr>
            <a:spLocks noChangeArrowheads="1"/>
          </p:cNvSpPr>
          <p:nvPr/>
        </p:nvSpPr>
        <p:spPr bwMode="auto">
          <a:xfrm>
            <a:off x="609600" y="3276600"/>
            <a:ext cx="12650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 smtClean="0">
                <a:latin typeface="Helvetica" pitchFamily="34" charset="0"/>
              </a:rPr>
              <a:t>where:</a:t>
            </a:r>
            <a:endParaRPr lang="en-US" sz="2800" i="0" dirty="0">
              <a:latin typeface="Helvetica" pitchFamily="34" charset="0"/>
            </a:endParaRPr>
          </a:p>
        </p:txBody>
      </p:sp>
      <p:pic>
        <p:nvPicPr>
          <p:cNvPr id="34" name="Picture 33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381000" y="2133600"/>
            <a:ext cx="8384118" cy="800889"/>
          </a:xfrm>
          <a:prstGeom prst="rect">
            <a:avLst/>
          </a:prstGeom>
          <a:noFill/>
          <a:ln/>
          <a:effectLst/>
        </p:spPr>
      </p:pic>
      <p:pic>
        <p:nvPicPr>
          <p:cNvPr id="31" name="Picture 30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2072335" y="4573080"/>
            <a:ext cx="4985812" cy="684720"/>
          </a:xfrm>
          <a:prstGeom prst="rect">
            <a:avLst/>
          </a:prstGeom>
          <a:noFill/>
          <a:ln/>
          <a:effectLst/>
        </p:spPr>
      </p:pic>
      <p:pic>
        <p:nvPicPr>
          <p:cNvPr id="33" name="Picture 32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2133600" y="5486400"/>
            <a:ext cx="4863282" cy="684673"/>
          </a:xfrm>
          <a:prstGeom prst="rect">
            <a:avLst/>
          </a:prstGeom>
          <a:noFill/>
          <a:ln/>
          <a:effectLst/>
        </p:spPr>
      </p:pic>
      <p:sp>
        <p:nvSpPr>
          <p:cNvPr id="35" name="TextBox 34"/>
          <p:cNvSpPr txBox="1"/>
          <p:nvPr/>
        </p:nvSpPr>
        <p:spPr>
          <a:xfrm>
            <a:off x="228600" y="1219200"/>
            <a:ext cx="4804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 smtClean="0">
                <a:latin typeface="+mj-lt"/>
              </a:rPr>
              <a:t>b) Recursive estimation error</a:t>
            </a:r>
            <a:endParaRPr lang="en-US" sz="2800" i="0" dirty="0"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C7F1AD-7CEE-4835-BF6D-F69B79032D50}" type="slidenum">
              <a:rPr lang="en-US"/>
              <a:pPr/>
              <a:t>43</a:t>
            </a:fld>
            <a:endParaRPr lang="en-US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Derivation of Recursive LS Estimation</a:t>
            </a:r>
          </a:p>
        </p:txBody>
      </p:sp>
      <p:sp>
        <p:nvSpPr>
          <p:cNvPr id="81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7848600" cy="144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1)		Define the vector</a:t>
            </a:r>
          </a:p>
        </p:txBody>
      </p:sp>
      <p:sp>
        <p:nvSpPr>
          <p:cNvPr id="818180" name="Rectangle 4"/>
          <p:cNvSpPr>
            <a:spLocks noChangeArrowheads="1"/>
          </p:cNvSpPr>
          <p:nvPr/>
        </p:nvSpPr>
        <p:spPr bwMode="auto">
          <a:xfrm>
            <a:off x="152400" y="2743200"/>
            <a:ext cx="7848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i="0">
                <a:latin typeface="Helvetica" pitchFamily="34" charset="0"/>
              </a:rPr>
              <a:t>2)		Compute</a:t>
            </a:r>
          </a:p>
        </p:txBody>
      </p:sp>
      <p:pic>
        <p:nvPicPr>
          <p:cNvPr id="818181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81400" y="2819400"/>
            <a:ext cx="51085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8182" name="Picture 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143000" y="4540250"/>
            <a:ext cx="6407150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8188" name="AutoShape 12"/>
          <p:cNvSpPr>
            <a:spLocks/>
          </p:cNvSpPr>
          <p:nvPr/>
        </p:nvSpPr>
        <p:spPr bwMode="auto">
          <a:xfrm rot="5400000">
            <a:off x="5105400" y="4876800"/>
            <a:ext cx="304800" cy="1066800"/>
          </a:xfrm>
          <a:prstGeom prst="rightBrace">
            <a:avLst>
              <a:gd name="adj1" fmla="val 2916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8189" name="Text Box 13"/>
          <p:cNvSpPr txBox="1">
            <a:spLocks noChangeArrowheads="1"/>
          </p:cNvSpPr>
          <p:nvPr/>
        </p:nvSpPr>
        <p:spPr bwMode="auto">
          <a:xfrm>
            <a:off x="2743200" y="6248400"/>
            <a:ext cx="4949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inversion of an (p+M) </a:t>
            </a:r>
            <a:r>
              <a:rPr lang="en-US">
                <a:cs typeface="Times New Roman" pitchFamily="18" charset="0"/>
              </a:rPr>
              <a:t>×</a:t>
            </a:r>
            <a:r>
              <a:rPr lang="en-US"/>
              <a:t> (p+M) matrix</a:t>
            </a:r>
          </a:p>
        </p:txBody>
      </p:sp>
      <p:sp>
        <p:nvSpPr>
          <p:cNvPr id="818190" name="Line 14"/>
          <p:cNvSpPr>
            <a:spLocks noChangeShapeType="1"/>
          </p:cNvSpPr>
          <p:nvPr/>
        </p:nvSpPr>
        <p:spPr bwMode="auto">
          <a:xfrm flipV="1">
            <a:off x="5257800" y="563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58379" name="Picture 15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154863" y="1141413"/>
            <a:ext cx="1643062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80" name="Picture 17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560888" y="1139825"/>
            <a:ext cx="1862137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8179" grpId="0" build="p"/>
      <p:bldP spid="818180" grpId="0"/>
      <p:bldP spid="818188" grpId="0" animBg="1"/>
      <p:bldP spid="818189" grpId="0"/>
      <p:bldP spid="81819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B5D18FB-D572-4979-97E1-0CF9A317439A}" type="slidenum">
              <a:rPr lang="en-US"/>
              <a:pPr/>
              <a:t>44</a:t>
            </a:fld>
            <a:endParaRPr lang="en-US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1143000"/>
          </a:xfrm>
        </p:spPr>
        <p:txBody>
          <a:bodyPr/>
          <a:lstStyle/>
          <a:p>
            <a:pPr algn="l" eaLnBrk="1" hangingPunct="1"/>
            <a:r>
              <a:rPr lang="en-US" smtClean="0"/>
              <a:t>Solution: use Schur complement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3886200" cy="2286000"/>
          </a:xfrm>
        </p:spPr>
        <p:txBody>
          <a:bodyPr/>
          <a:lstStyle/>
          <a:p>
            <a:pPr eaLnBrk="1" hangingPunct="1"/>
            <a:r>
              <a:rPr lang="en-US" smtClean="0"/>
              <a:t>Given</a:t>
            </a:r>
          </a:p>
        </p:txBody>
      </p:sp>
      <p:sp>
        <p:nvSpPr>
          <p:cNvPr id="764932" name="Rectangle 4"/>
          <p:cNvSpPr>
            <a:spLocks noChangeArrowheads="1"/>
          </p:cNvSpPr>
          <p:nvPr/>
        </p:nvSpPr>
        <p:spPr bwMode="auto">
          <a:xfrm>
            <a:off x="381000" y="3200400"/>
            <a:ext cx="8229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i="0">
                <a:latin typeface="Helvetica" pitchFamily="34" charset="0"/>
              </a:rPr>
              <a:t>Compute the  Schur complement of </a:t>
            </a:r>
          </a:p>
        </p:txBody>
      </p:sp>
      <p:pic>
        <p:nvPicPr>
          <p:cNvPr id="59398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2000" y="1905000"/>
            <a:ext cx="3446463" cy="90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9" name="Picture 1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010400" y="2057400"/>
            <a:ext cx="733425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400" name="Rectangle 13"/>
          <p:cNvSpPr>
            <a:spLocks noChangeArrowheads="1"/>
          </p:cNvSpPr>
          <p:nvPr/>
        </p:nvSpPr>
        <p:spPr bwMode="auto">
          <a:xfrm>
            <a:off x="5410200" y="2133600"/>
            <a:ext cx="7794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i="0">
                <a:latin typeface="Helvetica" pitchFamily="34" charset="0"/>
              </a:rPr>
              <a:t>and</a:t>
            </a:r>
          </a:p>
        </p:txBody>
      </p:sp>
      <p:sp>
        <p:nvSpPr>
          <p:cNvPr id="764944" name="Rectangle 16"/>
          <p:cNvSpPr>
            <a:spLocks noChangeArrowheads="1"/>
          </p:cNvSpPr>
          <p:nvPr/>
        </p:nvSpPr>
        <p:spPr bwMode="auto">
          <a:xfrm>
            <a:off x="685800" y="5943600"/>
            <a:ext cx="57689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which is the conditional covariance </a:t>
            </a:r>
          </a:p>
        </p:txBody>
      </p:sp>
      <p:pic>
        <p:nvPicPr>
          <p:cNvPr id="764945" name="Picture 17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705600" y="3276600"/>
            <a:ext cx="779463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4947" name="Picture 19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133600" y="4038600"/>
            <a:ext cx="45720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4686773" y="4876800"/>
            <a:ext cx="1388700" cy="481416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2667000" y="4876800"/>
            <a:ext cx="1754390" cy="617972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4932" grpId="0"/>
      <p:bldP spid="76494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213FB7-2464-4C93-850D-C656B6CB2A3B}" type="slidenum">
              <a:rPr lang="en-US"/>
              <a:pPr/>
              <a:t>45</a:t>
            </a:fld>
            <a:endParaRPr lang="en-US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mtClean="0"/>
              <a:t>Solution: use Schur complement of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3886200" cy="2286000"/>
          </a:xfrm>
        </p:spPr>
        <p:txBody>
          <a:bodyPr/>
          <a:lstStyle/>
          <a:p>
            <a:pPr eaLnBrk="1" hangingPunct="1"/>
            <a:r>
              <a:rPr lang="en-US" smtClean="0"/>
              <a:t>Given</a:t>
            </a:r>
          </a:p>
        </p:txBody>
      </p:sp>
      <p:sp>
        <p:nvSpPr>
          <p:cNvPr id="765956" name="Rectangle 4"/>
          <p:cNvSpPr>
            <a:spLocks noChangeArrowheads="1"/>
          </p:cNvSpPr>
          <p:nvPr/>
        </p:nvSpPr>
        <p:spPr bwMode="auto">
          <a:xfrm>
            <a:off x="381000" y="3200400"/>
            <a:ext cx="3886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i="0">
                <a:latin typeface="Helvetica" pitchFamily="34" charset="0"/>
              </a:rPr>
              <a:t>Then</a:t>
            </a:r>
          </a:p>
        </p:txBody>
      </p:sp>
      <p:pic>
        <p:nvPicPr>
          <p:cNvPr id="60422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001000" y="381000"/>
            <a:ext cx="779463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23" name="Picture 1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30200" y="1666875"/>
            <a:ext cx="3446463" cy="90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4382570" y="1828800"/>
            <a:ext cx="4301572" cy="550213"/>
          </a:xfrm>
          <a:prstGeom prst="rect">
            <a:avLst/>
          </a:prstGeom>
          <a:noFill/>
          <a:ln/>
          <a:effectLst/>
        </p:spPr>
      </p:pic>
      <p:pic>
        <p:nvPicPr>
          <p:cNvPr id="765968" name="Picture 16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019800" y="6096000"/>
            <a:ext cx="231775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688460" y="4038600"/>
            <a:ext cx="7767080" cy="1623375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595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13E642-29D8-4AE3-8AC5-B776B80AEA4B}" type="slidenum">
              <a:rPr lang="en-US"/>
              <a:pPr/>
              <a:t>46</a:t>
            </a:fld>
            <a:endParaRPr lang="en-US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Non-Recursive LS Estimation</a:t>
            </a:r>
          </a:p>
        </p:txBody>
      </p:sp>
      <p:pic>
        <p:nvPicPr>
          <p:cNvPr id="61444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219200" y="1447800"/>
            <a:ext cx="6407150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6997" name="AutoShape 21"/>
          <p:cNvSpPr>
            <a:spLocks/>
          </p:cNvSpPr>
          <p:nvPr/>
        </p:nvSpPr>
        <p:spPr bwMode="auto">
          <a:xfrm rot="5400000">
            <a:off x="6705600" y="1447800"/>
            <a:ext cx="304800" cy="1828800"/>
          </a:xfrm>
          <a:prstGeom prst="righ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766999" name="Picture 2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705600" y="2514600"/>
            <a:ext cx="1643063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7001" name="Picture 25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724400" y="3810000"/>
            <a:ext cx="2513013" cy="98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7002" name="AutoShape 26"/>
          <p:cNvSpPr>
            <a:spLocks/>
          </p:cNvSpPr>
          <p:nvPr/>
        </p:nvSpPr>
        <p:spPr bwMode="auto">
          <a:xfrm rot="5400000">
            <a:off x="5067300" y="1714500"/>
            <a:ext cx="304800" cy="1295400"/>
          </a:xfrm>
          <a:prstGeom prst="rightBrace">
            <a:avLst>
              <a:gd name="adj1" fmla="val 3541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7003" name="Line 27"/>
          <p:cNvSpPr>
            <a:spLocks noChangeShapeType="1"/>
          </p:cNvSpPr>
          <p:nvPr/>
        </p:nvSpPr>
        <p:spPr bwMode="auto">
          <a:xfrm>
            <a:off x="5181600" y="27432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67004" name="AutoShape 28"/>
          <p:cNvSpPr>
            <a:spLocks/>
          </p:cNvSpPr>
          <p:nvPr/>
        </p:nvSpPr>
        <p:spPr bwMode="auto">
          <a:xfrm rot="5400000">
            <a:off x="4000500" y="1943100"/>
            <a:ext cx="304800" cy="838200"/>
          </a:xfrm>
          <a:prstGeom prst="rightBrace">
            <a:avLst>
              <a:gd name="adj1" fmla="val 2291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7005" name="Line 29"/>
          <p:cNvSpPr>
            <a:spLocks noChangeShapeType="1"/>
          </p:cNvSpPr>
          <p:nvPr/>
        </p:nvSpPr>
        <p:spPr bwMode="auto">
          <a:xfrm>
            <a:off x="4114800" y="274320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767007" name="Picture 31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124200" y="5486400"/>
            <a:ext cx="2071688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7009" name="Picture 33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57225" y="3275013"/>
            <a:ext cx="1862138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6997" grpId="0" animBg="1"/>
      <p:bldP spid="767002" grpId="0" animBg="1"/>
      <p:bldP spid="767003" grpId="0" animBg="1"/>
      <p:bldP spid="767004" grpId="0" animBg="1"/>
      <p:bldP spid="76700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2685A47-2CFB-4E48-A94A-01C19151F06E}" type="slidenum">
              <a:rPr lang="en-US"/>
              <a:pPr/>
              <a:t>47</a:t>
            </a:fld>
            <a:endParaRPr lang="en-US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 Schur complement</a:t>
            </a:r>
          </a:p>
        </p:txBody>
      </p:sp>
      <p:pic>
        <p:nvPicPr>
          <p:cNvPr id="62468" name="Picture 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38200" y="1447800"/>
            <a:ext cx="1735138" cy="60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69" name="Picture 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286000" y="2133600"/>
            <a:ext cx="6367463" cy="98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9030" name="AutoShape 6"/>
          <p:cNvSpPr>
            <a:spLocks/>
          </p:cNvSpPr>
          <p:nvPr/>
        </p:nvSpPr>
        <p:spPr bwMode="auto">
          <a:xfrm rot="5400000">
            <a:off x="6210300" y="2171700"/>
            <a:ext cx="304800" cy="2362200"/>
          </a:xfrm>
          <a:prstGeom prst="rightBrace">
            <a:avLst>
              <a:gd name="adj1" fmla="val 6458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9031" name="Line 7"/>
          <p:cNvSpPr>
            <a:spLocks noChangeShapeType="1"/>
          </p:cNvSpPr>
          <p:nvPr/>
        </p:nvSpPr>
        <p:spPr bwMode="auto">
          <a:xfrm>
            <a:off x="6324600" y="3657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13" name="Picture 1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267770" y="5943600"/>
            <a:ext cx="4301572" cy="550213"/>
          </a:xfrm>
          <a:prstGeom prst="rect">
            <a:avLst/>
          </a:prstGeom>
          <a:noFill/>
          <a:ln/>
          <a:effectLst/>
        </p:spPr>
      </p:pic>
      <p:pic>
        <p:nvPicPr>
          <p:cNvPr id="769033" name="Picture 9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248400" y="5943600"/>
            <a:ext cx="231775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4131274" y="4267200"/>
            <a:ext cx="4324889" cy="114300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9030" grpId="0" animBg="1"/>
      <p:bldP spid="76903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A4FA65-6FA8-4EBF-A057-A8B2666FE5CB}" type="slidenum">
              <a:rPr lang="en-US"/>
              <a:pPr/>
              <a:t>48</a:t>
            </a:fld>
            <a:endParaRPr lang="en-US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 Schur complement</a:t>
            </a:r>
          </a:p>
        </p:txBody>
      </p:sp>
      <p:pic>
        <p:nvPicPr>
          <p:cNvPr id="63492" name="Picture 2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3400" y="1447800"/>
            <a:ext cx="1319213" cy="60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3" name="Picture 2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09800" y="1371600"/>
            <a:ext cx="274320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609600" y="5867400"/>
            <a:ext cx="4301572" cy="550213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990600" y="3276600"/>
            <a:ext cx="7798555" cy="601319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990600" y="3276600"/>
            <a:ext cx="7798555" cy="601319"/>
          </a:xfrm>
          <a:prstGeom prst="rect">
            <a:avLst/>
          </a:prstGeom>
          <a:noFill/>
          <a:ln/>
          <a:effectLst/>
        </p:spPr>
      </p:pic>
      <p:sp>
        <p:nvSpPr>
          <p:cNvPr id="645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1A45C6-D048-41B1-8F1D-519DCDBBB361}" type="slidenum">
              <a:rPr lang="en-US"/>
              <a:pPr/>
              <a:t>49</a:t>
            </a:fld>
            <a:endParaRPr lang="en-US"/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 Schur complement</a:t>
            </a:r>
          </a:p>
        </p:txBody>
      </p:sp>
      <p:pic>
        <p:nvPicPr>
          <p:cNvPr id="64516" name="Picture 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3400" y="1447800"/>
            <a:ext cx="1319213" cy="60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17" name="Picture 4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209800" y="1371600"/>
            <a:ext cx="274320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4150" name="AutoShape 6"/>
          <p:cNvSpPr>
            <a:spLocks/>
          </p:cNvSpPr>
          <p:nvPr/>
        </p:nvSpPr>
        <p:spPr bwMode="auto">
          <a:xfrm rot="5400000">
            <a:off x="3543300" y="647700"/>
            <a:ext cx="304800" cy="2971800"/>
          </a:xfrm>
          <a:prstGeom prst="rightBrace">
            <a:avLst>
              <a:gd name="adj1" fmla="val 8125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774151" name="Picture 7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276600" y="2438400"/>
            <a:ext cx="439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4152" name="Text Box 8"/>
          <p:cNvSpPr txBox="1">
            <a:spLocks noChangeArrowheads="1"/>
          </p:cNvSpPr>
          <p:nvPr/>
        </p:nvSpPr>
        <p:spPr bwMode="auto">
          <a:xfrm>
            <a:off x="4343400" y="2362200"/>
            <a:ext cx="4675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expected value of </a:t>
            </a:r>
            <a:r>
              <a:rPr lang="en-US" b="1">
                <a:latin typeface="Century Schoolbook" pitchFamily="18" charset="0"/>
              </a:rPr>
              <a:t>X</a:t>
            </a:r>
            <a:r>
              <a:rPr lang="en-US"/>
              <a:t> given outcome </a:t>
            </a:r>
            <a:r>
              <a:rPr lang="en-US" b="1">
                <a:latin typeface="Century Schoolbook" pitchFamily="18" charset="0"/>
              </a:rPr>
              <a:t>y</a:t>
            </a:r>
          </a:p>
        </p:txBody>
      </p:sp>
      <p:sp>
        <p:nvSpPr>
          <p:cNvPr id="774153" name="Line 9"/>
          <p:cNvSpPr>
            <a:spLocks noChangeShapeType="1"/>
          </p:cNvSpPr>
          <p:nvPr/>
        </p:nvSpPr>
        <p:spPr bwMode="auto">
          <a:xfrm flipH="1">
            <a:off x="3886200" y="26670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774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74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4150" grpId="0" animBg="1"/>
      <p:bldP spid="774152" grpId="0"/>
      <p:bldP spid="77415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F218D7-6645-4922-8D25-C41D7BEBD086}" type="slidenum">
              <a:rPr lang="en-US"/>
              <a:pPr/>
              <a:t>5</a:t>
            </a:fld>
            <a:endParaRPr 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Marginal Expectation</a:t>
            </a:r>
          </a:p>
        </p:txBody>
      </p:sp>
      <p:pic>
        <p:nvPicPr>
          <p:cNvPr id="5124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10400" y="381000"/>
            <a:ext cx="298450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Rectangle 11"/>
          <p:cNvSpPr>
            <a:spLocks noChangeArrowheads="1"/>
          </p:cNvSpPr>
          <p:nvPr/>
        </p:nvSpPr>
        <p:spPr bwMode="auto">
          <a:xfrm>
            <a:off x="457200" y="1066800"/>
            <a:ext cx="82296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dirty="0">
                <a:latin typeface="Arial" charset="0"/>
              </a:rPr>
              <a:t>            </a:t>
            </a:r>
            <a:r>
              <a:rPr lang="en-US" sz="2800" i="0" dirty="0">
                <a:latin typeface="Arial" charset="0"/>
              </a:rPr>
              <a:t>is the minimum least squares </a:t>
            </a:r>
            <a:endParaRPr lang="en-US" sz="2800" i="0" dirty="0" smtClean="0">
              <a:latin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800" i="0" dirty="0">
                <a:latin typeface="Arial" charset="0"/>
              </a:rPr>
              <a:t>	</a:t>
            </a:r>
            <a:r>
              <a:rPr lang="en-US" sz="2800" i="0" dirty="0" smtClean="0">
                <a:latin typeface="Arial" charset="0"/>
              </a:rPr>
              <a:t>	   </a:t>
            </a:r>
            <a:r>
              <a:rPr lang="en-US" sz="2800" b="1" i="0" u="sng" dirty="0" smtClean="0">
                <a:latin typeface="Arial" charset="0"/>
              </a:rPr>
              <a:t>marginal </a:t>
            </a:r>
            <a:r>
              <a:rPr lang="en-US" sz="2800" b="1" i="0" u="sng" dirty="0">
                <a:latin typeface="Arial" charset="0"/>
              </a:rPr>
              <a:t>estimator </a:t>
            </a:r>
            <a:r>
              <a:rPr lang="en-US" sz="2800" i="0" dirty="0">
                <a:latin typeface="Arial" charset="0"/>
              </a:rPr>
              <a:t>of</a:t>
            </a:r>
            <a:r>
              <a:rPr lang="en-US" sz="2800" dirty="0">
                <a:latin typeface="Arial" charset="0"/>
              </a:rPr>
              <a:t> </a:t>
            </a:r>
            <a:r>
              <a:rPr lang="en-US" sz="2800" dirty="0" smtClean="0">
                <a:latin typeface="Century Schoolbook" pitchFamily="18" charset="0"/>
              </a:rPr>
              <a:t>X, </a:t>
            </a:r>
            <a:r>
              <a:rPr lang="en-US" sz="2800" i="0" dirty="0" smtClean="0">
                <a:latin typeface="Arial" pitchFamily="34" charset="0"/>
                <a:cs typeface="Arial" pitchFamily="34" charset="0"/>
              </a:rPr>
              <a:t>i.e.</a:t>
            </a:r>
            <a:endParaRPr lang="en-US" sz="2800" i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6" name="Picture 1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19200" y="1066800"/>
            <a:ext cx="298450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3982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457200" y="2438400"/>
            <a:ext cx="8229600" cy="3276600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For any deterministic vector </a:t>
            </a:r>
            <a:r>
              <a:rPr lang="en-US" sz="3600" b="1" i="1" dirty="0" smtClean="0">
                <a:latin typeface="Century Schoolbook" pitchFamily="18" charset="0"/>
              </a:rPr>
              <a:t>z </a:t>
            </a:r>
          </a:p>
        </p:txBody>
      </p:sp>
      <p:pic>
        <p:nvPicPr>
          <p:cNvPr id="11" name="Picture 10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183468" y="3735387"/>
            <a:ext cx="6764363" cy="632198"/>
          </a:xfrm>
          <a:prstGeom prst="rect">
            <a:avLst/>
          </a:prstGeom>
          <a:noFill/>
          <a:ln/>
          <a:effectLst/>
        </p:spPr>
      </p:pic>
      <p:cxnSp>
        <p:nvCxnSpPr>
          <p:cNvPr id="12" name="Straight Arrow Connector 11"/>
          <p:cNvCxnSpPr/>
          <p:nvPr/>
        </p:nvCxnSpPr>
        <p:spPr bwMode="auto">
          <a:xfrm rot="16200000" flipV="1">
            <a:off x="3276600" y="4724400"/>
            <a:ext cx="1066800" cy="457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3429000" y="5562600"/>
            <a:ext cx="2326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latin typeface="Arial" pitchFamily="34" charset="0"/>
                <a:cs typeface="Arial" pitchFamily="34" charset="0"/>
              </a:rPr>
              <a:t>Euclidean norm</a:t>
            </a:r>
            <a:endParaRPr lang="en-US" i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3982" grpId="0" build="p"/>
      <p:bldP spid="1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2B0617-B139-4ABA-AEAB-92F1F3085641}" type="slidenum">
              <a:rPr lang="en-US"/>
              <a:pPr/>
              <a:t>50</a:t>
            </a:fld>
            <a:endParaRPr lang="en-US"/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 Schur complement</a:t>
            </a:r>
          </a:p>
        </p:txBody>
      </p:sp>
      <p:pic>
        <p:nvPicPr>
          <p:cNvPr id="65540" name="Picture 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33400" y="2286000"/>
            <a:ext cx="1319213" cy="60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42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209800" y="2286000"/>
            <a:ext cx="58578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0058" name="AutoShape 10"/>
          <p:cNvSpPr>
            <a:spLocks/>
          </p:cNvSpPr>
          <p:nvPr/>
        </p:nvSpPr>
        <p:spPr bwMode="auto">
          <a:xfrm rot="5400000">
            <a:off x="4991100" y="495300"/>
            <a:ext cx="533400" cy="7315200"/>
          </a:xfrm>
          <a:prstGeom prst="rightBrace">
            <a:avLst>
              <a:gd name="adj1" fmla="val 83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0062" name="Text Box 14"/>
          <p:cNvSpPr txBox="1">
            <a:spLocks noChangeArrowheads="1"/>
          </p:cNvSpPr>
          <p:nvPr/>
        </p:nvSpPr>
        <p:spPr bwMode="auto">
          <a:xfrm>
            <a:off x="685800" y="6102350"/>
            <a:ext cx="7099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0">
                <a:latin typeface="Arial" charset="0"/>
              </a:rPr>
              <a:t>The expected value of               given the outcome </a:t>
            </a:r>
            <a:r>
              <a:rPr lang="en-US"/>
              <a:t> </a:t>
            </a:r>
          </a:p>
        </p:txBody>
      </p:sp>
      <p:pic>
        <p:nvPicPr>
          <p:cNvPr id="770066" name="Picture 1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772400" y="6102350"/>
            <a:ext cx="431800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4648200" y="4419600"/>
            <a:ext cx="2971800" cy="990600"/>
            <a:chOff x="3072" y="2064"/>
            <a:chExt cx="1872" cy="624"/>
          </a:xfrm>
        </p:grpSpPr>
        <p:pic>
          <p:nvPicPr>
            <p:cNvPr id="65549" name="Picture 12" descr="txp_fig"/>
            <p:cNvPicPr>
              <a:picLocks noChangeAspect="1" noChangeArrowheads="1"/>
            </p:cNvPicPr>
            <p:nvPr>
              <p:custDataLst>
                <p:tags r:id="rId6"/>
              </p:custDataLst>
            </p:nvPr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3312" y="2208"/>
              <a:ext cx="1283" cy="3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5550" name="Rectangle 19"/>
            <p:cNvSpPr>
              <a:spLocks noChangeArrowheads="1"/>
            </p:cNvSpPr>
            <p:nvPr/>
          </p:nvSpPr>
          <p:spPr bwMode="auto">
            <a:xfrm>
              <a:off x="3072" y="2064"/>
              <a:ext cx="1872" cy="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770070" name="Picture 22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083050" y="6184900"/>
            <a:ext cx="596900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48" name="Rectangle 24"/>
          <p:cNvSpPr>
            <a:spLocks noChangeArrowheads="1"/>
          </p:cNvSpPr>
          <p:nvPr/>
        </p:nvSpPr>
        <p:spPr bwMode="auto">
          <a:xfrm>
            <a:off x="762000" y="1143000"/>
            <a:ext cx="3686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We will now show that</a:t>
            </a:r>
          </a:p>
        </p:txBody>
      </p:sp>
      <p:pic>
        <p:nvPicPr>
          <p:cNvPr id="15" name="Picture 14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990600" y="3276600"/>
            <a:ext cx="7798555" cy="601319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770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70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058" grpId="0" animBg="1"/>
      <p:bldP spid="77006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D3B7B2-E59D-4C52-B0F5-A5086A69FB24}" type="slidenum">
              <a:rPr lang="en-US"/>
              <a:pPr/>
              <a:t>51</a:t>
            </a:fld>
            <a:endParaRPr lang="en-US"/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mtClean="0"/>
              <a:t>Computation of </a:t>
            </a:r>
          </a:p>
        </p:txBody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11430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mtClean="0"/>
              <a:t>The conditional mean of </a:t>
            </a:r>
            <a:r>
              <a:rPr lang="en-US" sz="3200" b="1" i="1" smtClean="0">
                <a:latin typeface="Century Schoolbook" pitchFamily="18" charset="0"/>
              </a:rPr>
              <a:t>Z </a:t>
            </a:r>
            <a:r>
              <a:rPr lang="en-US" smtClean="0"/>
              <a:t>given </a:t>
            </a:r>
            <a:r>
              <a:rPr lang="en-US" sz="3200" b="1" i="1" smtClean="0">
                <a:latin typeface="Century Schoolbook" pitchFamily="18" charset="0"/>
              </a:rPr>
              <a:t>Y = y</a:t>
            </a:r>
            <a:r>
              <a:rPr lang="en-US" smtClean="0"/>
              <a:t> </a:t>
            </a:r>
            <a:r>
              <a:rPr lang="en-US" i="1" smtClean="0"/>
              <a:t>:</a:t>
            </a:r>
          </a:p>
          <a:p>
            <a:pPr eaLnBrk="1" hangingPunct="1">
              <a:buFontTx/>
              <a:buNone/>
            </a:pPr>
            <a:endParaRPr lang="en-US" smtClean="0"/>
          </a:p>
        </p:txBody>
      </p:sp>
      <p:pic>
        <p:nvPicPr>
          <p:cNvPr id="784392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752600" y="2133600"/>
            <a:ext cx="4030663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4395" name="Picture 1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752600" y="3657600"/>
            <a:ext cx="2614613" cy="60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676400" y="4899025"/>
            <a:ext cx="5753336" cy="776958"/>
          </a:xfrm>
          <a:prstGeom prst="rect">
            <a:avLst/>
          </a:prstGeom>
          <a:noFill/>
          <a:ln/>
          <a:effectLst/>
        </p:spPr>
      </p:pic>
      <p:sp>
        <p:nvSpPr>
          <p:cNvPr id="784398" name="AutoShape 14"/>
          <p:cNvSpPr>
            <a:spLocks/>
          </p:cNvSpPr>
          <p:nvPr/>
        </p:nvSpPr>
        <p:spPr bwMode="auto">
          <a:xfrm rot="5400000">
            <a:off x="3543300" y="5067300"/>
            <a:ext cx="381000" cy="1371600"/>
          </a:xfrm>
          <a:prstGeom prst="rightBrace">
            <a:avLst>
              <a:gd name="adj1" fmla="val 33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784400" name="Picture 16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429000" y="6019800"/>
            <a:ext cx="322263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70" name="Picture 17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259263" y="304800"/>
            <a:ext cx="6159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4387" grpId="0" build="p"/>
      <p:bldP spid="78439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267243-EF7B-49B1-AD29-822E3EC43F2A}" type="slidenum">
              <a:rPr lang="en-US"/>
              <a:pPr/>
              <a:t>52</a:t>
            </a:fld>
            <a:endParaRPr lang="en-US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Computation of</a:t>
            </a:r>
          </a:p>
        </p:txBody>
      </p:sp>
      <p:pic>
        <p:nvPicPr>
          <p:cNvPr id="67588" name="Picture 1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124200" y="1371600"/>
            <a:ext cx="4065588" cy="666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89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848600" cy="1371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Therefore,</a:t>
            </a:r>
          </a:p>
        </p:txBody>
      </p:sp>
      <p:sp>
        <p:nvSpPr>
          <p:cNvPr id="785424" name="Rectangle 16"/>
          <p:cNvSpPr>
            <a:spLocks noChangeArrowheads="1"/>
          </p:cNvSpPr>
          <p:nvPr/>
        </p:nvSpPr>
        <p:spPr bwMode="auto">
          <a:xfrm>
            <a:off x="609600" y="2667000"/>
            <a:ext cx="7848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i="0" dirty="0" smtClean="0">
                <a:latin typeface="Helvetica" pitchFamily="34" charset="0"/>
              </a:rPr>
              <a:t>We will now compute                         using the LS result: </a:t>
            </a:r>
            <a:endParaRPr lang="en-US" i="0" dirty="0">
              <a:latin typeface="Helvetica" pitchFamily="34" charset="0"/>
            </a:endParaRPr>
          </a:p>
        </p:txBody>
      </p:sp>
      <p:grpSp>
        <p:nvGrpSpPr>
          <p:cNvPr id="12" name="Group 20"/>
          <p:cNvGrpSpPr>
            <a:grpSpLocks/>
          </p:cNvGrpSpPr>
          <p:nvPr/>
        </p:nvGrpSpPr>
        <p:grpSpPr bwMode="auto">
          <a:xfrm>
            <a:off x="4038600" y="228600"/>
            <a:ext cx="2819400" cy="838200"/>
            <a:chOff x="3072" y="2064"/>
            <a:chExt cx="1872" cy="624"/>
          </a:xfrm>
        </p:grpSpPr>
        <p:pic>
          <p:nvPicPr>
            <p:cNvPr id="13" name="Picture 12" descr="txp_fig"/>
            <p:cNvPicPr>
              <a:picLocks noChangeAspect="1" noChangeArrowheads="1"/>
            </p:cNvPicPr>
            <p:nvPr>
              <p:custDataLst>
                <p:tags r:id="rId10"/>
              </p:custDataLst>
            </p:nvPr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3312" y="2208"/>
              <a:ext cx="1283" cy="3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3072" y="2064"/>
              <a:ext cx="1872" cy="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5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209800" y="3733800"/>
            <a:ext cx="1681258" cy="4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248400" y="3657600"/>
            <a:ext cx="2567740" cy="547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20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3400" y="3733800"/>
            <a:ext cx="1508430" cy="442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21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4038600" y="3657600"/>
            <a:ext cx="2189163" cy="507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9" name="Group 20"/>
          <p:cNvGrpSpPr>
            <a:grpSpLocks/>
          </p:cNvGrpSpPr>
          <p:nvPr/>
        </p:nvGrpSpPr>
        <p:grpSpPr bwMode="auto">
          <a:xfrm>
            <a:off x="3352800" y="2514600"/>
            <a:ext cx="2743200" cy="838200"/>
            <a:chOff x="3072" y="2064"/>
            <a:chExt cx="1872" cy="624"/>
          </a:xfrm>
        </p:grpSpPr>
        <p:pic>
          <p:nvPicPr>
            <p:cNvPr id="20" name="Picture 19" descr="txp_fig"/>
            <p:cNvPicPr>
              <a:picLocks noChangeAspect="1" noChangeArrowheads="1"/>
            </p:cNvPicPr>
            <p:nvPr>
              <p:custDataLst>
                <p:tags r:id="rId9"/>
              </p:custDataLst>
            </p:nvPr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3312" y="2208"/>
              <a:ext cx="1283" cy="3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3072" y="2064"/>
              <a:ext cx="1872" cy="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" name="Rectangle 16"/>
          <p:cNvSpPr>
            <a:spLocks noChangeArrowheads="1"/>
          </p:cNvSpPr>
          <p:nvPr/>
        </p:nvSpPr>
        <p:spPr bwMode="auto">
          <a:xfrm>
            <a:off x="609600" y="4572000"/>
            <a:ext cx="7848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i="0" dirty="0" smtClean="0">
                <a:latin typeface="Helvetica" pitchFamily="34" charset="0"/>
              </a:rPr>
              <a:t>to verify that</a:t>
            </a:r>
            <a:endParaRPr lang="en-US" i="0" dirty="0">
              <a:latin typeface="Helvetica" pitchFamily="34" charset="0"/>
            </a:endParaRPr>
          </a:p>
        </p:txBody>
      </p:sp>
      <p:pic>
        <p:nvPicPr>
          <p:cNvPr id="26" name="Picture 20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57200" y="5486400"/>
            <a:ext cx="1508430" cy="442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27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2209800" y="5410200"/>
            <a:ext cx="6553200" cy="517333"/>
          </a:xfrm>
          <a:prstGeom prst="rect">
            <a:avLst/>
          </a:prstGeom>
          <a:noFill/>
          <a:ln/>
          <a:effectLst/>
        </p:spPr>
      </p:pic>
      <p:sp>
        <p:nvSpPr>
          <p:cNvPr id="29" name="AutoShape 14"/>
          <p:cNvSpPr>
            <a:spLocks/>
          </p:cNvSpPr>
          <p:nvPr/>
        </p:nvSpPr>
        <p:spPr bwMode="auto">
          <a:xfrm rot="5400000">
            <a:off x="7505700" y="4914900"/>
            <a:ext cx="381000" cy="2286000"/>
          </a:xfrm>
          <a:prstGeom prst="rightBrace">
            <a:avLst>
              <a:gd name="adj1" fmla="val 33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2" name="Picture 31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7429466" y="6242301"/>
            <a:ext cx="457266" cy="539499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5424" grpId="0"/>
      <p:bldP spid="22" grpId="0"/>
      <p:bldP spid="2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DFC2A7A-EFAA-49A9-BA3B-EACA076AE315}" type="slidenum">
              <a:rPr lang="en-US"/>
              <a:pPr/>
              <a:t>53</a:t>
            </a:fld>
            <a:endParaRPr lang="en-US"/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mtClean="0"/>
              <a:t>Computation of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121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Using Gaussian least squares results:</a:t>
            </a:r>
          </a:p>
        </p:txBody>
      </p:sp>
      <p:pic>
        <p:nvPicPr>
          <p:cNvPr id="70661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114800" y="381000"/>
            <a:ext cx="2036763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7464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514600" y="2438400"/>
            <a:ext cx="227012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7468" name="Picture 1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486400" y="3733800"/>
            <a:ext cx="3467100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7473" name="Line 17"/>
          <p:cNvSpPr>
            <a:spLocks noChangeShapeType="1"/>
          </p:cNvSpPr>
          <p:nvPr/>
        </p:nvSpPr>
        <p:spPr bwMode="auto">
          <a:xfrm flipV="1">
            <a:off x="3124200" y="2209800"/>
            <a:ext cx="18288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87474" name="Text Box 18"/>
          <p:cNvSpPr txBox="1">
            <a:spLocks noChangeArrowheads="1"/>
          </p:cNvSpPr>
          <p:nvPr/>
        </p:nvSpPr>
        <p:spPr bwMode="auto">
          <a:xfrm>
            <a:off x="5089525" y="177165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/>
              <a:t>0</a:t>
            </a:r>
          </a:p>
        </p:txBody>
      </p:sp>
      <p:sp>
        <p:nvSpPr>
          <p:cNvPr id="787475" name="Rectangle 19"/>
          <p:cNvSpPr>
            <a:spLocks noChangeArrowheads="1"/>
          </p:cNvSpPr>
          <p:nvPr/>
        </p:nvSpPr>
        <p:spPr bwMode="auto">
          <a:xfrm>
            <a:off x="457200" y="5257800"/>
            <a:ext cx="7772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i="0">
                <a:latin typeface="Helvetica" pitchFamily="34" charset="0"/>
              </a:rPr>
              <a:t>Estimation errors always have zero means</a:t>
            </a:r>
          </a:p>
        </p:txBody>
      </p:sp>
      <p:pic>
        <p:nvPicPr>
          <p:cNvPr id="787476" name="Picture 20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4800" y="2438400"/>
            <a:ext cx="2036763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7477" name="Picture 21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433638" y="3759200"/>
            <a:ext cx="29559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787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787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787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7473" grpId="0" animBg="1"/>
      <p:bldP spid="787474" grpId="0"/>
      <p:bldP spid="78747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563C43-99B0-4D28-9745-9D5793B5A86E}" type="slidenum">
              <a:rPr lang="en-US"/>
              <a:pPr/>
              <a:t>54</a:t>
            </a:fld>
            <a:endParaRPr lang="en-US"/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mtClean="0"/>
              <a:t>Computation of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121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Using Gaussian least squares results:</a:t>
            </a:r>
          </a:p>
        </p:txBody>
      </p:sp>
      <p:pic>
        <p:nvPicPr>
          <p:cNvPr id="71685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114800" y="381000"/>
            <a:ext cx="2036763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6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04800" y="2286000"/>
            <a:ext cx="2036763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7" name="Picture 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486400" y="2209800"/>
            <a:ext cx="3467100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8493" name="AutoShape 13"/>
          <p:cNvSpPr>
            <a:spLocks/>
          </p:cNvSpPr>
          <p:nvPr/>
        </p:nvSpPr>
        <p:spPr bwMode="auto">
          <a:xfrm rot="5400000">
            <a:off x="6400800" y="1905000"/>
            <a:ext cx="381000" cy="2209800"/>
          </a:xfrm>
          <a:prstGeom prst="rightBrace">
            <a:avLst>
              <a:gd name="adj1" fmla="val 48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8" name="Picture 17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5105400" y="3962400"/>
            <a:ext cx="1814591" cy="620141"/>
          </a:xfrm>
          <a:prstGeom prst="rect">
            <a:avLst/>
          </a:prstGeom>
          <a:noFill/>
          <a:ln/>
          <a:effectLst/>
        </p:spPr>
      </p:pic>
      <p:sp>
        <p:nvSpPr>
          <p:cNvPr id="788497" name="Line 17"/>
          <p:cNvSpPr>
            <a:spLocks noChangeShapeType="1"/>
          </p:cNvSpPr>
          <p:nvPr/>
        </p:nvSpPr>
        <p:spPr bwMode="auto">
          <a:xfrm flipH="1">
            <a:off x="1600200" y="3200400"/>
            <a:ext cx="49530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17" name="Picture 16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3352800" y="3886200"/>
            <a:ext cx="1525457" cy="786304"/>
          </a:xfrm>
          <a:prstGeom prst="rect">
            <a:avLst/>
          </a:prstGeom>
          <a:noFill/>
          <a:ln/>
          <a:effectLst/>
        </p:spPr>
      </p:pic>
      <p:pic>
        <p:nvPicPr>
          <p:cNvPr id="788500" name="Picture 20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590800" y="5029200"/>
            <a:ext cx="42513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96" name="Picture 23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2428875" y="2227263"/>
            <a:ext cx="29559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381000" y="6019800"/>
            <a:ext cx="7467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conditional covariance</a:t>
            </a:r>
          </a:p>
        </p:txBody>
      </p:sp>
      <p:pic>
        <p:nvPicPr>
          <p:cNvPr id="21" name="Picture 20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381000" y="3810000"/>
            <a:ext cx="2514600" cy="643438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493" grpId="0" animBg="1"/>
      <p:bldP spid="788497" grpId="0" animBg="1"/>
      <p:bldP spid="1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63E4C7-432D-4B5F-8114-665BB98191F3}" type="slidenum">
              <a:rPr lang="en-US"/>
              <a:pPr/>
              <a:t>55</a:t>
            </a:fld>
            <a:endParaRPr lang="en-US"/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mtClean="0"/>
              <a:t>Computation of</a:t>
            </a:r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121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Using Gaussian least squares results:</a:t>
            </a:r>
          </a:p>
        </p:txBody>
      </p:sp>
      <p:pic>
        <p:nvPicPr>
          <p:cNvPr id="72709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114800" y="381000"/>
            <a:ext cx="2036763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10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04800" y="2286000"/>
            <a:ext cx="2036763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5597031" y="2209800"/>
            <a:ext cx="1548800" cy="762614"/>
          </a:xfrm>
          <a:prstGeom prst="rect">
            <a:avLst/>
          </a:prstGeom>
          <a:noFill/>
          <a:ln/>
          <a:effectLst/>
        </p:spPr>
      </p:pic>
      <p:sp>
        <p:nvSpPr>
          <p:cNvPr id="789521" name="Rectangle 17"/>
          <p:cNvSpPr>
            <a:spLocks noChangeArrowheads="1"/>
          </p:cNvSpPr>
          <p:nvPr/>
        </p:nvSpPr>
        <p:spPr bwMode="auto">
          <a:xfrm>
            <a:off x="533400" y="4572000"/>
            <a:ext cx="7848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i="0" dirty="0">
                <a:latin typeface="Helvetica" pitchFamily="34" charset="0"/>
              </a:rPr>
              <a:t>Notice that, from the </a:t>
            </a:r>
            <a:r>
              <a:rPr lang="en-US" i="0" dirty="0" err="1">
                <a:latin typeface="Helvetica" pitchFamily="34" charset="0"/>
              </a:rPr>
              <a:t>Schur</a:t>
            </a:r>
            <a:r>
              <a:rPr lang="en-US" i="0" dirty="0">
                <a:latin typeface="Helvetica" pitchFamily="34" charset="0"/>
              </a:rPr>
              <a:t> </a:t>
            </a:r>
            <a:r>
              <a:rPr lang="en-US" i="0" dirty="0" smtClean="0">
                <a:latin typeface="Helvetica" pitchFamily="34" charset="0"/>
              </a:rPr>
              <a:t>complements result</a:t>
            </a:r>
            <a:r>
              <a:rPr lang="en-US" i="0" dirty="0">
                <a:latin typeface="Helvetica" pitchFamily="34" charset="0"/>
              </a:rPr>
              <a:t>,</a:t>
            </a:r>
          </a:p>
        </p:txBody>
      </p:sp>
      <p:pic>
        <p:nvPicPr>
          <p:cNvPr id="72714" name="Picture 19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428875" y="2227263"/>
            <a:ext cx="29559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0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80999" y="5802290"/>
            <a:ext cx="1730601" cy="50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2362200" y="5791200"/>
            <a:ext cx="5360377" cy="593559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9521" grpId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962EDE5-5609-4564-8749-B3197AE30717}" type="slidenum">
              <a:rPr lang="en-US"/>
              <a:pPr/>
              <a:t>56</a:t>
            </a:fld>
            <a:endParaRPr lang="en-US"/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mtClean="0"/>
              <a:t>Computation of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121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Using Gaussian least squares results:</a:t>
            </a:r>
          </a:p>
        </p:txBody>
      </p:sp>
      <p:pic>
        <p:nvPicPr>
          <p:cNvPr id="73733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114800" y="381000"/>
            <a:ext cx="2036763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34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04800" y="2286000"/>
            <a:ext cx="2036763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36" name="Picture 1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428875" y="2227263"/>
            <a:ext cx="29559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1566" name="Picture 14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09600" y="4267200"/>
            <a:ext cx="4884738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1567" name="AutoShape 15"/>
          <p:cNvSpPr>
            <a:spLocks/>
          </p:cNvSpPr>
          <p:nvPr/>
        </p:nvSpPr>
        <p:spPr bwMode="auto">
          <a:xfrm rot="5400000">
            <a:off x="4114800" y="1981200"/>
            <a:ext cx="381000" cy="2209800"/>
          </a:xfrm>
          <a:prstGeom prst="rightBrace">
            <a:avLst>
              <a:gd name="adj1" fmla="val 48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1568" name="Line 16"/>
          <p:cNvSpPr>
            <a:spLocks noChangeShapeType="1"/>
          </p:cNvSpPr>
          <p:nvPr/>
        </p:nvSpPr>
        <p:spPr bwMode="auto">
          <a:xfrm flipH="1">
            <a:off x="2971800" y="3352800"/>
            <a:ext cx="1295400" cy="914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91572" name="Line 20"/>
          <p:cNvSpPr>
            <a:spLocks noChangeShapeType="1"/>
          </p:cNvSpPr>
          <p:nvPr/>
        </p:nvSpPr>
        <p:spPr bwMode="auto">
          <a:xfrm>
            <a:off x="1905000" y="4953000"/>
            <a:ext cx="0" cy="762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22" name="Picture 21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629797" y="5867400"/>
            <a:ext cx="1863769" cy="685096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5597031" y="2209800"/>
            <a:ext cx="1548800" cy="762614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2887094" y="5791200"/>
            <a:ext cx="4263999" cy="685171"/>
          </a:xfrm>
          <a:prstGeom prst="rect">
            <a:avLst/>
          </a:prstGeom>
          <a:noFill/>
          <a:ln/>
          <a:effectLst/>
        </p:spPr>
      </p:pic>
      <p:sp>
        <p:nvSpPr>
          <p:cNvPr id="19" name="Line 26"/>
          <p:cNvSpPr>
            <a:spLocks noChangeShapeType="1"/>
          </p:cNvSpPr>
          <p:nvPr/>
        </p:nvSpPr>
        <p:spPr bwMode="auto">
          <a:xfrm flipV="1">
            <a:off x="5867400" y="5334000"/>
            <a:ext cx="990600" cy="1219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" name="Text Box 27"/>
          <p:cNvSpPr txBox="1">
            <a:spLocks noChangeArrowheads="1"/>
          </p:cNvSpPr>
          <p:nvPr/>
        </p:nvSpPr>
        <p:spPr bwMode="auto">
          <a:xfrm>
            <a:off x="6842125" y="489585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/>
              <a:t>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1567" grpId="0" animBg="1"/>
      <p:bldP spid="791568" grpId="0" animBg="1"/>
      <p:bldP spid="791572" grpId="0" animBg="1"/>
      <p:bldP spid="19" grpId="0" animBg="1"/>
      <p:bldP spid="20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962EDE5-5609-4564-8749-B3197AE30717}" type="slidenum">
              <a:rPr lang="en-US"/>
              <a:pPr/>
              <a:t>57</a:t>
            </a:fld>
            <a:endParaRPr lang="en-US"/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mtClean="0"/>
              <a:t>Computation of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121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Using Gaussian least squares results:</a:t>
            </a:r>
          </a:p>
        </p:txBody>
      </p:sp>
      <p:pic>
        <p:nvPicPr>
          <p:cNvPr id="73733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114800" y="381000"/>
            <a:ext cx="2036763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34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04800" y="2286000"/>
            <a:ext cx="2036763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1567" name="AutoShape 15"/>
          <p:cNvSpPr>
            <a:spLocks/>
          </p:cNvSpPr>
          <p:nvPr/>
        </p:nvSpPr>
        <p:spPr bwMode="auto">
          <a:xfrm rot="5400000">
            <a:off x="4343400" y="2057400"/>
            <a:ext cx="381000" cy="1752600"/>
          </a:xfrm>
          <a:prstGeom prst="rightBrace">
            <a:avLst>
              <a:gd name="adj1" fmla="val 48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1568" name="Line 16"/>
          <p:cNvSpPr>
            <a:spLocks noChangeShapeType="1"/>
          </p:cNvSpPr>
          <p:nvPr/>
        </p:nvSpPr>
        <p:spPr bwMode="auto">
          <a:xfrm flipH="1">
            <a:off x="1524000" y="3200400"/>
            <a:ext cx="28956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31" name="Picture 30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2902128" y="2209800"/>
            <a:ext cx="2612709" cy="684985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5597031" y="2209800"/>
            <a:ext cx="1548800" cy="762614"/>
          </a:xfrm>
          <a:prstGeom prst="rect">
            <a:avLst/>
          </a:prstGeom>
          <a:noFill/>
          <a:ln/>
          <a:effectLst/>
        </p:spPr>
      </p:pic>
      <p:pic>
        <p:nvPicPr>
          <p:cNvPr id="32" name="Picture 31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228812" y="3733800"/>
            <a:ext cx="2612285" cy="684874"/>
          </a:xfrm>
          <a:prstGeom prst="rect">
            <a:avLst/>
          </a:prstGeom>
          <a:noFill/>
          <a:ln/>
          <a:effectLst/>
        </p:spPr>
      </p:pic>
      <p:pic>
        <p:nvPicPr>
          <p:cNvPr id="25" name="Picture 24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3124200" y="3733800"/>
            <a:ext cx="4777662" cy="620827"/>
          </a:xfrm>
          <a:prstGeom prst="rect">
            <a:avLst/>
          </a:prstGeom>
          <a:noFill/>
          <a:ln/>
          <a:effectLst/>
        </p:spPr>
      </p:pic>
      <p:pic>
        <p:nvPicPr>
          <p:cNvPr id="26" name="Picture 21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2514600" y="4789488"/>
            <a:ext cx="2312988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32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4803019" y="4789487"/>
            <a:ext cx="4155999" cy="620894"/>
          </a:xfrm>
          <a:prstGeom prst="rect">
            <a:avLst/>
          </a:prstGeom>
          <a:noFill/>
          <a:ln/>
          <a:effectLst/>
        </p:spPr>
      </p:pic>
      <p:pic>
        <p:nvPicPr>
          <p:cNvPr id="28" name="Picture 18" descr="txp_fig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2508250" y="5916613"/>
            <a:ext cx="1327150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19" descr="txp_fig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4038600" y="5780088"/>
            <a:ext cx="3170238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1567" grpId="0" animBg="1"/>
      <p:bldP spid="79156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011077-EC7C-424C-8EDD-E9FB0F738012}" type="slidenum">
              <a:rPr lang="en-US"/>
              <a:pPr/>
              <a:t>58</a:t>
            </a:fld>
            <a:endParaRPr lang="en-US"/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mtClean="0"/>
              <a:t>Computation of</a:t>
            </a:r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121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Therefore,</a:t>
            </a:r>
          </a:p>
        </p:txBody>
      </p:sp>
      <p:pic>
        <p:nvPicPr>
          <p:cNvPr id="77829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244850" y="2362200"/>
            <a:ext cx="1327150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30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724400" y="2286000"/>
            <a:ext cx="3170238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31" name="Picture 1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62000" y="2209800"/>
            <a:ext cx="22066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32" name="Picture 13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114800" y="381000"/>
            <a:ext cx="2036763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685800" y="3352800"/>
            <a:ext cx="7772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</a:t>
            </a:r>
          </a:p>
        </p:txBody>
      </p:sp>
      <p:pic>
        <p:nvPicPr>
          <p:cNvPr id="13" name="Picture 20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09599" y="4746580"/>
            <a:ext cx="1952772" cy="572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2590800" y="4724400"/>
            <a:ext cx="6048532" cy="669759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13E642-29D8-4AE3-8AC5-B776B80AEA4B}" type="slidenum">
              <a:rPr lang="en-US"/>
              <a:pPr/>
              <a:t>59</a:t>
            </a:fld>
            <a:endParaRPr lang="en-US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Non-Recursive LS Estimation Error</a:t>
            </a:r>
          </a:p>
        </p:txBody>
      </p:sp>
      <p:pic>
        <p:nvPicPr>
          <p:cNvPr id="14" name="Picture 13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802612" y="1447800"/>
            <a:ext cx="7240325" cy="856293"/>
          </a:xfrm>
          <a:prstGeom prst="rect">
            <a:avLst/>
          </a:prstGeom>
          <a:noFill/>
          <a:ln/>
          <a:effectLst/>
        </p:spPr>
      </p:pic>
      <p:pic>
        <p:nvPicPr>
          <p:cNvPr id="767001" name="Picture 2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019800" y="3810000"/>
            <a:ext cx="2513013" cy="98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7002" name="AutoShape 26"/>
          <p:cNvSpPr>
            <a:spLocks/>
          </p:cNvSpPr>
          <p:nvPr/>
        </p:nvSpPr>
        <p:spPr bwMode="auto">
          <a:xfrm rot="5400000">
            <a:off x="6324600" y="1828800"/>
            <a:ext cx="304800" cy="1066800"/>
          </a:xfrm>
          <a:prstGeom prst="rightBrace">
            <a:avLst>
              <a:gd name="adj1" fmla="val 3541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7003" name="Line 27"/>
          <p:cNvSpPr>
            <a:spLocks noChangeShapeType="1"/>
          </p:cNvSpPr>
          <p:nvPr/>
        </p:nvSpPr>
        <p:spPr bwMode="auto">
          <a:xfrm>
            <a:off x="6477000" y="27432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67004" name="AutoShape 28"/>
          <p:cNvSpPr>
            <a:spLocks/>
          </p:cNvSpPr>
          <p:nvPr/>
        </p:nvSpPr>
        <p:spPr bwMode="auto">
          <a:xfrm rot="5400000">
            <a:off x="5295900" y="1943100"/>
            <a:ext cx="304800" cy="838200"/>
          </a:xfrm>
          <a:prstGeom prst="rightBrace">
            <a:avLst>
              <a:gd name="adj1" fmla="val 2291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7005" name="Line 29"/>
          <p:cNvSpPr>
            <a:spLocks noChangeShapeType="1"/>
          </p:cNvSpPr>
          <p:nvPr/>
        </p:nvSpPr>
        <p:spPr bwMode="auto">
          <a:xfrm>
            <a:off x="5334000" y="274320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767007" name="Picture 3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343400" y="5486400"/>
            <a:ext cx="2071688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7009" name="Picture 33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57225" y="3275013"/>
            <a:ext cx="1862138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7002" grpId="0" animBg="1"/>
      <p:bldP spid="767003" grpId="0" animBg="1"/>
      <p:bldP spid="767004" grpId="0" animBg="1"/>
      <p:bldP spid="76700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F218D7-6645-4922-8D25-C41D7BEBD086}" type="slidenum">
              <a:rPr lang="en-US"/>
              <a:pPr/>
              <a:t>6</a:t>
            </a:fld>
            <a:endParaRPr 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Marginal Expectation</a:t>
            </a:r>
          </a:p>
        </p:txBody>
      </p:sp>
      <p:pic>
        <p:nvPicPr>
          <p:cNvPr id="5124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010400" y="381000"/>
            <a:ext cx="298450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628305" y="2819400"/>
            <a:ext cx="7353989" cy="467063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703295" y="3810000"/>
            <a:ext cx="7929309" cy="436900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702063" y="4835335"/>
            <a:ext cx="7663673" cy="406126"/>
          </a:xfrm>
          <a:prstGeom prst="rect">
            <a:avLst/>
          </a:prstGeom>
          <a:noFill/>
          <a:ln/>
          <a:effectLst/>
        </p:spPr>
      </p:pic>
      <p:cxnSp>
        <p:nvCxnSpPr>
          <p:cNvPr id="30" name="Straight Arrow Connector 29"/>
          <p:cNvCxnSpPr/>
          <p:nvPr/>
        </p:nvCxnSpPr>
        <p:spPr bwMode="auto">
          <a:xfrm flipV="1">
            <a:off x="6705600" y="4800600"/>
            <a:ext cx="1752600" cy="533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8458200" y="44196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0" dirty="0" smtClean="0">
                <a:solidFill>
                  <a:srgbClr val="FF0000"/>
                </a:solidFill>
              </a:rPr>
              <a:t>0</a:t>
            </a:r>
            <a:endParaRPr lang="en-US" sz="3200" b="1" i="0" dirty="0">
              <a:solidFill>
                <a:srgbClr val="FF0000"/>
              </a:solidFill>
            </a:endParaRPr>
          </a:p>
        </p:txBody>
      </p:sp>
      <p:pic>
        <p:nvPicPr>
          <p:cNvPr id="17" name="Picture 16" descr="TP_tmp.emf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701758" y="5638800"/>
            <a:ext cx="2378565" cy="406526"/>
          </a:xfrm>
          <a:prstGeom prst="rect">
            <a:avLst/>
          </a:prstGeom>
          <a:noFill/>
          <a:ln/>
          <a:effectLst/>
        </p:spPr>
      </p:pic>
      <p:sp>
        <p:nvSpPr>
          <p:cNvPr id="38" name="TextBox 37"/>
          <p:cNvSpPr txBox="1"/>
          <p:nvPr/>
        </p:nvSpPr>
        <p:spPr>
          <a:xfrm>
            <a:off x="381000" y="2057400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Proof:</a:t>
            </a:r>
            <a:endParaRPr lang="en-US" b="1" dirty="0"/>
          </a:p>
        </p:txBody>
      </p:sp>
      <p:pic>
        <p:nvPicPr>
          <p:cNvPr id="39" name="Picture 38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1183468" y="1295400"/>
            <a:ext cx="6764363" cy="632198"/>
          </a:xfrm>
          <a:prstGeom prst="rect">
            <a:avLst/>
          </a:prstGeom>
          <a:noFill/>
          <a:ln/>
          <a:effectLst/>
        </p:spPr>
      </p:pic>
      <p:sp>
        <p:nvSpPr>
          <p:cNvPr id="40" name="Rectangle 39"/>
          <p:cNvSpPr/>
          <p:nvPr/>
        </p:nvSpPr>
        <p:spPr bwMode="auto">
          <a:xfrm>
            <a:off x="8458200" y="5715000"/>
            <a:ext cx="304800" cy="304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2685A47-2CFB-4E48-A94A-01C19151F06E}" type="slidenum">
              <a:rPr lang="en-US"/>
              <a:pPr/>
              <a:t>60</a:t>
            </a:fld>
            <a:endParaRPr lang="en-US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Use </a:t>
            </a:r>
            <a:r>
              <a:rPr lang="en-US" dirty="0" err="1" smtClean="0"/>
              <a:t>Schur</a:t>
            </a:r>
            <a:r>
              <a:rPr lang="en-US" dirty="0" smtClean="0"/>
              <a:t> complement</a:t>
            </a:r>
          </a:p>
        </p:txBody>
      </p:sp>
      <p:pic>
        <p:nvPicPr>
          <p:cNvPr id="15" name="Picture 1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304800" y="1524000"/>
            <a:ext cx="3424621" cy="663754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2590800" y="2133600"/>
            <a:ext cx="5620699" cy="985175"/>
          </a:xfrm>
          <a:prstGeom prst="rect">
            <a:avLst/>
          </a:prstGeom>
          <a:noFill/>
          <a:ln/>
          <a:effectLst/>
        </p:spPr>
      </p:pic>
      <p:sp>
        <p:nvSpPr>
          <p:cNvPr id="769030" name="AutoShape 6"/>
          <p:cNvSpPr>
            <a:spLocks/>
          </p:cNvSpPr>
          <p:nvPr/>
        </p:nvSpPr>
        <p:spPr bwMode="auto">
          <a:xfrm rot="5400000">
            <a:off x="5905500" y="2171700"/>
            <a:ext cx="304800" cy="2362200"/>
          </a:xfrm>
          <a:prstGeom prst="rightBrace">
            <a:avLst>
              <a:gd name="adj1" fmla="val 75798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9031" name="Line 7"/>
          <p:cNvSpPr>
            <a:spLocks noChangeShapeType="1"/>
          </p:cNvSpPr>
          <p:nvPr/>
        </p:nvSpPr>
        <p:spPr bwMode="auto">
          <a:xfrm>
            <a:off x="6324600" y="3657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13" name="Picture 1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267770" y="5943600"/>
            <a:ext cx="4301572" cy="550213"/>
          </a:xfrm>
          <a:prstGeom prst="rect">
            <a:avLst/>
          </a:prstGeom>
          <a:noFill/>
          <a:ln/>
          <a:effectLst/>
        </p:spPr>
      </p:pic>
      <p:pic>
        <p:nvPicPr>
          <p:cNvPr id="769033" name="Picture 9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248400" y="5943600"/>
            <a:ext cx="231775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4131274" y="4267200"/>
            <a:ext cx="4324889" cy="114300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9030" grpId="0" animBg="1"/>
      <p:bldP spid="769031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A4FA65-6FA8-4EBF-A057-A8B2666FE5CB}" type="slidenum">
              <a:rPr lang="en-US"/>
              <a:pPr/>
              <a:t>61</a:t>
            </a:fld>
            <a:endParaRPr lang="en-US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 Schur complement</a:t>
            </a:r>
          </a:p>
        </p:txBody>
      </p:sp>
      <p:pic>
        <p:nvPicPr>
          <p:cNvPr id="8" name="Picture 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381000" y="1676400"/>
            <a:ext cx="2731470" cy="740150"/>
          </a:xfrm>
          <a:prstGeom prst="rect">
            <a:avLst/>
          </a:prstGeom>
          <a:noFill/>
          <a:ln/>
          <a:effectLst/>
        </p:spPr>
      </p:pic>
      <p:pic>
        <p:nvPicPr>
          <p:cNvPr id="9" name="Picture 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3352800" y="1600200"/>
            <a:ext cx="3758801" cy="569368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609600" y="5867400"/>
            <a:ext cx="4301572" cy="550213"/>
          </a:xfrm>
          <a:prstGeom prst="rect">
            <a:avLst/>
          </a:prstGeom>
          <a:noFill/>
          <a:ln/>
          <a:effectLst/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371600" y="3048000"/>
            <a:ext cx="7620000" cy="529733"/>
          </a:xfrm>
          <a:prstGeom prst="rect">
            <a:avLst/>
          </a:prstGeom>
          <a:noFill/>
          <a:ln/>
          <a:effectLst/>
        </p:spPr>
      </p:pic>
      <p:sp>
        <p:nvSpPr>
          <p:cNvPr id="14" name="Rectangle 13"/>
          <p:cNvSpPr/>
          <p:nvPr/>
        </p:nvSpPr>
        <p:spPr bwMode="auto">
          <a:xfrm>
            <a:off x="8534400" y="6248400"/>
            <a:ext cx="304800" cy="304800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34F956-2C2C-4A19-9956-82D635F12C1C}" type="slidenum">
              <a:rPr lang="en-US"/>
              <a:pPr/>
              <a:t>62</a:t>
            </a:fld>
            <a:endParaRPr lang="en-US"/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78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The conditional mean is the least squares estimator:</a:t>
            </a:r>
          </a:p>
        </p:txBody>
      </p:sp>
      <p:pic>
        <p:nvPicPr>
          <p:cNvPr id="9" name="Picture 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1304912" y="2743200"/>
            <a:ext cx="6534174" cy="494892"/>
          </a:xfrm>
          <a:prstGeom prst="rect">
            <a:avLst/>
          </a:prstGeom>
          <a:noFill/>
          <a:ln/>
          <a:effectLst/>
        </p:spPr>
      </p:pic>
      <p:sp>
        <p:nvSpPr>
          <p:cNvPr id="783365" name="Rectangle 5"/>
          <p:cNvSpPr>
            <a:spLocks noChangeArrowheads="1"/>
          </p:cNvSpPr>
          <p:nvPr/>
        </p:nvSpPr>
        <p:spPr bwMode="auto">
          <a:xfrm>
            <a:off x="685800" y="411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i="0" dirty="0">
                <a:latin typeface="Helvetica" pitchFamily="34" charset="0"/>
              </a:rPr>
              <a:t>For Gaussians, the conditional mean is </a:t>
            </a:r>
            <a:r>
              <a:rPr lang="en-US" sz="2800" i="0" dirty="0" smtClean="0">
                <a:latin typeface="Helvetica" pitchFamily="34" charset="0"/>
              </a:rPr>
              <a:t>an affine function</a:t>
            </a:r>
            <a:endParaRPr lang="en-US" sz="2800" i="0" dirty="0">
              <a:latin typeface="Helvetica" pitchFamily="34" charset="0"/>
            </a:endParaRPr>
          </a:p>
        </p:txBody>
      </p:sp>
      <p:pic>
        <p:nvPicPr>
          <p:cNvPr id="783366" name="Picture 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68463" y="5638800"/>
            <a:ext cx="5805487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3363" grpId="0" build="p"/>
      <p:bldP spid="783365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C0D67F9-E4C7-4B3F-80BE-4EBDAB92B4E3}" type="slidenum">
              <a:rPr lang="en-US"/>
              <a:pPr/>
              <a:t>63</a:t>
            </a:fld>
            <a:endParaRPr lang="en-US"/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772400" cy="114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The conditional mean can be computed recursively:</a:t>
            </a:r>
          </a:p>
        </p:txBody>
      </p:sp>
      <p:sp>
        <p:nvSpPr>
          <p:cNvPr id="798728" name="Rectangle 8"/>
          <p:cNvSpPr>
            <a:spLocks noChangeArrowheads="1"/>
          </p:cNvSpPr>
          <p:nvPr/>
        </p:nvSpPr>
        <p:spPr bwMode="auto">
          <a:xfrm>
            <a:off x="838200" y="2286000"/>
            <a:ext cx="58070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sz="2800" i="0">
                <a:latin typeface="Helvetica" pitchFamily="34" charset="0"/>
              </a:rPr>
              <a:t>If we first know of outcome </a:t>
            </a:r>
            <a:r>
              <a:rPr lang="en-US" sz="2800" b="1">
                <a:latin typeface="Century Schoolbook" pitchFamily="18" charset="0"/>
              </a:rPr>
              <a:t>Y = y</a:t>
            </a:r>
          </a:p>
        </p:txBody>
      </p:sp>
      <p:pic>
        <p:nvPicPr>
          <p:cNvPr id="798729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7400" y="3200400"/>
            <a:ext cx="3759200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28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CA1D1F-CEA0-4A37-8EF2-F8B067018942}" type="slidenum">
              <a:rPr lang="en-US"/>
              <a:pPr/>
              <a:t>64</a:t>
            </a:fld>
            <a:endParaRPr lang="en-US"/>
          </a:p>
        </p:txBody>
      </p:sp>
      <p:sp>
        <p:nvSpPr>
          <p:cNvPr id="83971" name="Rectangle 6"/>
          <p:cNvSpPr>
            <a:spLocks noChangeArrowheads="1"/>
          </p:cNvSpPr>
          <p:nvPr/>
        </p:nvSpPr>
        <p:spPr bwMode="auto">
          <a:xfrm>
            <a:off x="893763" y="2286000"/>
            <a:ext cx="6737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2 If we afterwards know of outcome </a:t>
            </a:r>
            <a:r>
              <a:rPr lang="en-US" sz="2800" b="1">
                <a:latin typeface="Century Schoolbook" pitchFamily="18" charset="0"/>
              </a:rPr>
              <a:t>Z = z</a:t>
            </a:r>
          </a:p>
        </p:txBody>
      </p:sp>
      <p:sp>
        <p:nvSpPr>
          <p:cNvPr id="839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839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772400" cy="114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The conditional mean can be computed recursively:</a:t>
            </a:r>
          </a:p>
        </p:txBody>
      </p:sp>
      <p:pic>
        <p:nvPicPr>
          <p:cNvPr id="800775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09800" y="3048000"/>
            <a:ext cx="4030663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0776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209800" y="3886200"/>
            <a:ext cx="2614613" cy="60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0778" name="Rectangle 10"/>
          <p:cNvSpPr>
            <a:spLocks noChangeArrowheads="1"/>
          </p:cNvSpPr>
          <p:nvPr/>
        </p:nvSpPr>
        <p:spPr bwMode="auto">
          <a:xfrm>
            <a:off x="609600" y="4419600"/>
            <a:ext cx="88517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 smtClean="0">
                <a:latin typeface="Helvetica" pitchFamily="34" charset="0"/>
              </a:rPr>
              <a:t>then</a:t>
            </a:r>
            <a:endParaRPr lang="en-US" sz="2800" i="0" dirty="0">
              <a:latin typeface="Helvetica" pitchFamily="34" charset="0"/>
            </a:endParaRPr>
          </a:p>
        </p:txBody>
      </p:sp>
      <p:pic>
        <p:nvPicPr>
          <p:cNvPr id="800779" name="Picture 1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524000" y="5791200"/>
            <a:ext cx="1319213" cy="60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0780" name="Picture 12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429000" y="5715000"/>
            <a:ext cx="58578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0781" name="Picture 13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572000" y="5715000"/>
            <a:ext cx="2757488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0782" name="Rectangle 14"/>
          <p:cNvSpPr>
            <a:spLocks noChangeArrowheads="1"/>
          </p:cNvSpPr>
          <p:nvPr/>
        </p:nvSpPr>
        <p:spPr bwMode="auto">
          <a:xfrm>
            <a:off x="1219200" y="5257800"/>
            <a:ext cx="6477000" cy="1447800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00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800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800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800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0778" grpId="0"/>
      <p:bldP spid="800782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0: Probability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Unit 1: State-space </a:t>
            </a:r>
            <a:r>
              <a:rPr lang="en-US" err="1" smtClean="0"/>
              <a:t>control</a:t>
            </a:r>
            <a:r>
              <a:rPr lang="en-US" smtClean="0"/>
              <a:t>, estimation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Unit 2: Input/output control</a:t>
            </a:r>
          </a:p>
          <a:p>
            <a:endParaRPr lang="en-US" dirty="0" smtClean="0"/>
          </a:p>
          <a:p>
            <a:r>
              <a:rPr lang="en-US" dirty="0" smtClean="0"/>
              <a:t>Unit 3: Adaptive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985C7-469C-4ACA-8A1A-0118AFCF70B9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381000" y="2438400"/>
            <a:ext cx="8534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Up Arrow 6"/>
          <p:cNvSpPr/>
          <p:nvPr/>
        </p:nvSpPr>
        <p:spPr bwMode="auto">
          <a:xfrm>
            <a:off x="8153400" y="1524000"/>
            <a:ext cx="457200" cy="609600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72400" y="914400"/>
            <a:ext cx="1260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Times New Roman" pitchFamily="18" charset="0"/>
              </a:rPr>
              <a:t>Finished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E36951-0536-4DDA-866D-285E7BCF3A3F}" type="slidenum">
              <a:rPr lang="en-US"/>
              <a:pPr/>
              <a:t>7</a:t>
            </a:fld>
            <a:endParaRPr 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Conditional Expectation (review)</a:t>
            </a:r>
          </a:p>
        </p:txBody>
      </p:sp>
      <p:sp>
        <p:nvSpPr>
          <p:cNvPr id="71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229600" cy="3276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Let </a:t>
            </a:r>
            <a:r>
              <a:rPr lang="en-US" i="1" dirty="0" smtClean="0">
                <a:latin typeface="Century Schoolbook" pitchFamily="18" charset="0"/>
              </a:rPr>
              <a:t>X</a:t>
            </a:r>
            <a:r>
              <a:rPr lang="en-US" dirty="0" smtClean="0"/>
              <a:t> and </a:t>
            </a:r>
            <a:r>
              <a:rPr lang="en-US" i="1" dirty="0" smtClean="0">
                <a:latin typeface="Century Schoolbook" pitchFamily="18" charset="0"/>
              </a:rPr>
              <a:t>Y</a:t>
            </a:r>
            <a:r>
              <a:rPr lang="en-US" dirty="0" smtClean="0"/>
              <a:t> be continuous random vectors with joint PDF 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r>
              <a:rPr lang="en-US" b="1" i="1" dirty="0" smtClean="0"/>
              <a:t>Conditional </a:t>
            </a:r>
            <a:r>
              <a:rPr lang="en-US" dirty="0" smtClean="0"/>
              <a:t> </a:t>
            </a:r>
            <a:r>
              <a:rPr lang="en-US" b="1" i="1" dirty="0" smtClean="0"/>
              <a:t>Expectation  (conditional mean)</a:t>
            </a:r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of </a:t>
            </a:r>
            <a:r>
              <a:rPr lang="en-US" i="1" dirty="0" smtClean="0">
                <a:latin typeface="Century Schoolbook" pitchFamily="18" charset="0"/>
              </a:rPr>
              <a:t>X </a:t>
            </a:r>
            <a:r>
              <a:rPr lang="en-US" dirty="0" smtClean="0">
                <a:latin typeface="Arial" charset="0"/>
              </a:rPr>
              <a:t>given and outcome</a:t>
            </a:r>
            <a:r>
              <a:rPr lang="en-US" i="1" dirty="0" smtClean="0">
                <a:latin typeface="Century Schoolbook" pitchFamily="18" charset="0"/>
              </a:rPr>
              <a:t> Y = y</a:t>
            </a:r>
          </a:p>
        </p:txBody>
      </p:sp>
      <p:pic>
        <p:nvPicPr>
          <p:cNvPr id="8197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95600" y="1600200"/>
            <a:ext cx="1657350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2362200" y="4191000"/>
            <a:ext cx="4768941" cy="632064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3657600" y="5105400"/>
            <a:ext cx="3622051" cy="944367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F6D82D-5016-4FAE-8E51-FAF49191BAFE}" type="slidenum">
              <a:rPr lang="en-US"/>
              <a:pPr/>
              <a:t>8</a:t>
            </a:fld>
            <a:endParaRPr 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Conditional Expectation (review)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229600" cy="3276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i="1" smtClean="0"/>
              <a:t>Conditional </a:t>
            </a:r>
            <a:r>
              <a:rPr lang="en-US" smtClean="0"/>
              <a:t> </a:t>
            </a:r>
            <a:r>
              <a:rPr lang="en-US" b="1" i="1" smtClean="0"/>
              <a:t>Expectation  (conditional mean)</a:t>
            </a:r>
            <a:endParaRPr lang="en-US" smtClean="0"/>
          </a:p>
          <a:p>
            <a:pPr eaLnBrk="1" hangingPunct="1">
              <a:buFontTx/>
              <a:buNone/>
            </a:pPr>
            <a:r>
              <a:rPr lang="en-US" smtClean="0"/>
              <a:t>of </a:t>
            </a:r>
            <a:r>
              <a:rPr lang="en-US" i="1" smtClean="0">
                <a:latin typeface="Century Schoolbook" pitchFamily="18" charset="0"/>
              </a:rPr>
              <a:t>X </a:t>
            </a:r>
            <a:r>
              <a:rPr lang="en-US" smtClean="0">
                <a:latin typeface="Arial" charset="0"/>
              </a:rPr>
              <a:t>given and outcome</a:t>
            </a:r>
            <a:r>
              <a:rPr lang="en-US" i="1" smtClean="0">
                <a:latin typeface="Century Schoolbook" pitchFamily="18" charset="0"/>
              </a:rPr>
              <a:t> Y = y</a:t>
            </a:r>
          </a:p>
        </p:txBody>
      </p:sp>
      <p:pic>
        <p:nvPicPr>
          <p:cNvPr id="9" name="Picture 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106082" y="2481263"/>
            <a:ext cx="4993492" cy="994537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2209800" y="3962400"/>
            <a:ext cx="5130779" cy="1224453"/>
          </a:xfrm>
          <a:prstGeom prst="rect">
            <a:avLst/>
          </a:prstGeom>
          <a:noFill/>
          <a:ln/>
          <a:effectLst/>
        </p:spPr>
      </p:pic>
      <p:pic>
        <p:nvPicPr>
          <p:cNvPr id="717837" name="Picture 1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09800" y="5867400"/>
            <a:ext cx="1539875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838" name="Text Box 14"/>
          <p:cNvSpPr txBox="1">
            <a:spLocks noChangeArrowheads="1"/>
          </p:cNvSpPr>
          <p:nvPr/>
        </p:nvSpPr>
        <p:spPr bwMode="auto">
          <a:xfrm>
            <a:off x="4572000" y="5715000"/>
            <a:ext cx="43624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new notation</a:t>
            </a:r>
          </a:p>
          <a:p>
            <a:r>
              <a:rPr lang="en-US">
                <a:solidFill>
                  <a:srgbClr val="FF0000"/>
                </a:solidFill>
              </a:rPr>
              <a:t>(following the ME233 class notes)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8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6C704B-3EE8-4FFF-8C1B-C344245139BF}" type="slidenum">
              <a:rPr lang="en-US"/>
              <a:pPr/>
              <a:t>9</a:t>
            </a:fld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Conditional Expectation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305800" cy="2971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smtClean="0"/>
              <a:t>Notice that the conditional expectation</a:t>
            </a:r>
          </a:p>
          <a:p>
            <a:pPr eaLnBrk="1" hangingPunct="1">
              <a:buFontTx/>
              <a:buNone/>
            </a:pPr>
            <a:endParaRPr lang="en-US" sz="2400" smtClean="0"/>
          </a:p>
          <a:p>
            <a:pPr eaLnBrk="1" hangingPunct="1">
              <a:buFontTx/>
              <a:buNone/>
            </a:pPr>
            <a:endParaRPr lang="en-US" sz="2400" smtClean="0"/>
          </a:p>
          <a:p>
            <a:pPr eaLnBrk="1" hangingPunct="1">
              <a:buFontTx/>
              <a:buNone/>
            </a:pPr>
            <a:endParaRPr lang="en-US" sz="2400" smtClean="0"/>
          </a:p>
          <a:p>
            <a:pPr eaLnBrk="1" hangingPunct="1">
              <a:buFontTx/>
              <a:buNone/>
            </a:pPr>
            <a:endParaRPr lang="en-US" sz="2400" smtClean="0"/>
          </a:p>
          <a:p>
            <a:pPr eaLnBrk="1" hangingPunct="1"/>
            <a:endParaRPr lang="en-US" smtClean="0"/>
          </a:p>
        </p:txBody>
      </p:sp>
      <p:pic>
        <p:nvPicPr>
          <p:cNvPr id="10245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239000" y="381000"/>
            <a:ext cx="669925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7051" name="Rectangle 11"/>
          <p:cNvSpPr>
            <a:spLocks noChangeArrowheads="1"/>
          </p:cNvSpPr>
          <p:nvPr/>
        </p:nvSpPr>
        <p:spPr bwMode="auto">
          <a:xfrm>
            <a:off x="595313" y="4114800"/>
            <a:ext cx="81147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 dirty="0">
                <a:latin typeface="Helvetica" pitchFamily="34" charset="0"/>
              </a:rPr>
              <a:t>can be interpreted as a function of </a:t>
            </a:r>
            <a:r>
              <a:rPr lang="en-US" i="0" u="sng" dirty="0" smtClean="0">
                <a:latin typeface="Helvetica" pitchFamily="34" charset="0"/>
              </a:rPr>
              <a:t>the  </a:t>
            </a:r>
            <a:r>
              <a:rPr lang="en-US" i="0" u="sng" dirty="0">
                <a:latin typeface="Helvetica" pitchFamily="34" charset="0"/>
              </a:rPr>
              <a:t>random variable </a:t>
            </a:r>
            <a:r>
              <a:rPr lang="en-US" u="sng" dirty="0">
                <a:latin typeface="Century Schoolbook" pitchFamily="18" charset="0"/>
              </a:rPr>
              <a:t>Y</a:t>
            </a:r>
            <a:r>
              <a:rPr lang="en-US" dirty="0">
                <a:latin typeface="Century Schoolbook" pitchFamily="18" charset="0"/>
              </a:rPr>
              <a:t>.</a:t>
            </a:r>
          </a:p>
        </p:txBody>
      </p:sp>
      <p:pic>
        <p:nvPicPr>
          <p:cNvPr id="10247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72200" y="1143000"/>
            <a:ext cx="669925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624580" y="2397125"/>
            <a:ext cx="4858202" cy="1023920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519057" y="5254625"/>
            <a:ext cx="5218471" cy="102370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5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True"/>
  <p:tag name="USEBOLDAMS" val="False"/>
  <p:tag name="TEX2PS" val="latex $(base).tex; dvips -D $(res) -E -o $(base).ps $(base).dvi"/>
  <p:tag name="TEX2PSBATCH" val="latex --interaction=nonstopmode $(base).tex; dvips -D $(res) -E -o $(base).ps $(base).dvi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1"/>
  <p:tag name="DEFAULTFONTSIZE" val="10"/>
  <p:tag name="DEFAULTWIDTH" val="348"/>
  <p:tag name="DEFAULTHEIGHT" val="532"/>
  <p:tag name="DEFAULTDISPLAYSOURCE" val="\documentclass{slides}\pagestyle{empty}&#10;\usepackage{amsmath}&#10;\begin{document}&#10;\input{me232_eq}&#10;\input{cm_def}&#10;&#10;&#10;\end{document}&#10;"/>
  <p:tag name="EMBEDFONTS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begin{equation*}&#10;xp_{_{X }}(x)&#10;\end{equation*}&#10;&#10;\end{document}&#10;"/>
  <p:tag name="FILENAME" val="txp_fig"/>
  <p:tag name="FORMAT" val="pngmono"/>
  <p:tag name="RES" val="600"/>
  <p:tag name="BLEND" val="0"/>
  <p:tag name="TRANSPARENT" val="0"/>
  <p:tag name="TBUG" val="0"/>
  <p:tag name="ALLOWFS" val="0"/>
  <p:tag name="ORIGWIDTH" val="66"/>
  <p:tag name="PICTUREFILESIZE" val="2065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X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8"/>
  <p:tag name="PICTUREFILESIZE" val="1287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Y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"/>
  <p:tag name="PICTUREFILESIZE" val="93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hat{X}_{|Y}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6"/>
  <p:tag name="PICTUREFILESIZE" val="252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tilde{X}_{|Y}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6"/>
  <p:tag name="PICTUREFILESIZE" val="249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equation*}&#10;\begin{bmatrix} X \\ Y \\ Z \end{bmatrix} \sim N \left(&#10;\begin{bmatrix} m_{_X} \\ m_{_Y} \\ m_{_Z} \end{bmatrix}, \ &#10;\begin{bmatrix}&#10;\Lambda_{_{XX}} &amp; \Lambda_{_{XY}} &amp; \Lambda_{_{XZ}} \\&#10;\Lambda_{_{YX}} &amp; \Lambda_{_{YY}} &amp; \Lambda_{_{YZ}} \\&#10;\Lambda_{_{ZX}} &amp; \Lambda_{_{ZY}} &amp; \Lambda_{_{ZZ}}&#10;\end{bmatrix} \right)&#10;\end{equatio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66"/>
  <p:tag name="PICTUREFILESIZE" val="40495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X \in \R^n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73"/>
  <p:tag name="PICTUREFILESIZE" val="4047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 \in \R^M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78"/>
  <p:tag name="PICTUREFILESIZE" val="4369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Z \in \R^p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68"/>
  <p:tag name="PICTUREFILESIZE" val="3856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n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81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89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_{_{X}} = E \{X\}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19"/>
  <p:tag name="PICTUREFILESIZE" val="5805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 &gt;&gt; n,\, p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03"/>
  <p:tag name="PICTUREFILESIZE" val="487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xh_{|y} =  E\{ X  | Y = y\}&#10;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78"/>
  <p:tag name="PICTUREFILESIZE" val="8499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hat x _{|_y} =\hat x  + \Lambda_{_{XY}}\,&#10;\Lambda_{_{YY}}^{-1} \left ( y - \hat y \right )&#10;\,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49"/>
  <p:tag name="PICTUREFILESIZE" val="1307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n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81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1399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xh_{|yz} =  E\{ X  | Y = y,\, Z = z\}&#10;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57"/>
  <p:tag name="PICTUREFILESIZE" val="1182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hat x _{|_y} =\hat x  + \Lambda_{_{XY}}\,&#10;\Lambda_{_{YY}}^{-1} \left ( y - \hat y \right )&#10;\,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49"/>
  <p:tag name="PICTUREFILESIZE" val="1307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\hat{x}_{|w} =  E\{ X  | Y = y,\, Z = z\}&#10;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2"/>
  <p:tag name="PICTUREFILESIZE" val="1140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\hat x _{|_{w}} =\hat x  + \Lambda_{_{XW}}\,&#10;\Lambda_{_{WW}}^{-1} \left ( w - \hat w \right )&#10;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74"/>
  <p:tag name="PICTUREFILESIZE" val="14013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n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81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&amp;=&amp; \int_{R_x}   &#10;x \, p_{_{X}}(x) dx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4"/>
  <p:tag name="PICTUREFILESIZE" val="10732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wh = \mat{\zh \\  \yh}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90"/>
  <p:tag name="PICTUREFILESIZE" val="5076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 + M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63"/>
  <p:tag name="PICTUREFILESIZE" val="2785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W = \mat{Z \\  Y}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02"/>
  <p:tag name="PICTUREFILESIZE" val="496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Lambda_{_{\tilde{X}_{|YZ} \tilde{X}_{|YZ}}}&#10;= \Lambda_{_{\tilde{X}_{|Y} \tilde{X}_{|Y}}}&#10;- \Lambda_{_{XZ}} \Lambda_{_{ZZ}}^{-1} \Lambda_{_{ZX}}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39"/>
  <p:tag name="PICTUREFILESIZE" val="18086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zy = E \{ \Zt \Yt^T \} = 0&#10;\eeqns 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95"/>
  <p:tag name="PICTUREFILESIZE" val="9273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hat{X}_{_{|YZ}} = \hat{X}_{_{|Y}} + \left( \tilde{X}_{|Y} \right)_{|Z}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4"/>
  <p:tag name="PICTUREFILESIZE" val="12412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hat{X}_{|Y} = \hat{x} + \Lambda_{_{XY}} \Lambda_{_{YY}}^{-1} (Y - \hat{y}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0"/>
  <p:tag name="PICTUREFILESIZE" val="13487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left( \tilde{X}_{|Y} \right)_{|Z} = \Lambda_{_{XZ}} \Lambda_{_{ZZ}}^{-1} (Z - \hat{z}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3"/>
  <p:tag name="PICTUREFILESIZE" val="15936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Lambda_{_{\tilde{X}_{|Y} \tilde{X}_{|Y} }} &#10;= \Lambda_{_{XX}} - \Lambda_{_{XY}} \Lambda_{_{YY}}^{-1} \Lambda_{_{YX}}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9"/>
  <p:tag name="PICTUREFILESIZE" val="15766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X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8"/>
  <p:tag name="PICTUREFILESIZE" val="128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&amp;=&amp; \hat x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46"/>
  <p:tag name="PICTUREFILESIZE" val="1390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Y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"/>
  <p:tag name="PICTUREFILESIZE" val="934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hat{X}_{|Y}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6"/>
  <p:tag name="PICTUREFILESIZE" val="252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Z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"/>
  <p:tag name="PICTUREFILESIZE" val="1024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tilde{X}_{|Y}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6"/>
  <p:tag name="PICTUREFILESIZE" val="2492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hat{X}_{|YZ} = 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4"/>
  <p:tag name="PICTUREFILESIZE" val="3816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hat{X}_{|Y} + 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6"/>
  <p:tag name="PICTUREFILESIZE" val="2840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left( \tilde{X}_{|Y} \right)_{|Z}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3"/>
  <p:tag name="PICTUREFILESIZE" val="582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left( \tilde{X}_{|Y} \right)_{|Z}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3"/>
  <p:tag name="PICTUREFILESIZE" val="582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left( \tilde{X}_{|Y} \right)_{|Z} = &#10;E\{ \tilde{X}_{_{|Y}}   \} +&#10;\Lambda_{_{\tilde{X}_{|Y} Z}} \Lambda_{_{ZZ}}^{-1} \, (Z - \hat{z})&#10;$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71"/>
  <p:tag name="PICTUREFILESIZE" val="22590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Lambda_{_{\tilde{X}_{|Y} Z}} = E\{ \tilde{X}_{_{|Y}} \tilde{Z}^T \}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5"/>
  <p:tag name="PICTUREFILESIZE" val="1117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{XY}}(x,y)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87"/>
  <p:tag name="PICTUREFILESIZE" val="583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&amp;=&amp; E \left \{ \left [ \Xt - \Lambda_{_{XY}}\,&#10;\Lambda_{_{YY}}^{-1} \Yt \right ] \Zt^T \right \}&#10;\,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9"/>
  <p:tag name="PICTUREFILESIZE" val="13902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&amp;=&amp; E   \{   \Xt  \Zt^T   \}&#10; - \Lambda_{_{XY}}\,&#10;\Lambda_{_{YY}}^{-1} E   \{  \Yt  \Zt^T  \}&#10;\,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1"/>
  <p:tag name="PICTUREFILESIZE" val="16146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Lambda_{_{X Z}}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8"/>
  <p:tag name="PICTUREFILESIZE" val="2552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left( \tilde{X}_{|Y} \right)_{|Z} =&#10;\Lambda_{_{X Z}} \Lambda_{_{ZZ}}^{-1} \, (Z - \hat{z})&#10;$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7"/>
  <p:tag name="PICTUREFILESIZE" val="16183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slides}&#10;\usepackage[usenames]{color}&#10;&#10;\pagestyle{empty}&#10;\begin{document}&#10;&#10;$\left( \tilde{X}_{_{|Y}} \right)_{|Z}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70"/>
  <p:tag name="PICTUREFILESIZE" val="91378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mat{\Lzz^{-1} &amp; 0 \\ 0 &amp; \Lyy^{-1}}&#10;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22"/>
  <p:tag name="PICTUREFILESIZE" val="7876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hat{X}_{_{|YZ}} =\hat{x}  + \Lambda_{_{XW}}\,&#10;\Lambda_{_{WW}}^{-1} \left ( W - \hat{w} \right )&#10;$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7"/>
  <p:tag name="PICTUREFILESIZE" val="16034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begin{bmatrix}&#10;\tilde{Z} \\ \tilde{Y}&#10;\end{bmatrix}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"/>
  <p:tag name="PICTUREFILESIZE" val="2617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mat{\Lxz &amp; \Lxy }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22"/>
  <p:tag name="PICTUREFILESIZE" val="5557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hat{X}_{_{|YZ}} =\hat{x}  +  \Lambda_{_{XY}}\,&#10;\Lambda_{_{YY}}^{-1} \, \tilde{Y}&#10;$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0"/>
  <p:tag name="PICTUREFILESIZE" val="1171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hat x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1055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+  \Lambda_{_{XZ}}\,&#10;\Lambda_{_{ZZ}}^{-1} \, \tilde{Z}&#10;$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9"/>
  <p:tag name="PICTUREFILESIZE" val="7050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hat{X}_{_{|YZ}} = \hat{X}_{_{|Y}} + \left( \tilde{X}_{|Y} \right)_{|Z}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4"/>
  <p:tag name="PICTUREFILESIZE" val="12600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hat{X}_{_{|Y}}  template TPT1  env TPENV1  fore 0  back 16777215  eqnno 6"/>
  <p:tag name="FILENAME" val="TP_tmp"/>
  <p:tag name="ORIGWIDTH" val="17"/>
  <p:tag name="PICTUREFILESIZE" val="8450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Lambda_{_{\tilde{X}_{|YZ} \tilde{X}_{|YZ}} }&#10;= \Lambda_{_{XX}} - \Lambda_{_{XW}} \Lambda_{_{WW}}^{-1} \Lambda_{_{WX}}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7"/>
  <p:tag name="PICTUREFILESIZE" val="18400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mat{\Lzz^{-1} &amp; 0 \\ 0 &amp; \Lyy^{-1}}&#10;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22"/>
  <p:tag name="PICTUREFILESIZE" val="7876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begin{bmatrix} \Lambda_{_{ZX}} \\ \Lambda_{_{YX}} \end{bmatrix}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2"/>
  <p:tag name="PICTUREFILESIZE" val="5155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mat{\Lxz &amp; \Lxy }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22"/>
  <p:tag name="PICTUREFILESIZE" val="5557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Lambda_{_{\tilde{X}_{|YZ} \tilde{X}_{|YZ}}}&#10;= \Lambda_{_{XX}} - \Lambda_{_{XY}} \Lambda_{_{YY}}^{-1} \Lambda_{_{YX}}&#10;- \Lambda_{_{XZ}} \Lambda_{_{ZZ}}^{-1} \Lambda_{_{ZX}}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54"/>
  <p:tag name="PICTUREFILESIZE" val="23790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Lambda_{_{\tilde{X}_{|YZ} \tilde{X}_{|YZ}}}&#10;= \Lambda_{_{\tilde{X}_{|Y} \tilde{X}_{|Y}}}&#10;- \Lambda_{_{XZ}} \Lambda_{_{ZZ}}^{-1} \Lambda_{_{ZX}}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39"/>
  <p:tag name="PICTUREFILESIZE" val="18086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Lambda_{_{\tilde{X}_{|Y} \tilde{X}_{|Y}}}  template TPT2  env TPENV2  fore 0  back 16777215  eqnno 6"/>
  <p:tag name="FILENAME" val="TP_tmp"/>
  <p:tag name="ORIGWIDTH" val="71"/>
  <p:tag name="PICTUREFILESIZE" val="372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hat x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1055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zy = E \{ \Zt \Yt^T \} \ne 0&#10;\eeqns 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95"/>
  <p:tag name="PICTUREFILESIZE" val="10005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hat{X}_{|YZ} = \hat{X}_{|Y} + \left( \tilde{X}_{|Y} \right)_{|(\tilde{Z}_{|Y})} 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2"/>
  <p:tag name="PICTUREFILESIZE" val="15702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hat{X}_{|_Y} =\hat{x} + \Lambda_{_{XY}} \Lambda_{_{YY}}^{-1} (Y - \hat{y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8"/>
  <p:tag name="PICTUREFILESIZE" val="13220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tilde X _{|_Y} =   X  - \XhY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5"/>
  <p:tag name="PICTUREFILESIZE" val="619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tilde Z _{|_Y} =   Z  - \hat Z_{| _{_Y}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5"/>
  <p:tag name="PICTUREFILESIZE" val="5817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hat{Z}_{|_Y} =\hat{z} + \Lambda_{_{ZY}} \Lambda_{_{YY}}^{-1} (Y - \hat{y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0"/>
  <p:tag name="PICTUREFILESIZE" val="12834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tilde X _{|_y} =   X  -  \hat x _{|_y}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1"/>
  <p:tag name="PICTUREFILESIZE" val="5876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ilde z _{|_y} =   z  - \zhy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13"/>
  <p:tag name="PICTUREFILESIZE" val="5164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hat{X}_{|_Y} =\hat{x} + \Lambda_{_{XY}} \Lambda_{_{YY}}^{-1} (Y - \hat{y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8"/>
  <p:tag name="PICTUREFILESIZE" val="13220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hat{Z}_{|_Y} =\hat{z} + \Lambda_{_{ZY}} \Lambda_{_{YY}}^{-1} (Y - \hat{y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0"/>
  <p:tag name="PICTUREFILESIZE" val="1283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E \{\|X - \hat x\|^2\}  \le E \{\|X -  z\|^2\}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78"/>
  <p:tag name="PICTUREFILESIZE" val="12596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X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8"/>
  <p:tag name="PICTUREFILESIZE" val="1287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Y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"/>
  <p:tag name="PICTUREFILESIZE" val="934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hat{X}_{|Y}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6"/>
  <p:tag name="PICTUREFILESIZE" val="2521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Z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"/>
  <p:tag name="PICTUREFILESIZE" val="1024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hat{Z}_{|Y}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"/>
  <p:tag name="PICTUREFILESIZE" val="2306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tilde{Z}_{|Y}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"/>
  <p:tag name="PICTUREFILESIZE" val="2251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left( \tilde{X}_{|Y} \right)_{|(\tilde{Z}_{|Y})} 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3"/>
  <p:tag name="PICTUREFILESIZE" val="8376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tilde{X}_{|Y}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6"/>
  <p:tag name="PICTUREFILESIZE" val="2492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hat{X}_{|YZ} = 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4"/>
  <p:tag name="PICTUREFILESIZE" val="3816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hat{X}_{|Y} + 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6"/>
  <p:tag name="PICTUREFILESIZE" val="284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hat x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1055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left( \tilde{X}_{|Y} \right)_{|(\tilde{Z}_{|Y})} 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3"/>
  <p:tag name="PICTUREFILESIZE" val="8376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left( \tilde{X}_{|Y} \right)_{|(\tilde{Z}_{|Y})}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3"/>
  <p:tag name="PICTUREFILESIZE" val="8376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left( \tilde{X}_{|Y} \right)_{|(\tilde{Z}_{|Y})} &#10;&amp; = \Lambda_{_{\tilde{X}_{|Y} \tilde{Z}_{|Y}}} \Lambda_{_{\tilde{Z}_{|Y} \tilde{Z}_{|Y}}}^{-1}&#10;(Z - \hat{Z}_{|Y})&#10;\end{align*}&#10;&#10;&#10;\end{document}&#10;"/>
  <p:tag name="FILENAME" val="TP_tmp"/>
  <p:tag name="FORMAT" val="pngmono"/>
  <p:tag name="RES" val="600"/>
  <p:tag name="BLEND" val="0"/>
  <p:tag name="TRANSPARENT" val="0"/>
  <p:tag name="TBUG" val="0"/>
  <p:tag name="ALLOWFS" val="0"/>
  <p:tag name="ORIGWIDTH" val="367"/>
  <p:tag name="PICTUREFILESIZE" val="9887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Lambda_{_{\tilde{X}_{|Y} \tilde{Z}_{|Y} }} &#10;&amp; = \Lambda_{_{XZ}} - \Lambda_{_{XY}} \Lambda_{_{YY}}^{-1} \Lambda_{_{YZ}} \\&#10;\Lambda_{_{\tilde{Z}_{|Y} \tilde{Z}_{|Y} }} &#10;&amp; = \Lambda_{_{ZZ}} - \Lambda_{_{ZY}} \Lambda_{_{YY}}^{-1} \Lambda_{_{YZ}} \\&#10;\hat{Z}_{|Y} &amp; = \hat{z} + \Lambda_{_{ZY}} \Lambda_{_{YY}}^{-1} (Y - \hat{y})&#10;\end{align*}&#10;&#10;\end{document}&#10;"/>
  <p:tag name="FILENAME" val="TP_tmp"/>
  <p:tag name="FORMAT" val="pngmono"/>
  <p:tag name="RES" val="600"/>
  <p:tag name="BLEND" val="0"/>
  <p:tag name="TRANSPARENT" val="0"/>
  <p:tag name="TBUG" val="0"/>
  <p:tag name="ALLOWFS" val="0"/>
  <p:tag name="ORIGWIDTH" val="289"/>
  <p:tag name="PICTUREFILESIZE" val="19551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hat{X}_{|Y} &amp; = \hat{x} + \Lambda_{_{XY}} \Lambda_{_{YY}}^{-1} (Y - \hat{y}) \\&#10;\hat{Z}_{|Y} &amp; = \hat{z} + \Lambda_{_{ZY}} \Lambda_{_{YY}}^{-1} (Y - \hat{y}) \\&#10;\left( \tilde{X}_{|Y} \right)_{|(\tilde{Z}_{|Y})} &#10;&amp; = \Lambda_{_{\tilde{X}_{|Y} \tilde{Z}_{|Y}}} \Lambda_{_{\tilde{Z}_{|Y} \tilde{Z}_{|Y}}}^{-1}&#10;(Z - \hat{Z}_{|Y})&#10;\end{align*}&#10;&#10;\end{document}&#10;"/>
  <p:tag name="FILENAME" val="TP_tmp"/>
  <p:tag name="FORMAT" val="pngmono"/>
  <p:tag name="RES" val="600"/>
  <p:tag name="BLEND" val="0"/>
  <p:tag name="TRANSPARENT" val="0"/>
  <p:tag name="TBUG" val="0"/>
  <p:tag name="ALLOWFS" val="0"/>
  <p:tag name="ORIGWIDTH" val="367"/>
  <p:tag name="PICTUREFILESIZE" val="22167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hat{X}_{|YZ} &amp; = \hat{X}_{|Y} + \left( \tilde{X}_{|Y} \right)_{|(\tilde{Z}_{|Y})}&#10;\end{align*}&#10;&#10;&#10;\end{document}&#10;"/>
  <p:tag name="FILENAME" val="TP_tmp"/>
  <p:tag name="FORMAT" val="pngmono"/>
  <p:tag name="RES" val="600"/>
  <p:tag name="BLEND" val="0"/>
  <p:tag name="TRANSPARENT" val="0"/>
  <p:tag name="TBUG" val="0"/>
  <p:tag name="ALLOWFS" val="0"/>
  <p:tag name="ORIGWIDTH" val="251"/>
  <p:tag name="PICTUREFILESIZE" val="6485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left[ \Lambda_{_{ZZ}} - \Lambda_{_{ZY}} \Lambda_{_{YY}}^{-1} \Lambda_{_{YZ}} \right]^{-1}\\&#10;\end{align*}&#10;&#10;\end{document}&#10;"/>
  <p:tag name="FILENAME" val="TP_tmp"/>
  <p:tag name="FORMAT" val="pngmono"/>
  <p:tag name="RES" val="600"/>
  <p:tag name="BLEND" val="0"/>
  <p:tag name="TRANSPARENT" val="0"/>
  <p:tag name="TBUG" val="0"/>
  <p:tag name="ALLOWFS" val="0"/>
  <p:tag name="ORIGWIDTH" val="214"/>
  <p:tag name="PICTUREFILESIZE" val="4585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Lambda_{_{XZ}} - \Lambda_{_{XY}} \Lambda_{_{YY}}^{-1} \Lambda_{_{YZ}} &#10;\end{align*}&#10;&#10;\end{document}&#10;"/>
  <p:tag name="FILENAME" val="TP_tmp"/>
  <p:tag name="FORMAT" val="pngmono"/>
  <p:tag name="RES" val="600"/>
  <p:tag name="BLEND" val="0"/>
  <p:tag name="TRANSPARENT" val="0"/>
  <p:tag name="TBUG" val="0"/>
  <p:tag name="ALLOWFS" val="0"/>
  <p:tag name="ORIGWIDTH" val="182"/>
  <p:tag name="PICTUREFILESIZE" val="4458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Lambda_{_{\tilde{X}_{_{|Y}} \tilde{X}_{_{|Y}} }}&#10;= \Lambda_{_{XX}} - \Lambda_{_{XY}} \Lambda_{_{YY}}^{-1} \Lambda_{_{YX}}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89"/>
  <p:tag name="PICTUREFILESIZE" val="15836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Lambda_{_{\tilde{X}_{|YZ} \tilde{X}_{|YZ}}}&#10;= \Lambda_{_{\tilde{X}_{|Y} \tilde{X}_{|Y}}}&#10;- \Lambda_{_{\tilde{X}_{|Y} \tilde{Z}_{|Y}}} &#10;\Lambda_{_{\tilde{Z}_{|Y} \tilde{Z}_{|Y}}}^{-1} &#10;\Lambda_{_{\tilde{Z}_{|Y} \tilde{X}_{|Y}}}&#10;\end{align*}&#10;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429"/>
  <p:tag name="PICTUREFILESIZE" val="2386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E \{ \| X - z \|^2 \} &amp; = E \{ \| (X - \hat{x}) - (z - \hat{x}) \|^2 \}&#10;\end{align*}&#10;&#10;\end{document}&#10;"/>
  <p:tag name="FILENAME" val="TP_tmp"/>
  <p:tag name="FORMAT" val="bmpmono"/>
  <p:tag name="RES" val="600"/>
  <p:tag name="BLEND" val="0"/>
  <p:tag name="TRANSPARENT" val="0"/>
  <p:tag name="TBUG" val="0"/>
  <p:tag name="ALLOWFS" val="0"/>
  <p:tag name="ORIGWIDTH" val="393"/>
  <p:tag name="PICTUREFILESIZE" val="85758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Lambda_{_{\tilde{X}_{_{|Y}} \tilde{Z}_{_{|Y}} }}&#10;= \Lambda_{_{XZ}} - \Lambda_{_{XY}} \Lambda_{_{YY}}^{-1} \Lambda_{_{YZ}}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84"/>
  <p:tag name="PICTUREFILESIZE" val="15557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Lambda_{_{\tilde{Z}_{_{|Y}} \tilde{Z}_{_{|Y}} }}&#10;= \Lambda_{_{ZZ}} - \Lambda_{_{ZY}} \Lambda_{_{YY}}^{-1} \Lambda_{_{YZ}}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77"/>
  <p:tag name="PICTUREFILESIZE" val="14625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xh_{|yz} =  E\{ X  | Y = y,\, Z = z\}&#10;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57"/>
  <p:tag name="PICTUREFILESIZE" val="11820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hat x _{|_{yz}} =\hat x  + \Lambda_{_{XW}}\,&#10;\Lambda_{_{WW}}^{-1} \left ( w - \hat w \right )&#10;\,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77"/>
  <p:tag name="PICTUREFILESIZE" val="14179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wh = \mat{\zh \\  \yh}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90"/>
  <p:tag name="PICTUREFILESIZE" val="5076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W = \mat{Z \\  Y}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02"/>
  <p:tag name="PICTUREFILESIZE" val="4961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ww = \mat{\Lzz &amp; \Lzy \\ \Lyz &amp; \Lyy}&#10;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03"/>
  <p:tag name="PICTUREFILESIZE" val="13794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yy^{-1}&#10;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7"/>
  <p:tag name="PICTUREFILESIZE" val="2476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yy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19"/>
  <p:tag name="BOXFONT" val="10"/>
  <p:tag name="BOXWRAP" val="False"/>
  <p:tag name="WORKAROUNDTRANSPARENCYBUG" val="False"/>
  <p:tag name="ALLOWFONTSUBSTITUTION" val="False"/>
  <p:tag name="BITMAPFORMAT" val="pngmono"/>
  <p:tag name="ORIGWIDTH" val="37"/>
  <p:tag name="PICTUREFILESIZE" val="2194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Delta&#10; = \Lzz - \Lzy \Lyy^{-1} \Lyz&#10;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19"/>
  <p:tag name="BOXFONT" val="10"/>
  <p:tag name="BOXWRAP" val="False"/>
  <p:tag name="WORKAROUNDTRANSPARENCYBUG" val="False"/>
  <p:tag name="ALLOWFONTSUBSTITUTION" val="False"/>
  <p:tag name="BITMAPFORMAT" val="pngmono"/>
  <p:tag name="ORIGWIDTH" val="228"/>
  <p:tag name="PICTUREFILESIZE" val="1076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&amp; = E \{ \| X - \hat{x} \|^2 + \| z - \hat{x} \|^2 - 2 (z - \hat{x})^T (X - \hat{x}) \}&#10;\end{align*}&#10;&#10;\end{document}&#10;"/>
  <p:tag name="FILENAME" val="TP_tmp"/>
  <p:tag name="FORMAT" val="bmpmono"/>
  <p:tag name="RES" val="600"/>
  <p:tag name="BLEND" val="0"/>
  <p:tag name="TRANSPARENT" val="0"/>
  <p:tag name="TBUG" val="0"/>
  <p:tag name="ALLOWFS" val="0"/>
  <p:tag name="ORIGWIDTH" val="453"/>
  <p:tag name="PICTUREFILESIZE" val="98238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:= \Lambda_{_{Z|Y}} $&#10;&#10;&#10;\end{document}&#10;"/>
  <p:tag name="FILENAME" val="txp_fig"/>
  <p:tag name="FORMAT" val="pngmono"/>
  <p:tag name="RES" val="600"/>
  <p:tag name="BLEND" val="0"/>
  <p:tag name="TRANSPARENT" val="0"/>
  <p:tag name="TBUG" val="0"/>
  <p:tag name="ALLOWFS" val="0"/>
  <p:tag name="ORIGWIDTH" val="72"/>
  <p:tag name="PICTUREFILESIZE" val="1303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= \Lambda_{_{\tilde{Z}_{|Y} \tilde{Z}_{|Y} }}$&#10;&#10;\end{document}&#10;"/>
  <p:tag name="FILENAME" val="txp_fig"/>
  <p:tag name="FORMAT" val="pngmono"/>
  <p:tag name="RES" val="600"/>
  <p:tag name="BLEND" val="0"/>
  <p:tag name="TRANSPARENT" val="0"/>
  <p:tag name="TBUG" val="0"/>
  <p:tag name="ALLOWFS" val="0"/>
  <p:tag name="ORIGWIDTH" val="91"/>
  <p:tag name="PICTUREFILESIZE" val="2004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yy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19"/>
  <p:tag name="BOXFONT" val="10"/>
  <p:tag name="BOXWRAP" val="False"/>
  <p:tag name="WORKAROUNDTRANSPARENCYBUG" val="False"/>
  <p:tag name="ALLOWFONTSUBSTITUTION" val="False"/>
  <p:tag name="BITMAPFORMAT" val="pngmono"/>
  <p:tag name="ORIGWIDTH" val="37"/>
  <p:tag name="PICTUREFILESIZE" val="2194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ww = \mat{\Lzz &amp; \Lzy \\ \Lyz &amp; \Lyy}&#10;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03"/>
  <p:tag name="PICTUREFILESIZE" val="13794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Lambda_{_{Z|Y}} &#10; = \Lzz - \Lzy \Lyy^{-1} \Lyz&#10; 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0"/>
  <p:tag name="PICTUREFILESIZE" val="12553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F =  \Lzy \Lyy^{-1}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23"/>
  <p:tag name="PICTUREFILESIZE" val="5969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Lww^{-1} = \mat{\Lambda_{_{Z|Y}} ^{-1}\: &amp;\:\:&amp;  -\Lambda_{_{Z|Y}} ^{-1} F  \\[1em] -F^T \Lambda_{_{Z|Y}} ^{-1} &amp;\:\:&amp; \Lyy^{-1} &#10;+ F^T&#10;  \Lambda_{_{Z|Y}} ^{-1} F  }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97"/>
  <p:tag name="PICTUREFILESIZE" val="26819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hat x _{|_{yz}} =\hat x  + \Lambda_{_{XW}}\,&#10;\Lambda_{_{WW}}^{-1} \left ( w - \hat w \right )&#10;\,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77"/>
  <p:tag name="PICTUREFILESIZE" val="14179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wt = \mat{\zt\\  \yt}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90"/>
  <p:tag name="PICTUREFILESIZE" val="4998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\mat{\Lzz &amp; \Lzy \\ \Lyz &amp; \Lyy}^{-1}&#10;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48"/>
  <p:tag name="PICTUREFILESIZE" val="108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&amp; = E \{ \| X - \hat{x} \|^2 \} + \| z - \hat{x} \|^2 - 2 (z - \hat{x})^T E \{ X - \hat{x} \}&#10;\end{align*}&#10;&#10;\end{document}&#10;"/>
  <p:tag name="FILENAME" val="TP_tmp"/>
  <p:tag name="FORMAT" val="bmpmono"/>
  <p:tag name="RES" val="600"/>
  <p:tag name="BLEND" val="0"/>
  <p:tag name="TRANSPARENT" val="0"/>
  <p:tag name="TBUG" val="0"/>
  <p:tag name="ALLOWFS" val="0"/>
  <p:tag name="ORIGWIDTH" val="471"/>
  <p:tag name="PICTUREFILESIZE" val="102398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\mat{\Lxz &amp; \Lxy}  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22"/>
  <p:tag name="PICTUREFILESIZE" val="5557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W = \mat{Z \\  Y}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02"/>
  <p:tag name="PICTUREFILESIZE" val="4961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hat x _{|_{yz}} =\hat x  \,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75"/>
  <p:tag name="PICTUREFILESIZE" val="3670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&amp;+&amp; \mat{\Lxz &amp; \Lxy}   \:&#10; \mat{\Lzz &amp; \Lzy \\ \Lyz &amp; \Lyy}^{-1} \:\mat{\zt\\  \yt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75"/>
  <p:tag name="PICTUREFILESIZE" val="21912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Lambda_{_{Z|Y}}&#10; = \Lzz - \Lzy \Lyy^{-1} \Lyz&#10; 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0"/>
  <p:tag name="PICTUREFILESIZE" val="12553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F =  \Lzy \Lyy^{-1}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23"/>
  <p:tag name="PICTUREFILESIZE" val="5969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mat{\Lambda_{_{Z|Y}} ^{-1}\: &amp;\:\:&amp;  -\Lambda_{_{Z|Y}} ^{-1} F  \\[1em] -F^T \Lambda_{_{Z|Y}} ^{-1} &amp;\:\:&amp; \Lyy^{-1} &#10;+ F^T&#10;  \Lambda_{_{Z|Y}} ^{-1} F  }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4"/>
  <p:tag name="PICTUREFILESIZE" val="22020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hat x _{|_{yz}} =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57"/>
  <p:tag name="PICTUREFILESIZE" val="2715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hat x  + \Lambda_{_{XY}}\,&#10;\Lambda_{_{YY}}^{-1} \yt&#10;\,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35"/>
  <p:tag name="PICTUREFILESIZE" val="7860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Lambda_{_{Z|Y}}&#10; = \Lzz - \Lzy \Lyy^{-1} \Lyz&#10; 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0"/>
  <p:tag name="PICTUREFILESIZE" val="1255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&amp; \geq E \{ \| X - \hat{x} \|^2 \}&#10;\end{align*}&#10;&#10;\end{document}&#10;"/>
  <p:tag name="FILENAME" val="TP_tmp"/>
  <p:tag name="FORMAT" val="bmpmono"/>
  <p:tag name="RES" val="600"/>
  <p:tag name="BLEND" val="0"/>
  <p:tag name="TRANSPARENT" val="0"/>
  <p:tag name="TBUG" val="0"/>
  <p:tag name="ALLOWFS" val="0"/>
  <p:tag name="ORIGWIDTH" val="146"/>
  <p:tag name="PICTUREFILESIZE" val="32510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&amp;+&amp;  ( \Lxz - \Lxy  \Lyy^{-1} \Lyz   ) \, \Lambda_{_{Z|Y}}^{-1}\,&#10;(\zt - \Lzy \Lyy^{-1}  \yt)&#10;\,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28"/>
  <p:tag name="PICTUREFILESIZE" val="23081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&amp;+&amp;  ( \Lxz - \Lxy  \Lyy^{-1} \Lyz   ) \, \Lambda_{_{Z|Y}}^{-1}\,&#10;(\zt - \Lzy \Lyy^{-1}  \yt)&#10;\,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28"/>
  <p:tag name="PICTUREFILESIZE" val="23081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hat x _{|_{yz}} =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57"/>
  <p:tag name="PICTUREFILESIZE" val="2715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hat x  + \Lambda_{_{XY}}\,&#10;\Lambda_{_{YY}}^{-1} \yt&#10;\,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35"/>
  <p:tag name="PICTUREFILESIZE" val="7860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hat x _{|_{y}}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5"/>
  <p:tag name="PICTUREFILESIZE" val="1825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hat x _{|_{yz}} =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57"/>
  <p:tag name="PICTUREFILESIZE" val="2715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hat x _{|_{y}}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5"/>
  <p:tag name="PICTUREFILESIZE" val="1825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zt_{_{|y}}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1"/>
  <p:tag name="PICTUREFILESIZE" val="1786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Xt_{_{|y}}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9"/>
  <p:tag name="PICTUREFILESIZE" val="2295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&amp;+&amp;  ( \Lxz - \Lxy  \Lyy^{-1} \Lyz   ) \, \Lambda_{_{Z|Y}}^{-1}\,&#10;(\zt - \Lzy \Lyy^{-1}  \yt)&#10;\,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28"/>
  <p:tag name="PICTUREFILESIZE" val="2308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E \{\|X - \hat x\|^2\}  \le E \{\|X -  z\|^2\}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78"/>
  <p:tag name="PICTUREFILESIZE" val="12596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E\{ \Xt_{_{|Y}} | \zt_{_{|y}} \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99"/>
  <p:tag name="PICTUREFILESIZE" val="6717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hat z _{|_y} =\hat z  + \Lambda_{_{ZY}}\,&#10;\Lambda_{_{YY}}^{-1}\, \yt&#10;\,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89"/>
  <p:tag name="PICTUREFILESIZE" val="9795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ilde z _{|_y} =   z  - \zhy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13"/>
  <p:tag name="PICTUREFILESIZE" val="5164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tilde{z}_{|_y} =   z  - \hat z  - \Lambda_{_{ZY}} \Lambda_{_{YY}}^{-1} \tilde{y}$&#10;&#10;&#10;\end{document}&#10;"/>
  <p:tag name="FILENAME" val="txp_fig"/>
  <p:tag name="FORMAT" val="pngmono"/>
  <p:tag name="RES" val="600"/>
  <p:tag name="BLEND" val="0"/>
  <p:tag name="TRANSPARENT" val="0"/>
  <p:tag name="TBUG" val="0"/>
  <p:tag name="ALLOWFS" val="0"/>
  <p:tag name="ORIGWIDTH" val="215"/>
  <p:tag name="PICTUREFILESIZE" val="4546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zt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1"/>
  <p:tag name="PICTUREFILESIZE" val="1007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zty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1"/>
  <p:tag name="PICTUREFILESIZE" val="1786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ilde z _{|_y} =   \zt  + \Lambda_{_{ZY}}\,&#10;\Lambda_{_{YY}}^{-1}\, \yt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89"/>
  <p:tag name="PICTUREFILESIZE" val="10141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&amp;=&amp; E\{ \XtY \}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19"/>
  <p:tag name="BOXFONT" val="10"/>
  <p:tag name="BOXWRAP" val="False"/>
  <p:tag name="WORKAROUNDTRANSPARENCYBUG" val="False"/>
  <p:tag name="ALLOWFONTSUBSTITUTION" val="False"/>
  <p:tag name="BITMAPFORMAT" val="pngmono"/>
  <p:tag name="ORIGWIDTH" val="106"/>
  <p:tag name="PICTUREFILESIZE" val="4937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\{ \ZtY \ZtY^T\} ^{-1} \, \zty&#10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19"/>
  <p:tag name="BOXFONT" val="10"/>
  <p:tag name="BOXWRAP" val="False"/>
  <p:tag name="WORKAROUNDTRANSPARENCYBUG" val="False"/>
  <p:tag name="ALLOWFONTSUBSTITUTION" val="False"/>
  <p:tag name="BITMAPFORMAT" val="pngmono"/>
  <p:tag name="ORIGWIDTH" val="150"/>
  <p:tag name="PICTUREFILESIZE" val="9455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\{ \Xt_{_{|Y}} | \zt_{_{|y}} \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99"/>
  <p:tag name="PICTUREFILESIZE" val="671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{XY}}(x,y)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87"/>
  <p:tag name="PICTUREFILESIZE" val="583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&amp;+&amp; E\{ \XtY \ZtY^T\}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19"/>
  <p:tag name="BOXFONT" val="10"/>
  <p:tag name="BOXWRAP" val="False"/>
  <p:tag name="WORKAROUNDTRANSPARENCYBUG" val="False"/>
  <p:tag name="ALLOWFONTSUBSTITUTION" val="False"/>
  <p:tag name="BITMAPFORMAT" val="pngmono"/>
  <p:tag name="ORIGWIDTH" val="138"/>
  <p:tag name="PICTUREFILESIZE" val="7791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\{ \Xt_{_{|Y}} | \zt_{_{|y}} \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99"/>
  <p:tag name="PICTUREFILESIZE" val="6717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=  ( \Lxz - \Lxy  \Lyy^{-1} \Lyz   ) \, \Lambda_{_{Z|Y}}^{-1}\,&#10;(\zt - \Lzy \Lyy^{-1}  \yt)&#10;\,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18"/>
  <p:tag name="PICTUREFILESIZE" val="22451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zt _{|_y}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"/>
  <p:tag name="PICTUREFILESIZE" val="1779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E\{ \Xt_{_{|Y}} | \zt_{_{|y}} \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99"/>
  <p:tag name="PICTUREFILESIZE" val="6717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E\{ \Xt_{_{|Y}} | \zt_{_{|y}} \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99"/>
  <p:tag name="PICTUREFILESIZE" val="6717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\{ \Xt_{_{|Y}} | \zt_{_{|y}} \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99"/>
  <p:tag name="PICTUREFILESIZE" val="6717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&amp;=&amp; E\{ \XtY \}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19"/>
  <p:tag name="BOXFONT" val="10"/>
  <p:tag name="BOXWRAP" val="False"/>
  <p:tag name="WORKAROUNDTRANSPARENCYBUG" val="False"/>
  <p:tag name="ALLOWFONTSUBSTITUTION" val="False"/>
  <p:tag name="BITMAPFORMAT" val="pngmono"/>
  <p:tag name="ORIGWIDTH" val="106"/>
  <p:tag name="PICTUREFILESIZE" val="4937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\{ \ZtY \ZtY^T\} ^{-1} \, \zty&#10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19"/>
  <p:tag name="BOXFONT" val="10"/>
  <p:tag name="BOXWRAP" val="False"/>
  <p:tag name="WORKAROUNDTRANSPARENCYBUG" val="False"/>
  <p:tag name="ALLOWFONTSUBSTITUTION" val="False"/>
  <p:tag name="BITMAPFORMAT" val="pngmono"/>
  <p:tag name="ORIGWIDTH" val="150"/>
  <p:tag name="PICTUREFILESIZE" val="9455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\{ \Xt_{_{|Y}} | \zt_{_{|y}} \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99"/>
  <p:tag name="PICTUREFILESIZE" val="671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m_{_{X|y}} = E \{ X|Y=y \}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6"/>
  <p:tag name="PICTUREFILESIZE" val="9523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&amp;+&amp; E\{ \XtY \ZtY^T\}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19"/>
  <p:tag name="BOXFONT" val="10"/>
  <p:tag name="BOXWRAP" val="False"/>
  <p:tag name="WORKAROUNDTRANSPARENCYBUG" val="False"/>
  <p:tag name="ALLOWFONTSUBSTITUTION" val="False"/>
  <p:tag name="BITMAPFORMAT" val="pngmono"/>
  <p:tag name="ORIGWIDTH" val="138"/>
  <p:tag name="PICTUREFILESIZE" val="7791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\{ \Xt_{_{|Y}} | \zt_{_{|y}} \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99"/>
  <p:tag name="PICTUREFILESIZE" val="6717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\{ \Xt_{_{|Y}} | \zt_{_{|y}} \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99"/>
  <p:tag name="PICTUREFILESIZE" val="6717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\{ \ZtY \ZtY^T\} ^{-1} \, \zty&#10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19"/>
  <p:tag name="BOXFONT" val="10"/>
  <p:tag name="BOXWRAP" val="False"/>
  <p:tag name="WORKAROUNDTRANSPARENCYBUG" val="False"/>
  <p:tag name="ALLOWFONTSUBSTITUTION" val="False"/>
  <p:tag name="BITMAPFORMAT" val="pngmono"/>
  <p:tag name="ORIGWIDTH" val="150"/>
  <p:tag name="PICTUREFILESIZE" val="9455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&amp;=&amp;  \Lambda_{_{Z|Y}} &#10;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6"/>
  <p:tag name="PICTUREFILESIZE" val="3055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Lambda_{_{\ZtY \ZtY}}&#10;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6"/>
  <p:tag name="PICTUREFILESIZE" val="4458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= \Lzz - \Lzy \Lyy^{-1} \Lyz&#10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19"/>
  <p:tag name="BOXFONT" val="10"/>
  <p:tag name="BOXWRAP" val="False"/>
  <p:tag name="WORKAROUNDTRANSPARENCYBUG" val="False"/>
  <p:tag name="ALLOWFONTSUBSTITUTION" val="False"/>
  <p:tag name="BITMAPFORMAT" val="pngmono"/>
  <p:tag name="ORIGWIDTH" val="202"/>
  <p:tag name="PICTUREFILESIZE" val="9783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&amp;=&amp; E\{ \XtY \ZtY^T\}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19"/>
  <p:tag name="BOXFONT" val="10"/>
  <p:tag name="BOXWRAP" val="False"/>
  <p:tag name="WORKAROUNDTRANSPARENCYBUG" val="False"/>
  <p:tag name="ALLOWFONTSUBSTITUTION" val="False"/>
  <p:tag name="BITMAPFORMAT" val="pngmono"/>
  <p:tag name="ORIGWIDTH" val="138"/>
  <p:tag name="PICTUREFILESIZE" val="7861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E\{ \ZtY \ZtY^T\}  = &#10;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5"/>
  <p:tag name="PICTUREFILESIZE" val="7537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\{ \Xt_{_{|Y}} | \zt_{_{|y}} \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99"/>
  <p:tag name="PICTUREFILESIZE" val="671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equation*}&#10;= \int_{R_x}  &#10;x \, p_{_{X|y}}(x) dx&#10;\end{equatio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5"/>
  <p:tag name="PICTUREFILESIZE" val="11819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\{ \Xt_{_{|Y}} | \zt_{_{|y}} \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99"/>
  <p:tag name="PICTUREFILESIZE" val="6717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Lambda_{_{Z|Y}} ^{-1} \, \zty&#10;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7"/>
  <p:tag name="PICTUREFILESIZE" val="4785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&amp;=&amp; E\{ \XtY \ZtY^T\}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19"/>
  <p:tag name="BOXFONT" val="10"/>
  <p:tag name="BOXWRAP" val="False"/>
  <p:tag name="WORKAROUNDTRANSPARENCYBUG" val="False"/>
  <p:tag name="ALLOWFONTSUBSTITUTION" val="False"/>
  <p:tag name="BITMAPFORMAT" val="pngmono"/>
  <p:tag name="ORIGWIDTH" val="138"/>
  <p:tag name="PICTUREFILESIZE" val="7861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\{ \Xt_{_{|Y}} | \zt_{_{|y}} \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99"/>
  <p:tag name="PICTUREFILESIZE" val="6717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=  ( \Lxz - \Lxy  \Lyy^{-1} \Lyz   ) \, \Lambda_{_{Z|Y}}^{-1}\,&#10; \zty&#10;\,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8"/>
  <p:tag name="PICTUREFILESIZE" val="16806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\{ \Xt_{_{|Y}} | \zt_{_{|y}} \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99"/>
  <p:tag name="PICTUREFILESIZE" val="6717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\{ \Xt_{_{|Y}} | \zt_{_{|y}} \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99"/>
  <p:tag name="PICTUREFILESIZE" val="6717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&amp;=&amp; E\{ \XtY \ZtY^T\}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19"/>
  <p:tag name="BOXFONT" val="10"/>
  <p:tag name="BOXWRAP" val="False"/>
  <p:tag name="WORKAROUNDTRANSPARENCYBUG" val="False"/>
  <p:tag name="ALLOWFONTSUBSTITUTION" val="False"/>
  <p:tag name="BITMAPFORMAT" val="pngmono"/>
  <p:tag name="ORIGWIDTH" val="138"/>
  <p:tag name="PICTUREFILESIZE" val="7861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E\{ (\Xt - \Lxy \Lyy^{-1} \Yt) \ZtY^T\}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19"/>
  <p:tag name="BOXFONT" val="10"/>
  <p:tag name="BOXWRAP" val="False"/>
  <p:tag name="WORKAROUNDTRANSPARENCYBUG" val="False"/>
  <p:tag name="ALLOWFONTSUBSTITUTION" val="False"/>
  <p:tag name="BITMAPFORMAT" val="pngmono"/>
  <p:tag name="ORIGWIDTH" val="228"/>
  <p:tag name="PICTUREFILESIZE" val="14304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E\{   \Xt  \Zt_{|_Y}^T\}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7"/>
  <p:tag name="PICTUREFILESIZE" val="612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equation*}&#10;m_{_{X|y}} = \int_{R_x}&#10;x \, p_{_{X|y}}(x) dx&#10;\end{equatio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6"/>
  <p:tag name="PICTUREFILESIZE" val="14881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Lambda_{_{Z|Y}} ^{-1} \, \zty&#10;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7"/>
  <p:tag name="PICTUREFILESIZE" val="4785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&amp;+&amp;  \Lxy \Lyy^{-1}  E\{ \Yt  \ZtY^T \}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9"/>
  <p:tag name="PICTUREFILESIZE" val="11641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\{ \Xt_{_{|Y}} | \zt_{_{|y}} \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99"/>
  <p:tag name="PICTUREFILESIZE" val="6717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\{ \Xt_{_{|Y}} | \zt_{_{|y}} \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99"/>
  <p:tag name="PICTUREFILESIZE" val="6717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&amp;=&amp; E\{   \Xt  \Zt_{|_Y}^T\}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2"/>
  <p:tag name="PICTUREFILESIZE" val="6575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Lambda_{_{Z|Y}} ^{-1} \, \zty&#10;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7"/>
  <p:tag name="PICTUREFILESIZE" val="4785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E\{   \Xt  \Zt_{|_Y}^T\} &amp;=&amp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2"/>
  <p:tag name="PICTUREFILESIZE" val="6648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E\{ \Xt  (\Zt - \Lzy \Lyy^{-1} \Yt)^T\}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3"/>
  <p:tag name="PICTUREFILESIZE" val="12912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=  E\{ \Xt \Zt^T \}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19"/>
  <p:tag name="BOXFONT" val="10"/>
  <p:tag name="BOXWRAP" val="False"/>
  <p:tag name="WORKAROUNDTRANSPARENCYBUG" val="False"/>
  <p:tag name="ALLOWFONTSUBSTITUTION" val="False"/>
  <p:tag name="BITMAPFORMAT" val="pngmono"/>
  <p:tag name="ORIGWIDTH" val="108"/>
  <p:tag name="PICTUREFILESIZE" val="5690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 &amp;-&amp; E\{ \Xt \Yt^T\}  \Lyy^{-1} \Lyz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4"/>
  <p:tag name="PICTUREFILESIZE" val="1067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= \int_{R_x}&#10;x \,\left ( \frac{ p_{_{XY}}(x,y)}{p_{_Y}(y) } \right ) dx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2"/>
  <p:tag name="PICTUREFILESIZE" val="20100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=  \Lxz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19"/>
  <p:tag name="BOXFONT" val="10"/>
  <p:tag name="BOXWRAP" val="False"/>
  <p:tag name="WORKAROUNDTRANSPARENCYBUG" val="False"/>
  <p:tag name="ALLOWFONTSUBSTITUTION" val="False"/>
  <p:tag name="BITMAPFORMAT" val="pngmono"/>
  <p:tag name="ORIGWIDTH" val="62"/>
  <p:tag name="PICTUREFILESIZE" val="2794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 &amp;-&amp; \Lxy \Lyy^{-1} \Lyz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19"/>
  <p:tag name="BOXFONT" val="10"/>
  <p:tag name="BOXWRAP" val="False"/>
  <p:tag name="WORKAROUNDTRANSPARENCYBUG" val="False"/>
  <p:tag name="ALLOWFONTSUBSTITUTION" val="False"/>
  <p:tag name="BITMAPFORMAT" val="pngmono"/>
  <p:tag name="ORIGWIDTH" val="148"/>
  <p:tag name="PICTUREFILESIZE" val="7717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=  \Lxz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19"/>
  <p:tag name="BOXFONT" val="10"/>
  <p:tag name="BOXWRAP" val="False"/>
  <p:tag name="WORKAROUNDTRANSPARENCYBUG" val="False"/>
  <p:tag name="ALLOWFONTSUBSTITUTION" val="False"/>
  <p:tag name="BITMAPFORMAT" val="pngmono"/>
  <p:tag name="ORIGWIDTH" val="62"/>
  <p:tag name="PICTUREFILESIZE" val="2794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 &amp;-&amp; \Lxy \Lyy^{-1} \Lyz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19"/>
  <p:tag name="BOXFONT" val="10"/>
  <p:tag name="BOXWRAP" val="False"/>
  <p:tag name="WORKAROUNDTRANSPARENCYBUG" val="False"/>
  <p:tag name="ALLOWFONTSUBSTITUTION" val="False"/>
  <p:tag name="BITMAPFORMAT" val="pngmono"/>
  <p:tag name="ORIGWIDTH" val="148"/>
  <p:tag name="PICTUREFILESIZE" val="7717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\{ \XtY \ZtY^T\}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19"/>
  <p:tag name="BOXFONT" val="10"/>
  <p:tag name="BOXWRAP" val="False"/>
  <p:tag name="WORKAROUNDTRANSPARENCYBUG" val="False"/>
  <p:tag name="ALLOWFONTSUBSTITUTION" val="False"/>
  <p:tag name="BITMAPFORMAT" val="pngmono"/>
  <p:tag name="ORIGWIDTH" val="103"/>
  <p:tag name="PICTUREFILESIZE" val="7194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\{ \Xt_{_{|Y}} | \zt_{_{|y}} \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99"/>
  <p:tag name="PICTUREFILESIZE" val="6717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\{ \Xt_{_{|Y}} | \zt_{_{|y}} \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99"/>
  <p:tag name="PICTUREFILESIZE" val="6717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=  ( \Lxz - \Lxy  \Lyy^{-1} \Lyz   ) \, \Lambda_{_{Z|Y}}^{-1}\,&#10; \zty&#10;\,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8"/>
  <p:tag name="PICTUREFILESIZE" val="16806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Lambda_{_{\tilde{X}_{|W} \tilde{X}_{|W} }}&#10;= \Lambda_{_{XX}} - \Lambda_{_{XW}} \Lambda_{_{WW}}^{-1} \Lambda_{_{WX}}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3"/>
  <p:tag name="PICTUREFILESIZE" val="17779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\mat{\Lzz &amp; \Lzy \\ \Lyz &amp; \Lyy}^{-1}&#10;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48"/>
  <p:tag name="PICTUREFILESIZE" val="1082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&amp;=&amp; \hat x|_y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62"/>
  <p:tag name="PICTUREFILESIZE" val="2314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\mat{\Lxz &amp; \Lxy}  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22"/>
  <p:tag name="PICTUREFILESIZE" val="5557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W = \mat{Z \\  Y}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02"/>
  <p:tag name="PICTUREFILESIZE" val="4961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Lambda_{_{\tilde{X}_{|YZ} \tilde{X}_{|YZ} }} = \Lambda_{_{XX}}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5"/>
  <p:tag name="PICTUREFILESIZE" val="9336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- \begin{bmatrix} \Lambda_{_{XZ}} &amp; \Lambda_{_{XY}} \end{bmatrix}&#10;\begin{bmatrix} &#10; \Lambda_{_{ZZ}} &amp; \Lambda_{_{ZY}} \\&#10; \Lambda_{_{YZ}} &amp; \Lambda_{_{YY}}&#10;\end{bmatrix}^{-1}&#10;\begin{bmatrix} \Lambda_{_{ZX}} \\ \Lambda_{_{ZY}} \end{bmatrix}$&#10;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31"/>
  <p:tag name="PICTUREFILESIZE" val="24318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Lambda_{_{Z|Y}}&#10; = \Lzz - \Lzy \Lyy^{-1} \Lyz&#10; 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0"/>
  <p:tag name="PICTUREFILESIZE" val="12553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F =  \Lzy \Lyy^{-1}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23"/>
  <p:tag name="PICTUREFILESIZE" val="5969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mat{\Lambda_{_{Z|Y}} ^{-1}\: &amp;\:\:&amp;  -\Lambda_{_{Z|Y}} ^{-1} F  \\[1em] -F^T \Lambda_{_{Z|Y}} ^{-1} &amp;\:\:&amp; \Lyy^{-1} &#10;+ F^T&#10;  \Lambda_{_{Z|Y}} ^{-1} F  }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4"/>
  <p:tag name="PICTUREFILESIZE" val="22020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Lambda_{_{\tilde{X}_{|YZ} \tilde{X}_{|YZ} }} = 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8"/>
  <p:tag name="PICTUREFILESIZE" val="6512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Lambda_{_{XX}} - \Lambda_{_{XY}} \Lambda_{_{YY}}^{-1} \Lambda_{_{YX}}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5"/>
  <p:tag name="PICTUREFILESIZE" val="10334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Lambda_{_{Z|Y}}&#10; = \Lzz - \Lzy \Lyy^{-1} \Lyz&#10; 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0"/>
  <p:tag name="PICTUREFILESIZE" val="1255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{XY}}(x,y)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87"/>
  <p:tag name="PICTUREFILESIZE" val="583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hat x|_y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7"/>
  <p:tag name="PICTUREFILESIZE" val="1936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- (\Lambda_{_{XZ}} - \Lambda_{_{XY}} \Lambda_{_{YY}}^{-1} \Lambda_{_{YZ}})&#10;\Lambda_{_{Z|Y}}^{-1}&#10;(\Lambda_{_{ZX}} - \Lambda_{_{ZY}} \Lambda_{_{YY}}^{-1} \Lambda_{_{YX}})$&#10;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60"/>
  <p:tag name="PICTUREFILESIZE" val="24551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E \{ \|X - \hat X|_Y\|^2 \} \le  E \{ \|X - f(Y)\|^2  \}  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43"/>
  <p:tag name="PICTUREFILESIZE" val="16325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hat x |_y =\hat x  + \Lambda_{_{XY}}\,&#10;\Lambda_{_{YY}}^{-1} \left ( y - \hat y \right )&#10;\,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51"/>
  <p:tag name="PICTUREFILESIZE" val="13134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hat x _{|_y} =\hat x  + \Lambda_{_{XY}}\,&#10;\Lambda_{_{YY}}^{-1}\, \yt&#10;\,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95"/>
  <p:tag name="PICTUREFILESIZE" val="10338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hat z _{|_y} =\hat z  + \Lambda_{_{ZY}}\,&#10;\Lambda_{_{YY}}^{-1}\, \yt&#10;\,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89"/>
  <p:tag name="PICTUREFILESIZE" val="9795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ilde z _{|_y} =   z  - \zhy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13"/>
  <p:tag name="PICTUREFILESIZE" val="5164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hat x _{|_{yz}} =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57"/>
  <p:tag name="PICTUREFILESIZE" val="2715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hat x _{|_{y}}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5"/>
  <p:tag name="PICTUREFILESIZE" val="1825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&amp;+&amp; E\{ \Xt_{_{|Y}} | \zt_{_{|y}} \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34"/>
  <p:tag name="PICTUREFILESIZE" val="715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hat x|_y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7"/>
  <p:tag name="PICTUREFILESIZE" val="193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hat x |_y &amp;=&amp; \int_{R_x}&#10;x \, \frac{p_{_{XY}}(x,y)}{p_{_Y}(y)}  dx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42"/>
  <p:tag name="PICTUREFILESIZE" val="1911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hat X |_Y &amp;=&amp; \int_{R_x}&#10;x \, \frac{p_{_{XY}}(x,Y)}{p_{_Y}(Y)}  dx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0"/>
  <p:tag name="PICTUREFILESIZE" val="20579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hat X|_Y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8"/>
  <p:tag name="PICTUREFILESIZE" val="252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f(\cdot)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5"/>
  <p:tag name="PICTUREFILESIZE" val="216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E \{f(Y) \, X \} = E \{ f(Y) \hat X|_Y \} 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3"/>
  <p:tag name="PICTUREFILESIZE" val="1432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hat X|_Y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8"/>
  <p:tag name="PICTUREFILESIZE" val="2528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hat x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1055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E \{f(Y) \, X \} = E \{ f(Y) \hat X|_Y \} 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3"/>
  <p:tag name="PICTUREFILESIZE" val="143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begin{equation*}&#10;x \in R_x \subseteq R^{n_x}  &#10;\end{equation*}&#10;&#10;&#10;\end{document}&#10;"/>
  <p:tag name="FILENAME" val="txp_fig"/>
  <p:tag name="FORMAT" val="pngmono"/>
  <p:tag name="RES" val="600"/>
  <p:tag name="BLEND" val="0"/>
  <p:tag name="TRANSPARENT" val="0"/>
  <p:tag name="TBUG" val="0"/>
  <p:tag name="ALLOWFS" val="0"/>
  <p:tag name="ORIGWIDTH" val="127"/>
  <p:tag name="PICTUREFILESIZE" val="279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E \{ f(Y) X \} = \int_{R_y} \int_{R_x} f(y) x \, p_{_{XY}}(x,y) dx \, dy&#10;\end{align*}&#10;&#10;\end{document}&#10;"/>
  <p:tag name="FILENAME" val="TP_tmp"/>
  <p:tag name="FORMAT" val="bmpmono"/>
  <p:tag name="RES" val="600"/>
  <p:tag name="BLEND" val="0"/>
  <p:tag name="TRANSPARENT" val="0"/>
  <p:tag name="TBUG" val="0"/>
  <p:tag name="ALLOWFS" val="0"/>
  <p:tag name="ORIGWIDTH" val="400"/>
  <p:tag name="PICTUREFILESIZE" val="15756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= \int_{R_y} \int_{R_x} f(y) x \, p_{_{X|y}}(x) p_{_{Y}}(y) dx \, dy&#10;\end{align*}&#10;&#10;\end{document}&#10;"/>
  <p:tag name="FILENAME" val="TP_tmp"/>
  <p:tag name="FORMAT" val="bmpmono"/>
  <p:tag name="RES" val="600"/>
  <p:tag name="BLEND" val="0"/>
  <p:tag name="TRANSPARENT" val="0"/>
  <p:tag name="TBUG" val="0"/>
  <p:tag name="ALLOWFS" val="0"/>
  <p:tag name="ORIGWIDTH" val="322"/>
  <p:tag name="PICTUREFILESIZE" val="12606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= \int_{R_y} f(y) \left[ \int_{R_x} x \, p_{_{X|y}}(x) dx \right] p_{_{Y}}(y) dy&#10;\end{align*}&#10;&#10;\end{document}&#10;"/>
  <p:tag name="FILENAME" val="TP_tmp"/>
  <p:tag name="FORMAT" val="bmpmono"/>
  <p:tag name="RES" val="600"/>
  <p:tag name="BLEND" val="0"/>
  <p:tag name="TRANSPARENT" val="0"/>
  <p:tag name="TBUG" val="0"/>
  <p:tag name="ALLOWFS" val="0"/>
  <p:tag name="ORIGWIDTH" val="344"/>
  <p:tag name="PICTUREFILESIZE" val="14118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hat x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1055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E \{f(Y) \, X \} = E \{ f(Y) \hat X|_Y \} 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3"/>
  <p:tag name="PICTUREFILESIZE" val="1432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E \{ f(Y) X \} = \int_{R_y} f(y) \left[ \int_{R_x} x \, p_{_{X|y}}(x) dx \right] p_{_{Y}}(y) dy&#10;\end{align*}&#10;&#10;\end{document}&#10;"/>
  <p:tag name="FILENAME" val="TP_tmp"/>
  <p:tag name="FORMAT" val="bmpmono"/>
  <p:tag name="RES" val="600"/>
  <p:tag name="BLEND" val="0"/>
  <p:tag name="TRANSPARENT" val="0"/>
  <p:tag name="TBUG" val="0"/>
  <p:tag name="ALLOWFS" val="0"/>
  <p:tag name="ORIGWIDTH" val="456"/>
  <p:tag name="PICTUREFILESIZE" val="18665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2}&#10;\addtocounter{equation}{-1}&#10;&#10;$\hat{x}|_y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4"/>
  <p:tag name="PICTUREFILESIZE" val="5918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E \{ f(Y) X \} = \int_{R_y} f(y) \hat{x}|_{_y} \, p_{_{Y}}(y) dy&#10;\end{align*}&#10;&#10;\end{document}&#10;"/>
  <p:tag name="FILENAME" val="TP_tmp"/>
  <p:tag name="FORMAT" val="bmpmono"/>
  <p:tag name="RES" val="600"/>
  <p:tag name="BLEND" val="0"/>
  <p:tag name="TRANSPARENT" val="0"/>
  <p:tag name="TBUG" val="0"/>
  <p:tag name="ALLOWFS" val="0"/>
  <p:tag name="ORIGWIDTH" val="318"/>
  <p:tag name="PICTUREFILESIZE" val="12456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hat x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1055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E \{f(Y) \, X \} = E \{ f(Y) \hat X|_Y \} 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3"/>
  <p:tag name="PICTUREFILESIZE" val="143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y \in R_y \subseteq R^{n_y}&#10;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5"/>
  <p:tag name="PICTUREFILESIZE" val="6646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E \{ f(Y) \hat X|_Y \} = \int_{R_y} \int_{R_x} f(y) \hat{x}|_{_y} \, p_{_{XY}}(x,y) dx \, dy&#10;\end{align*}&#10;&#10;\end{document}&#10;"/>
  <p:tag name="FILENAME" val="TP_tmp"/>
  <p:tag name="FORMAT" val="bmpmono"/>
  <p:tag name="RES" val="600"/>
  <p:tag name="BLEND" val="0"/>
  <p:tag name="TRANSPARENT" val="0"/>
  <p:tag name="TBUG" val="0"/>
  <p:tag name="ALLOWFS" val="0"/>
  <p:tag name="ORIGWIDTH" val="435"/>
  <p:tag name="PICTUREFILESIZE" val="17106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E \{ f(Y) \hat X|_Y \} = \int_{R_y} f(y) \hat{x}|_{_y} \left[ \int_{R_x} p_{_{XY}}(x,y) dx \right] dy&#10;\end{align*}&#10;&#10;\end{document}&#10;"/>
  <p:tag name="FILENAME" val="TP_tmp"/>
  <p:tag name="FORMAT" val="bmpmono"/>
  <p:tag name="RES" val="600"/>
  <p:tag name="BLEND" val="0"/>
  <p:tag name="TRANSPARENT" val="0"/>
  <p:tag name="TBUG" val="0"/>
  <p:tag name="ALLOWFS" val="0"/>
  <p:tag name="ORIGWIDTH" val="454"/>
  <p:tag name="PICTUREFILESIZE" val="18665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3}&#10;\addtocounter{equation}{-1}&#10;&#10;$p_{_Y}(y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5"/>
  <p:tag name="PICTUREFILESIZE" val="1031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hat x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1055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E \{f(Y) \, X \} = E \{ f(Y) \hat X|_Y \} 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3"/>
  <p:tag name="PICTUREFILESIZE" val="1432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E \{ f(Y) X \} &amp; = \int_{R_y} f(y) \hat{x}|_{_y} \, p_{_{Y}}(y) dy \\&#10;&amp; = E \{ f(Y) \hat{X}_{Y} \}&#10;\end{align*}&#10;&#10;\end{document}&#10;"/>
  <p:tag name="FILENAME" val="TP_tmp"/>
  <p:tag name="FORMAT" val="bmpmono"/>
  <p:tag name="RES" val="600"/>
  <p:tag name="BLEND" val="0"/>
  <p:tag name="TRANSPARENT" val="0"/>
  <p:tag name="TBUG" val="0"/>
  <p:tag name="ALLOWFS" val="0"/>
  <p:tag name="ORIGWIDTH" val="318"/>
  <p:tag name="PICTUREFILESIZE" val="19926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f(\cdot)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5"/>
  <p:tag name="PICTUREFILESIZE" val="2165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E \{ \|X - \hat X|_Y\|^2 \} \le  E \{ \|X - f(Y)\|^2  \}  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43"/>
  <p:tag name="PICTUREFILESIZE" val="16325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hat X|_Y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8"/>
  <p:tag name="PICTUREFILESIZE" val="2528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hat X|_Y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8"/>
  <p:tag name="PICTUREFILESIZE" val="252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p_{_{XY}} : R_x \times R_y \to R_+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8"/>
  <p:tag name="PICTUREFILESIZE" val="929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| X \|^2 = X ^T X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0"/>
  <p:tag name="PICTUREFILESIZE" val="5746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hat x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1055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E \{ \| X - f(Y) \|^2 \} &amp; = E \{ \| (X - \hat{X}|_Y) - (f(Y) - \hat{X}|_Y) \|^2 \}&#10;\end{align*}&#10;&#10;\end{document}&#10;"/>
  <p:tag name="FILENAME" val="TP_tmp"/>
  <p:tag name="FORMAT" val="bmpmono"/>
  <p:tag name="RES" val="600"/>
  <p:tag name="BLEND" val="0"/>
  <p:tag name="TRANSPARENT" val="0"/>
  <p:tag name="TBUG" val="0"/>
  <p:tag name="ALLOWFS" val="0"/>
  <p:tag name="ORIGWIDTH" val="523"/>
  <p:tag name="PICTUREFILESIZE" val="114046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&amp; = E \left\{ \left\| X - \hat{X}|_Y \right\|^2 + \left\| f(Y) - \hat{X}|_Y \right\|^2 \right. \\&#10;&amp; \left. \quad - 2 (f(Y) - \hat{X}|_Y)^T (X - \hat{X}|_Y) \right\}&#10;\end{align*}&#10;&#10;\end{document}&#10;"/>
  <p:tag name="FILENAME" val="TP_tmp"/>
  <p:tag name="FORMAT" val="bmpmono"/>
  <p:tag name="RES" val="600"/>
  <p:tag name="BLEND" val="0"/>
  <p:tag name="TRANSPARENT" val="0"/>
  <p:tag name="TBUG" val="0"/>
  <p:tag name="ALLOWFS" val="0"/>
  <p:tag name="ORIGWIDTH" val="342"/>
  <p:tag name="PICTUREFILESIZE" val="23406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E \{\| X - \hat{X}|_Y \|^2\}  \leq E \{\| X -  f(Y) \|^2\} $&#10;&#10;&#10;\end{document}&#10;"/>
  <p:tag name="FILENAME" val="txp_fig"/>
  <p:tag name="FORMAT" val="bmpmono"/>
  <p:tag name="RES" val="1200"/>
  <p:tag name="BLEND" val="0"/>
  <p:tag name="TRANSPARENT" val="0"/>
  <p:tag name="TBUG" val="0"/>
  <p:tag name="ALLOWFS" val="0"/>
  <p:tag name="ORIGWIDTH" val="343"/>
  <p:tag name="PICTUREFILESIZE" val="29863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&amp; = E \left\{ \left\| X - \hat{X}|_Y \right\|^2 \right\} &#10;+ E \left\{ \left\| f(Y) - \hat{X}|_Y \right\|^2 \right\} \\&#10;&amp; \quad - 2 E \{ (f(Y) - \hat{X}|_Y)^T X \} + 2 E \{ (f(Y) - \hat{X}|_Y)^T \hat{X}|_Y \}&#10;\end{align*}&#10;&#10;\end{document}&#10;"/>
  <p:tag name="FILENAME" val="TP_tmp"/>
  <p:tag name="FORMAT" val="bmpmono"/>
  <p:tag name="RES" val="600"/>
  <p:tag name="BLEND" val="0"/>
  <p:tag name="TRANSPARENT" val="0"/>
  <p:tag name="TBUG" val="0"/>
  <p:tag name="ALLOWFS" val="0"/>
  <p:tag name="ORIGWIDTH" val="522"/>
  <p:tag name="PICTUREFILESIZE" val="32646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E \left\{ \left\| X - f(Y) \right\|^2 \right\} &#10;&amp; = E \left\{ \left\| X - \hat{X}|_Y \right\|^2 \right\} &#10;+ E \left\{ \left\| f(Y) - \hat{X}|_Y \right\|^2 \right\} \\&#10;&amp; \quad - 2 E \{ g(Y) X \} + 2 E \{ g(Y) \hat{X}|_Y \}&#10;\end{align*}&#10;&#10;\end{document}&#10;"/>
  <p:tag name="FILENAME" val="TP_tmp"/>
  <p:tag name="FORMAT" val="bmpmono"/>
  <p:tag name="RES" val="600"/>
  <p:tag name="BLEND" val="0"/>
  <p:tag name="TRANSPARENT" val="0"/>
  <p:tag name="TBUG" val="0"/>
  <p:tag name="ALLOWFS" val="0"/>
  <p:tag name="ORIGWIDTH" val="574"/>
  <p:tag name="PICTUREFILESIZE" val="34506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hat x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1055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E \{\| X - \hat{X}|_Y \|^2\}  \leq E \{\| X -  f(Y) \|^2\} $&#10;&#10;&#10;\end{document}&#10;"/>
  <p:tag name="FILENAME" val="txp_fig"/>
  <p:tag name="FORMAT" val="bmpmono"/>
  <p:tag name="RES" val="1200"/>
  <p:tag name="BLEND" val="0"/>
  <p:tag name="TRANSPARENT" val="0"/>
  <p:tag name="TBUG" val="0"/>
  <p:tag name="ALLOWFS" val="0"/>
  <p:tag name="ORIGWIDTH" val="343"/>
  <p:tag name="PICTUREFILESIZE" val="29863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4}&#10;\addtocounter{equation}{-1}&#10;&#10;$g(Y) := (f(Y) - \hat{X}|_Y)^T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04"/>
  <p:tag name="PICTUREFILESIZE" val="4780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{XY}}(x,y)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87"/>
  <p:tag name="PICTUREFILESIZE" val="583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4}&#10;\addtocounter{equation}{-1}&#10;&#10;$\| f(Y) - \hat{X}|_Y \|^2 \geq 0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85"/>
  <p:tag name="PICTUREFILESIZE" val="3912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E \{\| f(Y) - \hat{X}|_Y \|^2 \} \geq 0&#10;\end{align*}&#10;&#10;\end{document}&#10;"/>
  <p:tag name="FILENAME" val="TP_tmp"/>
  <p:tag name="FORMAT" val="bmpmono"/>
  <p:tag name="RES" val="600"/>
  <p:tag name="BLEND" val="0"/>
  <p:tag name="TRANSPARENT" val="0"/>
  <p:tag name="TBUG" val="0"/>
  <p:tag name="ALLOWFS" val="0"/>
  <p:tag name="ORIGWIDTH" val="222"/>
  <p:tag name="PICTUREFILESIZE" val="48318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Rightarrow \quad E \{ \| X - f(Y) \|^2 \} \geq E \{ \| X - \hat{X}|_Y \|^2 \}&#10;\end{align*}&#10;&#10;\end{document}&#10;"/>
  <p:tag name="FILENAME" val="TP_tmp"/>
  <p:tag name="FORMAT" val="bmpmono"/>
  <p:tag name="RES" val="600"/>
  <p:tag name="BLEND" val="0"/>
  <p:tag name="TRANSPARENT" val="0"/>
  <p:tag name="TBUG" val="0"/>
  <p:tag name="ALLOWFS" val="0"/>
  <p:tag name="ORIGWIDTH" val="394"/>
  <p:tag name="PICTUREFILESIZE" val="85758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begin{bmatrix}&#10;X \\ Y&#10;\end{bmatrix} \sim N \left( \begin{bmatrix}&#10;m_{_X} \\ m_{_Y}&#10;\end{bmatrix}, \ \begin{bmatrix}&#10;\Lambda_{_{XX}} &amp; \Lambda_{_{XY}} \\&#10;\Lambda_{_{YX}} &amp; \Lambda_{_{YY}}&#10;\end{bmatrix}&#10;\right)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301"/>
  <p:tag name="PICTUREFILESIZE" val="554586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hat{x}|_y &amp; = \hat{x} + \Lambda_{_{XY}} \Lambda_{_{YY}}^{-1} (y - \hat{y}) \\&#10;\Lambda_{_{X|y X|y}} &amp; = \Lambda_{_{XX}} - \Lambda_{_{XY}} \Lambda_{_{YY}}^{-1} \Lambda_{_{YX}}&#10;\end{align*}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83"/>
  <p:tag name="PICTUREFILESIZE" val="611598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X|_{y} \sim N (\hat{x}_y, \ \Lambda_{_{X|y X|y}} )&#10;\end{align*}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04"/>
  <p:tag name="PICTUREFILESIZE" val="19266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begin{bmatrix}&#10;X \\ Y&#10;\end{bmatrix} \sim N \left( \begin{bmatrix}&#10;m_{_X} \\ m_{_Y}&#10;\end{bmatrix}, \ \begin{bmatrix}&#10;\Lambda_{_{XX}} &amp; \Lambda_{_{XY}} \\&#10;\Lambda_{_{YX}} &amp; \Lambda_{_{YY}}&#10;\end{bmatrix}&#10;\right)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301"/>
  <p:tag name="PICTUREFILESIZE" val="554586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hat{X}|_Y &amp; = \hat{x} + \Lambda_{_{XY}} \Lambda_{_{YY}}^{-1} (Y - \hat{y})&#10;\end{align*}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62"/>
  <p:tag name="PICTUREFILESIZE" val="264746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E\{\hat{X}|_Y\} &amp; = \hat{x} + \Lambda_{_{XY}} \Lambda_{_{YY}}^{-1} E \{ Y - \hat{y} \} \\&#10;&amp; = \hat{x}&#10;\end{align*}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318"/>
  <p:tag name="PICTUREFILESIZE" val="57575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begin{bmatrix}&#10;X \\ Y&#10;\end{bmatrix} \sim N \left( \begin{bmatrix}&#10;m_{_X} \\ m_{_Y}&#10;\end{bmatrix}, \ \begin{bmatrix}&#10;\Lambda_{_{XX}} &amp; \Lambda_{_{XY}} \\&#10;\Lambda_{_{YX}} &amp; \Lambda_{_{YY}}&#10;\end{bmatrix}&#10;\right)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301"/>
  <p:tag name="PICTUREFILESIZE" val="55458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_{_{X}} = E \{X\}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19"/>
  <p:tag name="PICTUREFILESIZE" val="5805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tilde{X}|_y &amp; = X - (\hat{x} + \Lambda_{_{XY}} \Lambda_{_{YY}}^{-1} (y - \hat{y}) ) \\&#10;&amp; = \tilde{X} - \Lambda_{_{XY}} \Lambda_{_{YY}}^{-1} (y - \hat{y})&#10;\end{align*}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315"/>
  <p:tag name="PICTUREFILESIZE" val="66006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tilde{X}|_Y &amp; = \tilde{X} - \Lambda_{_{XY}} \Lambda_{_{YY}}^{-1} (Y - \hat{y}) \\&#10;&amp; = \tilde{X} - \Lambda_{_{XY}} \Lambda_{_{YY}}^{-1} \tilde{Y}&#10;\end{align*}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66"/>
  <p:tag name="PICTUREFILESIZE" val="55606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begin{bmatrix}&#10;X \\ Y&#10;\end{bmatrix} \sim N \left( \begin{bmatrix}&#10;m_{_X} \\ m_{_Y}&#10;\end{bmatrix}, \ \begin{bmatrix}&#10;\Lambda_{_{XX}} &amp; \Lambda_{_{XY}} \\&#10;\Lambda_{_{YX}} &amp; \Lambda_{_{YY}}&#10;\end{bmatrix}&#10;\right)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301"/>
  <p:tag name="PICTUREFILESIZE" val="554586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tilde{X}|_Y &amp; = \tilde{X} - \Lambda_{_{XY}} \Lambda_{_{YY}}^{-1} \tilde{Y}&#10;\end{align*}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11"/>
  <p:tag name="PICTUREFILESIZE" val="21258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E \{ \tilde{X}|_Y \} &amp; = E \{ \tilde{X} \} - \Lambda_{_{XY}} \Lambda_{_{YY}}^{-1} E \{ \tilde{Y} \} \\&#10;&amp; = 0&#10;\end{align*}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323"/>
  <p:tag name="PICTUREFILESIZE" val="58615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6"/>
  <p:tag name="PICTUREFILESIZE" val="957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Xh_{_{|Y}} &#10;\,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3"/>
  <p:tag name="PICTUREFILESIZE" val="236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Xt_{|_{Y}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3"/>
  <p:tag name="PICTUREFILESIZE" val="234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Xt_{|_{Y}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3"/>
  <p:tag name="PICTUREFILESIZE" val="234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 \{ \XtY \Yt^T \} = 0&#10;\eeqns 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44"/>
  <p:tag name="PICTUREFILESIZE" val="775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&amp;=&amp; \int_{R_x}  \int_{R_y} &#10;x \, p_{_{XY}}(x,y) dy dx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3"/>
  <p:tag name="PICTUREFILESIZE" val="16405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E \{ \XtY \XhY^T \} = 0&#10;\eeqns 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0"/>
  <p:tag name="PICTUREFILESIZE" val="8778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E \{ \XtY^T \XhY \} = 0&#10;\eeqns 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0"/>
  <p:tag name="PICTUREFILESIZE" val="8916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 \{ \XtY \Yt^T \} = 0&#10;\eeqns 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44"/>
  <p:tag name="PICTUREFILESIZE" val="7753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E \{ \tilde{X}_{|Y} \tilde{Y}^T \} &#10;&amp; = E \{ (\tilde{X} - \Lambda_{_{XY}} \Lambda_{_{YY}}^{-1} \tilde{Y}) \tilde{Y}^T \} \\&#10;&amp; = E \{ \tilde{X} \tilde{Y}^T \} - \Lambda_{_{XY}} \Lambda_{_{YY}}^{-1} E \{ \tilde{Y} \tilde{Y}^T \} \\&#10;&amp; = \Lambda_{_{XY}} - \Lambda_{_{XY}} \Lambda_{_{YY}}^{-1} \Lambda_{_{YY}} \\&#10;&amp; = 0&#10;\end{align*}&#10;&#10;\end{document}&#10;"/>
  <p:tag name="FILENAME" val="TP_tmp"/>
  <p:tag name="FORMAT" val="bmpmono"/>
  <p:tag name="RES" val="600"/>
  <p:tag name="BLEND" val="0"/>
  <p:tag name="TRANSPARENT" val="0"/>
  <p:tag name="TBUG" val="0"/>
  <p:tag name="ALLOWFS" val="0"/>
  <p:tag name="ORIGWIDTH" val="410"/>
  <p:tag name="PICTUREFILESIZE" val="41736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E \{ \tilde{X}_{|Y} \hat{X}_{|Y}^T \} &#10;&amp; = E \{ \tilde{X}_{|Y} (\hat{x} + \Lambda_{_{XY}} \Lambda_{_{YY}}^{-1} \tilde{Y})^T \} \\ \\&#10;&amp; = E \{ \tilde{X}_{|Y} \} \hat{x}^T + E \{ \tilde{X}_{|Y} \tilde{Y}^T \} \Lambda_{_{YY}}^{-1} \Lambda_{_{XY}}^T  \\ \\&#10;&amp; = 0&#10;\end{align*}&#10;&#10;\end{document}&#10;"/>
  <p:tag name="FILENAME" val="TP_tmp"/>
  <p:tag name="FORMAT" val="bmpmono"/>
  <p:tag name="RES" val="600"/>
  <p:tag name="BLEND" val="0"/>
  <p:tag name="TRANSPARENT" val="0"/>
  <p:tag name="TBUG" val="0"/>
  <p:tag name="ALLOWFS" val="0"/>
  <p:tag name="ORIGWIDTH" val="453"/>
  <p:tag name="PICTUREFILESIZE" val="574486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E \{ \XtY \XhY^T \} = 0&#10;\eeqns 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0"/>
  <p:tag name="PICTUREFILESIZE" val="8778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E \{ \XtY^T \XhY \} = 0&#10;\eeqns 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0"/>
  <p:tag name="PICTUREFILESIZE" val="8916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tilde{X}_{|Y}^T \hat{X}_{|Y} = (\tilde{X}_{|Y}^T \hat{X}_{|Y})^T&#10;= \hat{X}_{|Y}^T \tilde{X}_{|Y}&#10;\end{align*}&#10;&#10;\end{document}&#10;"/>
  <p:tag name="FILENAME" val="TP_tmp"/>
  <p:tag name="FORMAT" val="bmpmono"/>
  <p:tag name="RES" val="600"/>
  <p:tag name="BLEND" val="0"/>
  <p:tag name="TRANSPARENT" val="0"/>
  <p:tag name="TBUG" val="0"/>
  <p:tag name="ALLOWFS" val="0"/>
  <p:tag name="ORIGWIDTH" val="314"/>
  <p:tag name="PICTUREFILESIZE" val="87638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= \operatorname{trace} (\hat{X}_{|Y}^T \tilde{X}_{|Y} )&#10;= \operatorname{trace} (\tilde{X}_{|Y} \hat{X}_{|Y}^T )&#10;\end{align*}&#10;&#10;\end{document}&#10;"/>
  <p:tag name="FILENAME" val="TP_tmp"/>
  <p:tag name="FORMAT" val="bmpmono"/>
  <p:tag name="RES" val="600"/>
  <p:tag name="BLEND" val="0"/>
  <p:tag name="TRANSPARENT" val="0"/>
  <p:tag name="TBUG" val="0"/>
  <p:tag name="ALLOWFS" val="0"/>
  <p:tag name="ORIGWIDTH" val="341"/>
  <p:tag name="PICTUREFILESIZE" val="9511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Rightarrow \quad E \{ \tilde{X}_{|Y}^T \hat{X}_{|Y} \}&#10;&amp; = E \{ \operatorname{trace} (\tilde{X}_{|Y} \hat{X}_{|Y}^T ) \} \\&#10;&amp; = \operatorname{trace} ( E \{ \tilde{X}_{|Y} \hat{X}_{|Y}^T \} ) \\&#10;&amp; = \operatorname{trace} ( 0 ) = 0&#10;\end{align*}&#10;&#10;\end{document}&#10;"/>
  <p:tag name="FILENAME" val="TP_tmp"/>
  <p:tag name="FORMAT" val="bmpmono"/>
  <p:tag name="RES" val="600"/>
  <p:tag name="BLEND" val="0"/>
  <p:tag name="TRANSPARENT" val="0"/>
  <p:tag name="TBUG" val="0"/>
  <p:tag name="ALLOWFS" val="0"/>
  <p:tag name="ORIGWIDTH" val="374"/>
  <p:tag name="PICTUREFILESIZE" val="303862"/>
</p:tagLst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36832</TotalTime>
  <Words>1060</Words>
  <Application>Microsoft Office PowerPoint</Application>
  <PresentationFormat>On-screen Show (4:3)</PresentationFormat>
  <Paragraphs>384</Paragraphs>
  <Slides>65</Slides>
  <Notes>64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6" baseType="lpstr">
      <vt:lpstr>Default Design</vt:lpstr>
      <vt:lpstr>ME 233 Advanced Control II    Lecture 5 Least Squares Estimation  </vt:lpstr>
      <vt:lpstr>Notation</vt:lpstr>
      <vt:lpstr>Marginal Expectation (review)</vt:lpstr>
      <vt:lpstr>Marginal Expectation (review)</vt:lpstr>
      <vt:lpstr>Marginal Expectation</vt:lpstr>
      <vt:lpstr>Marginal Expectation</vt:lpstr>
      <vt:lpstr>Conditional Expectation (review)</vt:lpstr>
      <vt:lpstr>Conditional Expectation (review)</vt:lpstr>
      <vt:lpstr>Conditional Expectation</vt:lpstr>
      <vt:lpstr>Conditional Expectation</vt:lpstr>
      <vt:lpstr>Marginal Expectation</vt:lpstr>
      <vt:lpstr>Marginal Expectation</vt:lpstr>
      <vt:lpstr>Marginal Expectation</vt:lpstr>
      <vt:lpstr>Marginal Expectation</vt:lpstr>
      <vt:lpstr>Conditional Expectation</vt:lpstr>
      <vt:lpstr>Marginal Expectation</vt:lpstr>
      <vt:lpstr>Marginal Expectation</vt:lpstr>
      <vt:lpstr>Conditional Expectation for Gaussians (review)</vt:lpstr>
      <vt:lpstr>Conditional Mean for Gaussians</vt:lpstr>
      <vt:lpstr>Conditional Mean for Gaussians</vt:lpstr>
      <vt:lpstr>Conditional Mean for Gaussians</vt:lpstr>
      <vt:lpstr>Least Squares Estimation: Property 1</vt:lpstr>
      <vt:lpstr>Least Squares Estimation: Property 1</vt:lpstr>
      <vt:lpstr>Least Squares Estimation: Property 1</vt:lpstr>
      <vt:lpstr>Least Squares Estimation: Property 1</vt:lpstr>
      <vt:lpstr>Deterministic interpretation of  Property 1</vt:lpstr>
      <vt:lpstr>Recursive LS Estimation</vt:lpstr>
      <vt:lpstr>Recursive LS Estimation</vt:lpstr>
      <vt:lpstr>Recursive LS Estimation</vt:lpstr>
      <vt:lpstr>Non-Recursive LS Estimation</vt:lpstr>
      <vt:lpstr>Least Squares Estimation: Property 2</vt:lpstr>
      <vt:lpstr>Deterministic interpretation of Property 2</vt:lpstr>
      <vt:lpstr>                                                    </vt:lpstr>
      <vt:lpstr>Slide 34</vt:lpstr>
      <vt:lpstr>Slide 35</vt:lpstr>
      <vt:lpstr>Least Squares Estimation : Property 3</vt:lpstr>
      <vt:lpstr>Recursive LS Estimation</vt:lpstr>
      <vt:lpstr>Recursive LS Estimation</vt:lpstr>
      <vt:lpstr>Deterministic interpretation of Property 3</vt:lpstr>
      <vt:lpstr>Computation of</vt:lpstr>
      <vt:lpstr>Least Squares Estimation : Property 3</vt:lpstr>
      <vt:lpstr>Least Squares Estimation : Property 3</vt:lpstr>
      <vt:lpstr>Derivation of Recursive LS Estimation</vt:lpstr>
      <vt:lpstr>Solution: use Schur complement</vt:lpstr>
      <vt:lpstr>Solution: use Schur complement of</vt:lpstr>
      <vt:lpstr>Non-Recursive LS Estimation</vt:lpstr>
      <vt:lpstr>Use Schur complement</vt:lpstr>
      <vt:lpstr>Use Schur complement</vt:lpstr>
      <vt:lpstr>Use Schur complement</vt:lpstr>
      <vt:lpstr>Use Schur complement</vt:lpstr>
      <vt:lpstr>Computation of </vt:lpstr>
      <vt:lpstr>Computation of</vt:lpstr>
      <vt:lpstr>Computation of</vt:lpstr>
      <vt:lpstr>Computation of</vt:lpstr>
      <vt:lpstr>Computation of</vt:lpstr>
      <vt:lpstr>Computation of</vt:lpstr>
      <vt:lpstr>Computation of</vt:lpstr>
      <vt:lpstr>Computation of</vt:lpstr>
      <vt:lpstr>Non-Recursive LS Estimation Error</vt:lpstr>
      <vt:lpstr>Use Schur complement</vt:lpstr>
      <vt:lpstr>Use Schur complement</vt:lpstr>
      <vt:lpstr>Summary</vt:lpstr>
      <vt:lpstr>Summary</vt:lpstr>
      <vt:lpstr>Summary</vt:lpstr>
      <vt:lpstr>Course Outline</vt:lpstr>
    </vt:vector>
  </TitlesOfParts>
  <Company>UC, Berkeley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 233 Review</dc:title>
  <dc:creator>Roberto Horowitz</dc:creator>
  <cp:lastModifiedBy>Richard</cp:lastModifiedBy>
  <cp:revision>503</cp:revision>
  <dcterms:created xsi:type="dcterms:W3CDTF">2003-05-19T17:57:23Z</dcterms:created>
  <dcterms:modified xsi:type="dcterms:W3CDTF">2012-02-24T18:29:05Z</dcterms:modified>
</cp:coreProperties>
</file>