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1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 233: Advanced Control II</a:t>
            </a:r>
          </a:p>
          <a:p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3962400"/>
          <a:ext cx="5867400" cy="175260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066800"/>
                <a:gridCol w="1066800"/>
                <a:gridCol w="1563555"/>
                <a:gridCol w="1027245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743200" y="2133600"/>
          <a:ext cx="4800600" cy="101092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66800"/>
                <a:gridCol w="1563555"/>
                <a:gridCol w="1027245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7069" y="1524000"/>
            <a:ext cx="176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Total Score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47539" y="3352800"/>
            <a:ext cx="287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Score per Problem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for total midterm score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for each problem score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75260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75260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75260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467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69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Midterm 1 Statistics</vt:lpstr>
      <vt:lpstr>Midterm 1 Statistics</vt:lpstr>
      <vt:lpstr>Histogram for total midterm score</vt:lpstr>
      <vt:lpstr>Histogram for each problem score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Statistics</dc:title>
  <dc:creator>Richard</dc:creator>
  <cp:lastModifiedBy>Richard</cp:lastModifiedBy>
  <cp:revision>8</cp:revision>
  <dcterms:created xsi:type="dcterms:W3CDTF">2006-08-16T00:00:00Z</dcterms:created>
  <dcterms:modified xsi:type="dcterms:W3CDTF">2012-03-07T02:36:03Z</dcterms:modified>
</cp:coreProperties>
</file>