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72" r:id="rId3"/>
    <p:sldId id="259" r:id="rId4"/>
    <p:sldId id="260" r:id="rId5"/>
    <p:sldId id="261" r:id="rId6"/>
    <p:sldId id="262" r:id="rId7"/>
    <p:sldId id="275" r:id="rId8"/>
    <p:sldId id="276" r:id="rId9"/>
    <p:sldId id="277" r:id="rId10"/>
    <p:sldId id="263" r:id="rId11"/>
    <p:sldId id="273" r:id="rId12"/>
    <p:sldId id="274" r:id="rId13"/>
    <p:sldId id="278" r:id="rId14"/>
    <p:sldId id="27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33B7"/>
    <a:srgbClr val="9D25E7"/>
    <a:srgbClr val="5435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2" d="100"/>
          <a:sy n="152" d="100"/>
        </p:scale>
        <p:origin x="2108"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1B2C5-B4BA-43B8-BEEF-6FABC75A8AA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587DE2C-07F3-4002-9C7A-E4B3A430E492}">
      <dgm:prSet phldrT="[Text]"/>
      <dgm:spPr/>
      <dgm:t>
        <a:bodyPr/>
        <a:lstStyle/>
        <a:p>
          <a:r>
            <a:rPr lang="en-US" dirty="0">
              <a:solidFill>
                <a:srgbClr val="FFFFFF"/>
              </a:solidFill>
            </a:rPr>
            <a:t>EUR/USD</a:t>
          </a:r>
        </a:p>
      </dgm:t>
    </dgm:pt>
    <dgm:pt modelId="{416C0919-4DBB-47E3-B504-8031F465688D}" type="parTrans" cxnId="{6C14EA44-795C-4C8A-85FE-177DC668F6D3}">
      <dgm:prSet/>
      <dgm:spPr/>
      <dgm:t>
        <a:bodyPr/>
        <a:lstStyle/>
        <a:p>
          <a:endParaRPr lang="en-US"/>
        </a:p>
      </dgm:t>
    </dgm:pt>
    <dgm:pt modelId="{3A2499AA-7AC9-46C2-A505-83451FB8E12C}" type="sibTrans" cxnId="{6C14EA44-795C-4C8A-85FE-177DC668F6D3}">
      <dgm:prSet/>
      <dgm:spPr/>
      <dgm:t>
        <a:bodyPr/>
        <a:lstStyle/>
        <a:p>
          <a:endParaRPr lang="en-US"/>
        </a:p>
      </dgm:t>
    </dgm:pt>
    <dgm:pt modelId="{FE71AA8F-1BB2-4666-8ECF-59D2CC60085E}">
      <dgm:prSet phldrT="[Text]"/>
      <dgm:spPr/>
      <dgm:t>
        <a:bodyPr/>
        <a:lstStyle/>
        <a:p>
          <a:r>
            <a:rPr lang="en-US" dirty="0">
              <a:solidFill>
                <a:srgbClr val="FFFFFF"/>
              </a:solidFill>
            </a:rPr>
            <a:t>GBP/USD</a:t>
          </a:r>
        </a:p>
      </dgm:t>
    </dgm:pt>
    <dgm:pt modelId="{8AE91F96-169F-4E18-BA96-79716D18A3C2}" type="parTrans" cxnId="{8BFD63C5-8A5B-4B57-9B33-6F530592EAC0}">
      <dgm:prSet/>
      <dgm:spPr/>
      <dgm:t>
        <a:bodyPr/>
        <a:lstStyle/>
        <a:p>
          <a:endParaRPr lang="en-US"/>
        </a:p>
      </dgm:t>
    </dgm:pt>
    <dgm:pt modelId="{3D7BE258-0BD6-426A-8F81-AAD2F3A307C0}" type="sibTrans" cxnId="{8BFD63C5-8A5B-4B57-9B33-6F530592EAC0}">
      <dgm:prSet/>
      <dgm:spPr/>
      <dgm:t>
        <a:bodyPr/>
        <a:lstStyle/>
        <a:p>
          <a:endParaRPr lang="en-US"/>
        </a:p>
      </dgm:t>
    </dgm:pt>
    <dgm:pt modelId="{F1891E1A-E750-4E60-8898-442FBF9002E3}">
      <dgm:prSet phldrT="[Text]"/>
      <dgm:spPr/>
      <dgm:t>
        <a:bodyPr/>
        <a:lstStyle/>
        <a:p>
          <a:r>
            <a:rPr lang="en-US" dirty="0">
              <a:solidFill>
                <a:srgbClr val="FFFFFF"/>
              </a:solidFill>
            </a:rPr>
            <a:t>USD/JPY</a:t>
          </a:r>
        </a:p>
      </dgm:t>
    </dgm:pt>
    <dgm:pt modelId="{30D15EA1-9978-4491-B8E8-ED6DBCA59F65}" type="parTrans" cxnId="{32A64340-9AB7-4949-A9C4-A1E1D689C2DA}">
      <dgm:prSet/>
      <dgm:spPr/>
      <dgm:t>
        <a:bodyPr/>
        <a:lstStyle/>
        <a:p>
          <a:endParaRPr lang="en-US"/>
        </a:p>
      </dgm:t>
    </dgm:pt>
    <dgm:pt modelId="{59FD3A6B-0995-4D92-8097-37C5B0B9C63A}" type="sibTrans" cxnId="{32A64340-9AB7-4949-A9C4-A1E1D689C2DA}">
      <dgm:prSet/>
      <dgm:spPr/>
      <dgm:t>
        <a:bodyPr/>
        <a:lstStyle/>
        <a:p>
          <a:endParaRPr lang="en-US"/>
        </a:p>
      </dgm:t>
    </dgm:pt>
    <dgm:pt modelId="{7AEB4588-3B1E-49AA-8AB9-61BC7F495D6D}">
      <dgm:prSet phldrT="[Text]" custT="1"/>
      <dgm:spPr/>
      <dgm:t>
        <a:bodyPr/>
        <a:lstStyle/>
        <a:p>
          <a:r>
            <a:rPr lang="en-US" sz="2500" kern="1200" dirty="0">
              <a:solidFill>
                <a:srgbClr val="FFFFFF"/>
              </a:solidFill>
              <a:latin typeface="Segoe UI"/>
              <a:ea typeface="+mn-ea"/>
              <a:cs typeface="+mn-cs"/>
            </a:rPr>
            <a:t>Treasury</a:t>
          </a:r>
          <a:r>
            <a:rPr lang="en-US" sz="2500" kern="1200" dirty="0">
              <a:solidFill>
                <a:srgbClr val="FFFFFF"/>
              </a:solidFill>
            </a:rPr>
            <a:t> </a:t>
          </a:r>
          <a:r>
            <a:rPr lang="en-US" sz="2500" kern="1200" dirty="0">
              <a:solidFill>
                <a:srgbClr val="FFFFFF"/>
              </a:solidFill>
              <a:latin typeface="Segoe UI"/>
              <a:ea typeface="+mn-ea"/>
              <a:cs typeface="+mn-cs"/>
            </a:rPr>
            <a:t>Yields</a:t>
          </a:r>
        </a:p>
      </dgm:t>
    </dgm:pt>
    <dgm:pt modelId="{18952496-0A68-4368-B893-88C604CD13D0}" type="parTrans" cxnId="{A2E86C17-3660-499A-BE96-BD13DF36FEDD}">
      <dgm:prSet/>
      <dgm:spPr/>
      <dgm:t>
        <a:bodyPr/>
        <a:lstStyle/>
        <a:p>
          <a:endParaRPr lang="en-US"/>
        </a:p>
      </dgm:t>
    </dgm:pt>
    <dgm:pt modelId="{EA25E3AE-CA19-4C0E-87E5-5306669D5988}" type="sibTrans" cxnId="{A2E86C17-3660-499A-BE96-BD13DF36FEDD}">
      <dgm:prSet/>
      <dgm:spPr/>
      <dgm:t>
        <a:bodyPr/>
        <a:lstStyle/>
        <a:p>
          <a:endParaRPr lang="en-US"/>
        </a:p>
      </dgm:t>
    </dgm:pt>
    <dgm:pt modelId="{89B7DDB0-A10D-4B3E-AFBF-3DD68FD308EA}">
      <dgm:prSet phldrT="[Text]"/>
      <dgm:spPr/>
      <dgm:t>
        <a:bodyPr/>
        <a:lstStyle/>
        <a:p>
          <a:r>
            <a:rPr lang="en-US" dirty="0">
              <a:solidFill>
                <a:srgbClr val="FFFFFF"/>
              </a:solidFill>
            </a:rPr>
            <a:t>10Y</a:t>
          </a:r>
        </a:p>
      </dgm:t>
    </dgm:pt>
    <dgm:pt modelId="{57942833-430E-4A3C-ACAE-32EA7B6C4A73}" type="parTrans" cxnId="{A5A07CA3-EE8D-4E66-B090-D7EE1DB27027}">
      <dgm:prSet/>
      <dgm:spPr/>
      <dgm:t>
        <a:bodyPr/>
        <a:lstStyle/>
        <a:p>
          <a:endParaRPr lang="en-US"/>
        </a:p>
      </dgm:t>
    </dgm:pt>
    <dgm:pt modelId="{9D82A9C4-FA2C-4B4F-A2BF-B4054101DD23}" type="sibTrans" cxnId="{A5A07CA3-EE8D-4E66-B090-D7EE1DB27027}">
      <dgm:prSet/>
      <dgm:spPr/>
      <dgm:t>
        <a:bodyPr/>
        <a:lstStyle/>
        <a:p>
          <a:endParaRPr lang="en-US"/>
        </a:p>
      </dgm:t>
    </dgm:pt>
    <dgm:pt modelId="{B8651A35-A40E-4A43-8723-B68BB5549E8D}">
      <dgm:prSet phldrT="[Text]"/>
      <dgm:spPr/>
      <dgm:t>
        <a:bodyPr/>
        <a:lstStyle/>
        <a:p>
          <a:r>
            <a:rPr lang="en-US" dirty="0">
              <a:solidFill>
                <a:srgbClr val="FFFFFF"/>
              </a:solidFill>
            </a:rPr>
            <a:t>30Y</a:t>
          </a:r>
        </a:p>
      </dgm:t>
    </dgm:pt>
    <dgm:pt modelId="{988DA6E7-4CB3-4945-BCF4-372BD9DAC61F}" type="parTrans" cxnId="{9238F7DB-1368-4D27-B290-DAF2445F298A}">
      <dgm:prSet/>
      <dgm:spPr/>
      <dgm:t>
        <a:bodyPr/>
        <a:lstStyle/>
        <a:p>
          <a:endParaRPr lang="en-US"/>
        </a:p>
      </dgm:t>
    </dgm:pt>
    <dgm:pt modelId="{F90BED37-0206-445D-BE95-F4C35537E41E}" type="sibTrans" cxnId="{9238F7DB-1368-4D27-B290-DAF2445F298A}">
      <dgm:prSet/>
      <dgm:spPr/>
      <dgm:t>
        <a:bodyPr/>
        <a:lstStyle/>
        <a:p>
          <a:endParaRPr lang="en-US"/>
        </a:p>
      </dgm:t>
    </dgm:pt>
    <dgm:pt modelId="{537EBF58-315F-4D56-B46C-CFAFF6F5966E}">
      <dgm:prSet phldrT="[Text]"/>
      <dgm:spPr/>
      <dgm:t>
        <a:bodyPr/>
        <a:lstStyle/>
        <a:p>
          <a:r>
            <a:rPr lang="en-US" dirty="0">
              <a:solidFill>
                <a:srgbClr val="FFFFFF"/>
              </a:solidFill>
            </a:rPr>
            <a:t>FX Rates</a:t>
          </a:r>
        </a:p>
      </dgm:t>
    </dgm:pt>
    <dgm:pt modelId="{997B17D8-5F4B-46C9-82B3-E96B8AE40B01}" type="parTrans" cxnId="{EB7A23CB-80DB-4C57-9A79-975C5CB94D53}">
      <dgm:prSet/>
      <dgm:spPr/>
      <dgm:t>
        <a:bodyPr/>
        <a:lstStyle/>
        <a:p>
          <a:endParaRPr lang="en-US"/>
        </a:p>
      </dgm:t>
    </dgm:pt>
    <dgm:pt modelId="{C1E1C185-3F35-4403-AAEA-C7987D0034CC}" type="sibTrans" cxnId="{EB7A23CB-80DB-4C57-9A79-975C5CB94D53}">
      <dgm:prSet/>
      <dgm:spPr/>
      <dgm:t>
        <a:bodyPr/>
        <a:lstStyle/>
        <a:p>
          <a:endParaRPr lang="en-US"/>
        </a:p>
      </dgm:t>
    </dgm:pt>
    <dgm:pt modelId="{16732667-4993-4D1B-810E-2B25E8AA77AE}">
      <dgm:prSet phldrT="[Text]"/>
      <dgm:spPr/>
      <dgm:t>
        <a:bodyPr/>
        <a:lstStyle/>
        <a:p>
          <a:r>
            <a:rPr lang="en-US" dirty="0">
              <a:solidFill>
                <a:srgbClr val="FFFFFF"/>
              </a:solidFill>
            </a:rPr>
            <a:t>Economic Indicators</a:t>
          </a:r>
        </a:p>
      </dgm:t>
    </dgm:pt>
    <dgm:pt modelId="{D37E9480-B7E4-4321-8DBF-587AF23EBE11}" type="parTrans" cxnId="{C8FB130B-02CD-4A13-A9B5-395AFE96639F}">
      <dgm:prSet/>
      <dgm:spPr/>
      <dgm:t>
        <a:bodyPr/>
        <a:lstStyle/>
        <a:p>
          <a:endParaRPr lang="en-US"/>
        </a:p>
      </dgm:t>
    </dgm:pt>
    <dgm:pt modelId="{36DB9754-1808-43F1-A70D-D6FF9EFC0EDA}" type="sibTrans" cxnId="{C8FB130B-02CD-4A13-A9B5-395AFE96639F}">
      <dgm:prSet/>
      <dgm:spPr/>
      <dgm:t>
        <a:bodyPr/>
        <a:lstStyle/>
        <a:p>
          <a:endParaRPr lang="en-US"/>
        </a:p>
      </dgm:t>
    </dgm:pt>
    <dgm:pt modelId="{B25CAC0A-B22B-4D73-BA08-B3E9A909DE44}">
      <dgm:prSet phldrT="[Text]"/>
      <dgm:spPr/>
      <dgm:t>
        <a:bodyPr/>
        <a:lstStyle/>
        <a:p>
          <a:r>
            <a:rPr lang="en-US" dirty="0">
              <a:solidFill>
                <a:srgbClr val="FFFFFF"/>
              </a:solidFill>
            </a:rPr>
            <a:t>US Interest Rate</a:t>
          </a:r>
        </a:p>
      </dgm:t>
    </dgm:pt>
    <dgm:pt modelId="{36AFD41B-B7B7-417C-8819-3881549D7A2B}" type="parTrans" cxnId="{3AC32A2A-6E50-4E24-8DA9-8F02C85B0889}">
      <dgm:prSet/>
      <dgm:spPr/>
      <dgm:t>
        <a:bodyPr/>
        <a:lstStyle/>
        <a:p>
          <a:endParaRPr lang="en-US"/>
        </a:p>
      </dgm:t>
    </dgm:pt>
    <dgm:pt modelId="{F452303E-C0BE-453C-AF89-CF9AE899A684}" type="sibTrans" cxnId="{3AC32A2A-6E50-4E24-8DA9-8F02C85B0889}">
      <dgm:prSet/>
      <dgm:spPr/>
      <dgm:t>
        <a:bodyPr/>
        <a:lstStyle/>
        <a:p>
          <a:endParaRPr lang="en-US"/>
        </a:p>
      </dgm:t>
    </dgm:pt>
    <dgm:pt modelId="{04DCE3FB-6E67-478B-AA47-9A5CF05D6A68}">
      <dgm:prSet phldrT="[Text]"/>
      <dgm:spPr/>
      <dgm:t>
        <a:bodyPr/>
        <a:lstStyle/>
        <a:p>
          <a:r>
            <a:rPr lang="en-US" dirty="0">
              <a:solidFill>
                <a:srgbClr val="FFFFFF"/>
              </a:solidFill>
            </a:rPr>
            <a:t>Inflation Rate</a:t>
          </a:r>
        </a:p>
      </dgm:t>
    </dgm:pt>
    <dgm:pt modelId="{ECBFDA62-78EE-42F6-B661-154A28188C43}" type="parTrans" cxnId="{FB9FA684-8701-4B7F-871C-F4CA08B2476B}">
      <dgm:prSet/>
      <dgm:spPr/>
      <dgm:t>
        <a:bodyPr/>
        <a:lstStyle/>
        <a:p>
          <a:endParaRPr lang="en-US"/>
        </a:p>
      </dgm:t>
    </dgm:pt>
    <dgm:pt modelId="{FD85DCF0-B42C-49F0-ACC9-38AF6465933C}" type="sibTrans" cxnId="{FB9FA684-8701-4B7F-871C-F4CA08B2476B}">
      <dgm:prSet/>
      <dgm:spPr/>
      <dgm:t>
        <a:bodyPr/>
        <a:lstStyle/>
        <a:p>
          <a:endParaRPr lang="en-US"/>
        </a:p>
      </dgm:t>
    </dgm:pt>
    <dgm:pt modelId="{AD66E705-B7DB-4647-B567-D7174BE2483D}">
      <dgm:prSet phldrT="[Text]"/>
      <dgm:spPr/>
      <dgm:t>
        <a:bodyPr/>
        <a:lstStyle/>
        <a:p>
          <a:r>
            <a:rPr lang="en-US" dirty="0">
              <a:solidFill>
                <a:srgbClr val="FFFFFF"/>
              </a:solidFill>
            </a:rPr>
            <a:t>Un-Employment Rate</a:t>
          </a:r>
        </a:p>
      </dgm:t>
    </dgm:pt>
    <dgm:pt modelId="{D418529A-979F-4F33-964F-5BB08969723D}" type="parTrans" cxnId="{401D5C7B-725F-4483-8590-8F1541967C7F}">
      <dgm:prSet/>
      <dgm:spPr/>
      <dgm:t>
        <a:bodyPr/>
        <a:lstStyle/>
        <a:p>
          <a:endParaRPr lang="en-US"/>
        </a:p>
      </dgm:t>
    </dgm:pt>
    <dgm:pt modelId="{6C21791C-9A1F-42E3-8DF8-EAF40FF9F8CB}" type="sibTrans" cxnId="{401D5C7B-725F-4483-8590-8F1541967C7F}">
      <dgm:prSet/>
      <dgm:spPr/>
      <dgm:t>
        <a:bodyPr/>
        <a:lstStyle/>
        <a:p>
          <a:endParaRPr lang="en-US"/>
        </a:p>
      </dgm:t>
    </dgm:pt>
    <dgm:pt modelId="{AD4318C7-2E54-4DED-B780-E0F6307A0695}">
      <dgm:prSet phldrT="[Text]"/>
      <dgm:spPr/>
      <dgm:t>
        <a:bodyPr/>
        <a:lstStyle/>
        <a:p>
          <a:r>
            <a:rPr lang="en-US" dirty="0">
              <a:solidFill>
                <a:srgbClr val="FFFFFF"/>
              </a:solidFill>
            </a:rPr>
            <a:t>GDP Growth Rate</a:t>
          </a:r>
        </a:p>
      </dgm:t>
    </dgm:pt>
    <dgm:pt modelId="{85503108-7FC5-4DC3-96CD-FC6EA8D1368F}" type="parTrans" cxnId="{00C294FB-84F7-493E-ACDB-ADDB49ED42A6}">
      <dgm:prSet/>
      <dgm:spPr/>
      <dgm:t>
        <a:bodyPr/>
        <a:lstStyle/>
        <a:p>
          <a:endParaRPr lang="en-US"/>
        </a:p>
      </dgm:t>
    </dgm:pt>
    <dgm:pt modelId="{29709898-CAA1-4885-99D8-DECBF6089FCB}" type="sibTrans" cxnId="{00C294FB-84F7-493E-ACDB-ADDB49ED42A6}">
      <dgm:prSet/>
      <dgm:spPr/>
      <dgm:t>
        <a:bodyPr/>
        <a:lstStyle/>
        <a:p>
          <a:endParaRPr lang="en-US"/>
        </a:p>
      </dgm:t>
    </dgm:pt>
    <dgm:pt modelId="{2F6D6399-58B9-45D3-B183-635F7BC23C09}">
      <dgm:prSet phldrT="[Text]"/>
      <dgm:spPr/>
      <dgm:t>
        <a:bodyPr/>
        <a:lstStyle/>
        <a:p>
          <a:endParaRPr lang="en-US" dirty="0">
            <a:solidFill>
              <a:srgbClr val="FFFFFF"/>
            </a:solidFill>
          </a:endParaRPr>
        </a:p>
      </dgm:t>
    </dgm:pt>
    <dgm:pt modelId="{B5BE6CE6-E7B5-4100-A6AD-0F737E1A1079}" type="parTrans" cxnId="{769B3258-FCE9-4F6D-8EC2-CF6522538184}">
      <dgm:prSet/>
      <dgm:spPr/>
      <dgm:t>
        <a:bodyPr/>
        <a:lstStyle/>
        <a:p>
          <a:endParaRPr lang="en-US"/>
        </a:p>
      </dgm:t>
    </dgm:pt>
    <dgm:pt modelId="{6836A3C9-864B-47D4-ACDA-EB4D5DF3CB6B}" type="sibTrans" cxnId="{769B3258-FCE9-4F6D-8EC2-CF6522538184}">
      <dgm:prSet/>
      <dgm:spPr/>
      <dgm:t>
        <a:bodyPr/>
        <a:lstStyle/>
        <a:p>
          <a:endParaRPr lang="en-US"/>
        </a:p>
      </dgm:t>
    </dgm:pt>
    <dgm:pt modelId="{8AA1F159-91B2-4C6F-87FF-E5E107B89D67}" type="pres">
      <dgm:prSet presAssocID="{BA41B2C5-B4BA-43B8-BEEF-6FABC75A8AA6}" presName="vert0" presStyleCnt="0">
        <dgm:presLayoutVars>
          <dgm:dir/>
          <dgm:animOne val="branch"/>
          <dgm:animLvl val="lvl"/>
        </dgm:presLayoutVars>
      </dgm:prSet>
      <dgm:spPr/>
    </dgm:pt>
    <dgm:pt modelId="{B5779F3C-0600-4110-AD1C-C3CB83986763}" type="pres">
      <dgm:prSet presAssocID="{537EBF58-315F-4D56-B46C-CFAFF6F5966E}" presName="thickLine" presStyleLbl="alignNode1" presStyleIdx="0" presStyleCnt="4"/>
      <dgm:spPr/>
    </dgm:pt>
    <dgm:pt modelId="{D80ED4E6-BC53-4D13-A08B-9B66E4B36E70}" type="pres">
      <dgm:prSet presAssocID="{537EBF58-315F-4D56-B46C-CFAFF6F5966E}" presName="horz1" presStyleCnt="0"/>
      <dgm:spPr/>
    </dgm:pt>
    <dgm:pt modelId="{F1848621-1136-4A85-8E8C-2B9C3AD56396}" type="pres">
      <dgm:prSet presAssocID="{537EBF58-315F-4D56-B46C-CFAFF6F5966E}" presName="tx1" presStyleLbl="revTx" presStyleIdx="0" presStyleCnt="13"/>
      <dgm:spPr/>
    </dgm:pt>
    <dgm:pt modelId="{2AD3404D-121B-42C3-ABB1-3F4856CCCDFF}" type="pres">
      <dgm:prSet presAssocID="{537EBF58-315F-4D56-B46C-CFAFF6F5966E}" presName="vert1" presStyleCnt="0"/>
      <dgm:spPr/>
    </dgm:pt>
    <dgm:pt modelId="{E4F5E3FE-43F2-43BD-9862-EDDABFA88FAC}" type="pres">
      <dgm:prSet presAssocID="{D587DE2C-07F3-4002-9C7A-E4B3A430E492}" presName="vertSpace2a" presStyleCnt="0"/>
      <dgm:spPr/>
    </dgm:pt>
    <dgm:pt modelId="{1F250E77-5034-4682-9BF6-F761FFB3C71A}" type="pres">
      <dgm:prSet presAssocID="{D587DE2C-07F3-4002-9C7A-E4B3A430E492}" presName="horz2" presStyleCnt="0"/>
      <dgm:spPr/>
    </dgm:pt>
    <dgm:pt modelId="{C3D9CF36-9696-4FEE-A513-5E888A8B189B}" type="pres">
      <dgm:prSet presAssocID="{D587DE2C-07F3-4002-9C7A-E4B3A430E492}" presName="horzSpace2" presStyleCnt="0"/>
      <dgm:spPr/>
    </dgm:pt>
    <dgm:pt modelId="{D3F14AA1-0FBE-43D0-BD5E-4C019AC3E192}" type="pres">
      <dgm:prSet presAssocID="{D587DE2C-07F3-4002-9C7A-E4B3A430E492}" presName="tx2" presStyleLbl="revTx" presStyleIdx="1" presStyleCnt="13"/>
      <dgm:spPr/>
    </dgm:pt>
    <dgm:pt modelId="{EF8A2705-6641-4EDA-BFED-13167A4AB36B}" type="pres">
      <dgm:prSet presAssocID="{D587DE2C-07F3-4002-9C7A-E4B3A430E492}" presName="vert2" presStyleCnt="0"/>
      <dgm:spPr/>
    </dgm:pt>
    <dgm:pt modelId="{2AE35799-BE3D-4861-9EC0-701020FF2E13}" type="pres">
      <dgm:prSet presAssocID="{D587DE2C-07F3-4002-9C7A-E4B3A430E492}" presName="thinLine2b" presStyleLbl="callout" presStyleIdx="0" presStyleCnt="9"/>
      <dgm:spPr/>
    </dgm:pt>
    <dgm:pt modelId="{B8C50B32-F7D9-438C-B373-6EDA3AFFBC10}" type="pres">
      <dgm:prSet presAssocID="{D587DE2C-07F3-4002-9C7A-E4B3A430E492}" presName="vertSpace2b" presStyleCnt="0"/>
      <dgm:spPr/>
    </dgm:pt>
    <dgm:pt modelId="{F2066561-5F15-4A59-905A-9C831B6BD2F3}" type="pres">
      <dgm:prSet presAssocID="{FE71AA8F-1BB2-4666-8ECF-59D2CC60085E}" presName="horz2" presStyleCnt="0"/>
      <dgm:spPr/>
    </dgm:pt>
    <dgm:pt modelId="{EFD734C4-0D48-4A1A-A271-899B6E83289D}" type="pres">
      <dgm:prSet presAssocID="{FE71AA8F-1BB2-4666-8ECF-59D2CC60085E}" presName="horzSpace2" presStyleCnt="0"/>
      <dgm:spPr/>
    </dgm:pt>
    <dgm:pt modelId="{3033ECD5-ADED-4A74-AFEF-64E8B7A5C2BB}" type="pres">
      <dgm:prSet presAssocID="{FE71AA8F-1BB2-4666-8ECF-59D2CC60085E}" presName="tx2" presStyleLbl="revTx" presStyleIdx="2" presStyleCnt="13"/>
      <dgm:spPr/>
    </dgm:pt>
    <dgm:pt modelId="{7F72FC93-60E6-4833-A148-720A0CDC3BAB}" type="pres">
      <dgm:prSet presAssocID="{FE71AA8F-1BB2-4666-8ECF-59D2CC60085E}" presName="vert2" presStyleCnt="0"/>
      <dgm:spPr/>
    </dgm:pt>
    <dgm:pt modelId="{71611F03-F7FE-4C0A-BD9D-6427D467F47A}" type="pres">
      <dgm:prSet presAssocID="{FE71AA8F-1BB2-4666-8ECF-59D2CC60085E}" presName="thinLine2b" presStyleLbl="callout" presStyleIdx="1" presStyleCnt="9"/>
      <dgm:spPr/>
    </dgm:pt>
    <dgm:pt modelId="{71CAFA42-8B9C-461E-B741-C0BD8103D487}" type="pres">
      <dgm:prSet presAssocID="{FE71AA8F-1BB2-4666-8ECF-59D2CC60085E}" presName="vertSpace2b" presStyleCnt="0"/>
      <dgm:spPr/>
    </dgm:pt>
    <dgm:pt modelId="{8258FE64-D742-45FB-94E6-63A7CCF21C97}" type="pres">
      <dgm:prSet presAssocID="{F1891E1A-E750-4E60-8898-442FBF9002E3}" presName="horz2" presStyleCnt="0"/>
      <dgm:spPr/>
    </dgm:pt>
    <dgm:pt modelId="{5E6A89CE-ED0B-4288-904A-262A3AF8948B}" type="pres">
      <dgm:prSet presAssocID="{F1891E1A-E750-4E60-8898-442FBF9002E3}" presName="horzSpace2" presStyleCnt="0"/>
      <dgm:spPr/>
    </dgm:pt>
    <dgm:pt modelId="{FA1B4A61-E8F5-4F65-A61A-46E241A348BF}" type="pres">
      <dgm:prSet presAssocID="{F1891E1A-E750-4E60-8898-442FBF9002E3}" presName="tx2" presStyleLbl="revTx" presStyleIdx="3" presStyleCnt="13"/>
      <dgm:spPr/>
    </dgm:pt>
    <dgm:pt modelId="{C35D47C8-B9A4-4FAC-A09C-4195DF899BFB}" type="pres">
      <dgm:prSet presAssocID="{F1891E1A-E750-4E60-8898-442FBF9002E3}" presName="vert2" presStyleCnt="0"/>
      <dgm:spPr/>
    </dgm:pt>
    <dgm:pt modelId="{D0A3D2AA-D5DC-4E96-9404-9F530E912112}" type="pres">
      <dgm:prSet presAssocID="{F1891E1A-E750-4E60-8898-442FBF9002E3}" presName="thinLine2b" presStyleLbl="callout" presStyleIdx="2" presStyleCnt="9"/>
      <dgm:spPr/>
    </dgm:pt>
    <dgm:pt modelId="{CBD98889-1751-4E6D-B0D7-E31F03C53779}" type="pres">
      <dgm:prSet presAssocID="{F1891E1A-E750-4E60-8898-442FBF9002E3}" presName="vertSpace2b" presStyleCnt="0"/>
      <dgm:spPr/>
    </dgm:pt>
    <dgm:pt modelId="{BDFF047E-8583-4749-AEF0-38EB70FC3920}" type="pres">
      <dgm:prSet presAssocID="{7AEB4588-3B1E-49AA-8AB9-61BC7F495D6D}" presName="thickLine" presStyleLbl="alignNode1" presStyleIdx="1" presStyleCnt="4"/>
      <dgm:spPr/>
    </dgm:pt>
    <dgm:pt modelId="{1FCDE61B-4CED-4E76-8762-B009689FF429}" type="pres">
      <dgm:prSet presAssocID="{7AEB4588-3B1E-49AA-8AB9-61BC7F495D6D}" presName="horz1" presStyleCnt="0"/>
      <dgm:spPr/>
    </dgm:pt>
    <dgm:pt modelId="{9A8C3281-FE3C-4866-B650-2A97C05FB854}" type="pres">
      <dgm:prSet presAssocID="{7AEB4588-3B1E-49AA-8AB9-61BC7F495D6D}" presName="tx1" presStyleLbl="revTx" presStyleIdx="4" presStyleCnt="13"/>
      <dgm:spPr/>
    </dgm:pt>
    <dgm:pt modelId="{57665F08-74C6-4D43-9A28-45B66286D3E0}" type="pres">
      <dgm:prSet presAssocID="{7AEB4588-3B1E-49AA-8AB9-61BC7F495D6D}" presName="vert1" presStyleCnt="0"/>
      <dgm:spPr/>
    </dgm:pt>
    <dgm:pt modelId="{7C395BEB-D89C-4086-9801-2B8430A6EB3D}" type="pres">
      <dgm:prSet presAssocID="{89B7DDB0-A10D-4B3E-AFBF-3DD68FD308EA}" presName="vertSpace2a" presStyleCnt="0"/>
      <dgm:spPr/>
    </dgm:pt>
    <dgm:pt modelId="{597AC6FD-CA8E-4310-9A22-88DE411F4F26}" type="pres">
      <dgm:prSet presAssocID="{89B7DDB0-A10D-4B3E-AFBF-3DD68FD308EA}" presName="horz2" presStyleCnt="0"/>
      <dgm:spPr/>
    </dgm:pt>
    <dgm:pt modelId="{7786A8F1-B6B1-496B-96C9-1576EDB0CBDB}" type="pres">
      <dgm:prSet presAssocID="{89B7DDB0-A10D-4B3E-AFBF-3DD68FD308EA}" presName="horzSpace2" presStyleCnt="0"/>
      <dgm:spPr/>
    </dgm:pt>
    <dgm:pt modelId="{1032F0DE-3152-49BE-A053-359E341D9D25}" type="pres">
      <dgm:prSet presAssocID="{89B7DDB0-A10D-4B3E-AFBF-3DD68FD308EA}" presName="tx2" presStyleLbl="revTx" presStyleIdx="5" presStyleCnt="13"/>
      <dgm:spPr/>
    </dgm:pt>
    <dgm:pt modelId="{D6CD93E5-533D-4F0B-AAD2-B0D7D1F53F27}" type="pres">
      <dgm:prSet presAssocID="{89B7DDB0-A10D-4B3E-AFBF-3DD68FD308EA}" presName="vert2" presStyleCnt="0"/>
      <dgm:spPr/>
    </dgm:pt>
    <dgm:pt modelId="{C494AFF8-7F34-4149-A9C8-B8BD63387FD7}" type="pres">
      <dgm:prSet presAssocID="{89B7DDB0-A10D-4B3E-AFBF-3DD68FD308EA}" presName="thinLine2b" presStyleLbl="callout" presStyleIdx="3" presStyleCnt="9"/>
      <dgm:spPr/>
    </dgm:pt>
    <dgm:pt modelId="{2920E937-2C2A-4F8B-9361-841BB4D1C31C}" type="pres">
      <dgm:prSet presAssocID="{89B7DDB0-A10D-4B3E-AFBF-3DD68FD308EA}" presName="vertSpace2b" presStyleCnt="0"/>
      <dgm:spPr/>
    </dgm:pt>
    <dgm:pt modelId="{07E11157-5F29-4EC6-86C8-34CC4600BE5B}" type="pres">
      <dgm:prSet presAssocID="{B8651A35-A40E-4A43-8723-B68BB5549E8D}" presName="horz2" presStyleCnt="0"/>
      <dgm:spPr/>
    </dgm:pt>
    <dgm:pt modelId="{1D2C4BDE-F7CF-4E34-B761-EA999DEACD08}" type="pres">
      <dgm:prSet presAssocID="{B8651A35-A40E-4A43-8723-B68BB5549E8D}" presName="horzSpace2" presStyleCnt="0"/>
      <dgm:spPr/>
    </dgm:pt>
    <dgm:pt modelId="{DC8B777C-A684-49D8-AA1A-CC3E3FB930F7}" type="pres">
      <dgm:prSet presAssocID="{B8651A35-A40E-4A43-8723-B68BB5549E8D}" presName="tx2" presStyleLbl="revTx" presStyleIdx="6" presStyleCnt="13"/>
      <dgm:spPr/>
    </dgm:pt>
    <dgm:pt modelId="{05BD15C9-422D-4886-AC32-FA2A822823D3}" type="pres">
      <dgm:prSet presAssocID="{B8651A35-A40E-4A43-8723-B68BB5549E8D}" presName="vert2" presStyleCnt="0"/>
      <dgm:spPr/>
    </dgm:pt>
    <dgm:pt modelId="{BDD4733C-FCF4-46EE-A7EC-535E81AB4D26}" type="pres">
      <dgm:prSet presAssocID="{B8651A35-A40E-4A43-8723-B68BB5549E8D}" presName="thinLine2b" presStyleLbl="callout" presStyleIdx="4" presStyleCnt="9"/>
      <dgm:spPr/>
    </dgm:pt>
    <dgm:pt modelId="{615ED251-017A-4B57-A3B0-2970CBE29B74}" type="pres">
      <dgm:prSet presAssocID="{B8651A35-A40E-4A43-8723-B68BB5549E8D}" presName="vertSpace2b" presStyleCnt="0"/>
      <dgm:spPr/>
    </dgm:pt>
    <dgm:pt modelId="{05A41723-D5EB-48C4-B5AD-5BD16A4330F6}" type="pres">
      <dgm:prSet presAssocID="{16732667-4993-4D1B-810E-2B25E8AA77AE}" presName="thickLine" presStyleLbl="alignNode1" presStyleIdx="2" presStyleCnt="4"/>
      <dgm:spPr/>
    </dgm:pt>
    <dgm:pt modelId="{15330B50-6C72-4CC1-A1A3-8E9B3D1BEF3C}" type="pres">
      <dgm:prSet presAssocID="{16732667-4993-4D1B-810E-2B25E8AA77AE}" presName="horz1" presStyleCnt="0"/>
      <dgm:spPr/>
    </dgm:pt>
    <dgm:pt modelId="{CA0E506B-DF78-497A-B1AD-6A4B05B9D77E}" type="pres">
      <dgm:prSet presAssocID="{16732667-4993-4D1B-810E-2B25E8AA77AE}" presName="tx1" presStyleLbl="revTx" presStyleIdx="7" presStyleCnt="13"/>
      <dgm:spPr/>
    </dgm:pt>
    <dgm:pt modelId="{5AD28D70-6531-4E88-ABD7-E008112A4008}" type="pres">
      <dgm:prSet presAssocID="{16732667-4993-4D1B-810E-2B25E8AA77AE}" presName="vert1" presStyleCnt="0"/>
      <dgm:spPr/>
    </dgm:pt>
    <dgm:pt modelId="{1C9E8B63-DE7E-481D-8205-F88CA27C19A5}" type="pres">
      <dgm:prSet presAssocID="{B25CAC0A-B22B-4D73-BA08-B3E9A909DE44}" presName="vertSpace2a" presStyleCnt="0"/>
      <dgm:spPr/>
    </dgm:pt>
    <dgm:pt modelId="{1632DED0-3273-4902-820E-268DF4F4FCAE}" type="pres">
      <dgm:prSet presAssocID="{B25CAC0A-B22B-4D73-BA08-B3E9A909DE44}" presName="horz2" presStyleCnt="0"/>
      <dgm:spPr/>
    </dgm:pt>
    <dgm:pt modelId="{7D2F3588-BB72-4B39-8893-AD79783BC73C}" type="pres">
      <dgm:prSet presAssocID="{B25CAC0A-B22B-4D73-BA08-B3E9A909DE44}" presName="horzSpace2" presStyleCnt="0"/>
      <dgm:spPr/>
    </dgm:pt>
    <dgm:pt modelId="{E941B7EE-B907-495A-B552-E0F750BC00E6}" type="pres">
      <dgm:prSet presAssocID="{B25CAC0A-B22B-4D73-BA08-B3E9A909DE44}" presName="tx2" presStyleLbl="revTx" presStyleIdx="8" presStyleCnt="13"/>
      <dgm:spPr/>
    </dgm:pt>
    <dgm:pt modelId="{B8053A06-783F-4AE2-B85A-7EA44F63CE04}" type="pres">
      <dgm:prSet presAssocID="{B25CAC0A-B22B-4D73-BA08-B3E9A909DE44}" presName="vert2" presStyleCnt="0"/>
      <dgm:spPr/>
    </dgm:pt>
    <dgm:pt modelId="{37206BC8-9B64-421F-BB0F-48F1E6606B08}" type="pres">
      <dgm:prSet presAssocID="{B25CAC0A-B22B-4D73-BA08-B3E9A909DE44}" presName="thinLine2b" presStyleLbl="callout" presStyleIdx="5" presStyleCnt="9"/>
      <dgm:spPr/>
    </dgm:pt>
    <dgm:pt modelId="{963F5D1F-C392-4218-9707-5A70BDD4BFC9}" type="pres">
      <dgm:prSet presAssocID="{B25CAC0A-B22B-4D73-BA08-B3E9A909DE44}" presName="vertSpace2b" presStyleCnt="0"/>
      <dgm:spPr/>
    </dgm:pt>
    <dgm:pt modelId="{EC2F61A2-3411-4B7A-9906-F51B5494CAB8}" type="pres">
      <dgm:prSet presAssocID="{04DCE3FB-6E67-478B-AA47-9A5CF05D6A68}" presName="horz2" presStyleCnt="0"/>
      <dgm:spPr/>
    </dgm:pt>
    <dgm:pt modelId="{776BD0BB-5E73-4AB8-92D1-846559950874}" type="pres">
      <dgm:prSet presAssocID="{04DCE3FB-6E67-478B-AA47-9A5CF05D6A68}" presName="horzSpace2" presStyleCnt="0"/>
      <dgm:spPr/>
    </dgm:pt>
    <dgm:pt modelId="{ECEEA89F-975E-450A-9206-CD13A7BBF2FA}" type="pres">
      <dgm:prSet presAssocID="{04DCE3FB-6E67-478B-AA47-9A5CF05D6A68}" presName="tx2" presStyleLbl="revTx" presStyleIdx="9" presStyleCnt="13"/>
      <dgm:spPr/>
    </dgm:pt>
    <dgm:pt modelId="{8ECD1AA8-01AE-4FAF-87C9-FCA3B7746A7F}" type="pres">
      <dgm:prSet presAssocID="{04DCE3FB-6E67-478B-AA47-9A5CF05D6A68}" presName="vert2" presStyleCnt="0"/>
      <dgm:spPr/>
    </dgm:pt>
    <dgm:pt modelId="{511F0188-2054-4CC2-8E36-DF65EB202EB7}" type="pres">
      <dgm:prSet presAssocID="{04DCE3FB-6E67-478B-AA47-9A5CF05D6A68}" presName="thinLine2b" presStyleLbl="callout" presStyleIdx="6" presStyleCnt="9"/>
      <dgm:spPr/>
    </dgm:pt>
    <dgm:pt modelId="{A5C93A78-DCEF-424E-8100-60B23FA18273}" type="pres">
      <dgm:prSet presAssocID="{04DCE3FB-6E67-478B-AA47-9A5CF05D6A68}" presName="vertSpace2b" presStyleCnt="0"/>
      <dgm:spPr/>
    </dgm:pt>
    <dgm:pt modelId="{923B754E-2E22-4DC4-8786-CD96850FC40E}" type="pres">
      <dgm:prSet presAssocID="{AD66E705-B7DB-4647-B567-D7174BE2483D}" presName="horz2" presStyleCnt="0"/>
      <dgm:spPr/>
    </dgm:pt>
    <dgm:pt modelId="{817BFC45-9A03-40EF-8EBE-ED5BD4A94FED}" type="pres">
      <dgm:prSet presAssocID="{AD66E705-B7DB-4647-B567-D7174BE2483D}" presName="horzSpace2" presStyleCnt="0"/>
      <dgm:spPr/>
    </dgm:pt>
    <dgm:pt modelId="{86E2DA24-728E-40A9-9EDE-65AFB8D09BB0}" type="pres">
      <dgm:prSet presAssocID="{AD66E705-B7DB-4647-B567-D7174BE2483D}" presName="tx2" presStyleLbl="revTx" presStyleIdx="10" presStyleCnt="13"/>
      <dgm:spPr/>
    </dgm:pt>
    <dgm:pt modelId="{8BFA5A0A-617B-4AD1-8AB4-14CCD59D33E4}" type="pres">
      <dgm:prSet presAssocID="{AD66E705-B7DB-4647-B567-D7174BE2483D}" presName="vert2" presStyleCnt="0"/>
      <dgm:spPr/>
    </dgm:pt>
    <dgm:pt modelId="{A7A9F332-601E-466C-99D8-7A61164C7176}" type="pres">
      <dgm:prSet presAssocID="{AD66E705-B7DB-4647-B567-D7174BE2483D}" presName="thinLine2b" presStyleLbl="callout" presStyleIdx="7" presStyleCnt="9"/>
      <dgm:spPr/>
    </dgm:pt>
    <dgm:pt modelId="{8DEF6361-F939-4AAF-9751-A32AEE735979}" type="pres">
      <dgm:prSet presAssocID="{AD66E705-B7DB-4647-B567-D7174BE2483D}" presName="vertSpace2b" presStyleCnt="0"/>
      <dgm:spPr/>
    </dgm:pt>
    <dgm:pt modelId="{7E3586D8-915F-4128-86E6-C6D33CF95C2D}" type="pres">
      <dgm:prSet presAssocID="{AD4318C7-2E54-4DED-B780-E0F6307A0695}" presName="horz2" presStyleCnt="0"/>
      <dgm:spPr/>
    </dgm:pt>
    <dgm:pt modelId="{14D9A7A7-197D-415D-8730-26F3E67E8AA3}" type="pres">
      <dgm:prSet presAssocID="{AD4318C7-2E54-4DED-B780-E0F6307A0695}" presName="horzSpace2" presStyleCnt="0"/>
      <dgm:spPr/>
    </dgm:pt>
    <dgm:pt modelId="{635C9C4E-1606-4C11-8551-017CA4D3D079}" type="pres">
      <dgm:prSet presAssocID="{AD4318C7-2E54-4DED-B780-E0F6307A0695}" presName="tx2" presStyleLbl="revTx" presStyleIdx="11" presStyleCnt="13"/>
      <dgm:spPr/>
    </dgm:pt>
    <dgm:pt modelId="{E805BD17-7740-4A1C-B9B6-853CEBA9F4D3}" type="pres">
      <dgm:prSet presAssocID="{AD4318C7-2E54-4DED-B780-E0F6307A0695}" presName="vert2" presStyleCnt="0"/>
      <dgm:spPr/>
    </dgm:pt>
    <dgm:pt modelId="{8879FFC4-B326-42F1-BBD2-7F203987A1DA}" type="pres">
      <dgm:prSet presAssocID="{AD4318C7-2E54-4DED-B780-E0F6307A0695}" presName="thinLine2b" presStyleLbl="callout" presStyleIdx="8" presStyleCnt="9"/>
      <dgm:spPr/>
    </dgm:pt>
    <dgm:pt modelId="{ABEAB452-341B-4EC7-824C-CCF2CCEB8575}" type="pres">
      <dgm:prSet presAssocID="{AD4318C7-2E54-4DED-B780-E0F6307A0695}" presName="vertSpace2b" presStyleCnt="0"/>
      <dgm:spPr/>
    </dgm:pt>
    <dgm:pt modelId="{65D89127-8A5C-4A8B-8A0B-916902A673A4}" type="pres">
      <dgm:prSet presAssocID="{2F6D6399-58B9-45D3-B183-635F7BC23C09}" presName="thickLine" presStyleLbl="alignNode1" presStyleIdx="3" presStyleCnt="4"/>
      <dgm:spPr/>
    </dgm:pt>
    <dgm:pt modelId="{C0BF070B-0070-443F-B687-CBC6144AB7B8}" type="pres">
      <dgm:prSet presAssocID="{2F6D6399-58B9-45D3-B183-635F7BC23C09}" presName="horz1" presStyleCnt="0"/>
      <dgm:spPr/>
    </dgm:pt>
    <dgm:pt modelId="{8C082D1E-279F-4639-BE0E-55E6AB9ADD27}" type="pres">
      <dgm:prSet presAssocID="{2F6D6399-58B9-45D3-B183-635F7BC23C09}" presName="tx1" presStyleLbl="revTx" presStyleIdx="12" presStyleCnt="13"/>
      <dgm:spPr/>
    </dgm:pt>
    <dgm:pt modelId="{CD028D6F-F68A-4409-A554-C6E2DDD86694}" type="pres">
      <dgm:prSet presAssocID="{2F6D6399-58B9-45D3-B183-635F7BC23C09}" presName="vert1" presStyleCnt="0"/>
      <dgm:spPr/>
    </dgm:pt>
  </dgm:ptLst>
  <dgm:cxnLst>
    <dgm:cxn modelId="{C8FB130B-02CD-4A13-A9B5-395AFE96639F}" srcId="{BA41B2C5-B4BA-43B8-BEEF-6FABC75A8AA6}" destId="{16732667-4993-4D1B-810E-2B25E8AA77AE}" srcOrd="2" destOrd="0" parTransId="{D37E9480-B7E4-4321-8DBF-587AF23EBE11}" sibTransId="{36DB9754-1808-43F1-A70D-D6FF9EFC0EDA}"/>
    <dgm:cxn modelId="{BE6C7A0C-9671-48B9-BDE8-BD4CCFB49995}" type="presOf" srcId="{89B7DDB0-A10D-4B3E-AFBF-3DD68FD308EA}" destId="{1032F0DE-3152-49BE-A053-359E341D9D25}" srcOrd="0" destOrd="0" presId="urn:microsoft.com/office/officeart/2008/layout/LinedList"/>
    <dgm:cxn modelId="{D8276F16-0E85-4666-9E80-1F5A7F9F339D}" type="presOf" srcId="{BA41B2C5-B4BA-43B8-BEEF-6FABC75A8AA6}" destId="{8AA1F159-91B2-4C6F-87FF-E5E107B89D67}" srcOrd="0" destOrd="0" presId="urn:microsoft.com/office/officeart/2008/layout/LinedList"/>
    <dgm:cxn modelId="{A2E86C17-3660-499A-BE96-BD13DF36FEDD}" srcId="{BA41B2C5-B4BA-43B8-BEEF-6FABC75A8AA6}" destId="{7AEB4588-3B1E-49AA-8AB9-61BC7F495D6D}" srcOrd="1" destOrd="0" parTransId="{18952496-0A68-4368-B893-88C604CD13D0}" sibTransId="{EA25E3AE-CA19-4C0E-87E5-5306669D5988}"/>
    <dgm:cxn modelId="{E9B6D821-7FDA-4602-BDC8-355999BA6821}" type="presOf" srcId="{7AEB4588-3B1E-49AA-8AB9-61BC7F495D6D}" destId="{9A8C3281-FE3C-4866-B650-2A97C05FB854}" srcOrd="0" destOrd="0" presId="urn:microsoft.com/office/officeart/2008/layout/LinedList"/>
    <dgm:cxn modelId="{282C7123-A68A-43FB-A778-F398A8EDB980}" type="presOf" srcId="{FE71AA8F-1BB2-4666-8ECF-59D2CC60085E}" destId="{3033ECD5-ADED-4A74-AFEF-64E8B7A5C2BB}" srcOrd="0" destOrd="0" presId="urn:microsoft.com/office/officeart/2008/layout/LinedList"/>
    <dgm:cxn modelId="{3AC32A2A-6E50-4E24-8DA9-8F02C85B0889}" srcId="{16732667-4993-4D1B-810E-2B25E8AA77AE}" destId="{B25CAC0A-B22B-4D73-BA08-B3E9A909DE44}" srcOrd="0" destOrd="0" parTransId="{36AFD41B-B7B7-417C-8819-3881549D7A2B}" sibTransId="{F452303E-C0BE-453C-AF89-CF9AE899A684}"/>
    <dgm:cxn modelId="{1260542A-5E50-42FC-8583-8392BDFAD955}" type="presOf" srcId="{B8651A35-A40E-4A43-8723-B68BB5549E8D}" destId="{DC8B777C-A684-49D8-AA1A-CC3E3FB930F7}" srcOrd="0" destOrd="0" presId="urn:microsoft.com/office/officeart/2008/layout/LinedList"/>
    <dgm:cxn modelId="{32A64340-9AB7-4949-A9C4-A1E1D689C2DA}" srcId="{537EBF58-315F-4D56-B46C-CFAFF6F5966E}" destId="{F1891E1A-E750-4E60-8898-442FBF9002E3}" srcOrd="2" destOrd="0" parTransId="{30D15EA1-9978-4491-B8E8-ED6DBCA59F65}" sibTransId="{59FD3A6B-0995-4D92-8097-37C5B0B9C63A}"/>
    <dgm:cxn modelId="{7FA17560-91BC-47F0-8364-38BA7A8B1C54}" type="presOf" srcId="{F1891E1A-E750-4E60-8898-442FBF9002E3}" destId="{FA1B4A61-E8F5-4F65-A61A-46E241A348BF}" srcOrd="0" destOrd="0" presId="urn:microsoft.com/office/officeart/2008/layout/LinedList"/>
    <dgm:cxn modelId="{6C14EA44-795C-4C8A-85FE-177DC668F6D3}" srcId="{537EBF58-315F-4D56-B46C-CFAFF6F5966E}" destId="{D587DE2C-07F3-4002-9C7A-E4B3A430E492}" srcOrd="0" destOrd="0" parTransId="{416C0919-4DBB-47E3-B504-8031F465688D}" sibTransId="{3A2499AA-7AC9-46C2-A505-83451FB8E12C}"/>
    <dgm:cxn modelId="{29432B45-844C-43FC-A54A-1B197936A9C6}" type="presOf" srcId="{16732667-4993-4D1B-810E-2B25E8AA77AE}" destId="{CA0E506B-DF78-497A-B1AD-6A4B05B9D77E}" srcOrd="0" destOrd="0" presId="urn:microsoft.com/office/officeart/2008/layout/LinedList"/>
    <dgm:cxn modelId="{D9A59066-77D1-4E11-A2BA-972B22C8FB4A}" type="presOf" srcId="{04DCE3FB-6E67-478B-AA47-9A5CF05D6A68}" destId="{ECEEA89F-975E-450A-9206-CD13A7BBF2FA}" srcOrd="0" destOrd="0" presId="urn:microsoft.com/office/officeart/2008/layout/LinedList"/>
    <dgm:cxn modelId="{E18B9A4D-838D-4E04-B969-9F31E13EE6C8}" type="presOf" srcId="{D587DE2C-07F3-4002-9C7A-E4B3A430E492}" destId="{D3F14AA1-0FBE-43D0-BD5E-4C019AC3E192}" srcOrd="0" destOrd="0" presId="urn:microsoft.com/office/officeart/2008/layout/LinedList"/>
    <dgm:cxn modelId="{2336164E-1036-4F29-9948-62895E1F37C1}" type="presOf" srcId="{B25CAC0A-B22B-4D73-BA08-B3E9A909DE44}" destId="{E941B7EE-B907-495A-B552-E0F750BC00E6}" srcOrd="0" destOrd="0" presId="urn:microsoft.com/office/officeart/2008/layout/LinedList"/>
    <dgm:cxn modelId="{769B3258-FCE9-4F6D-8EC2-CF6522538184}" srcId="{BA41B2C5-B4BA-43B8-BEEF-6FABC75A8AA6}" destId="{2F6D6399-58B9-45D3-B183-635F7BC23C09}" srcOrd="3" destOrd="0" parTransId="{B5BE6CE6-E7B5-4100-A6AD-0F737E1A1079}" sibTransId="{6836A3C9-864B-47D4-ACDA-EB4D5DF3CB6B}"/>
    <dgm:cxn modelId="{401D5C7B-725F-4483-8590-8F1541967C7F}" srcId="{16732667-4993-4D1B-810E-2B25E8AA77AE}" destId="{AD66E705-B7DB-4647-B567-D7174BE2483D}" srcOrd="2" destOrd="0" parTransId="{D418529A-979F-4F33-964F-5BB08969723D}" sibTransId="{6C21791C-9A1F-42E3-8DF8-EAF40FF9F8CB}"/>
    <dgm:cxn modelId="{FB9FA684-8701-4B7F-871C-F4CA08B2476B}" srcId="{16732667-4993-4D1B-810E-2B25E8AA77AE}" destId="{04DCE3FB-6E67-478B-AA47-9A5CF05D6A68}" srcOrd="1" destOrd="0" parTransId="{ECBFDA62-78EE-42F6-B661-154A28188C43}" sibTransId="{FD85DCF0-B42C-49F0-ACC9-38AF6465933C}"/>
    <dgm:cxn modelId="{A5A07CA3-EE8D-4E66-B090-D7EE1DB27027}" srcId="{7AEB4588-3B1E-49AA-8AB9-61BC7F495D6D}" destId="{89B7DDB0-A10D-4B3E-AFBF-3DD68FD308EA}" srcOrd="0" destOrd="0" parTransId="{57942833-430E-4A3C-ACAE-32EA7B6C4A73}" sibTransId="{9D82A9C4-FA2C-4B4F-A2BF-B4054101DD23}"/>
    <dgm:cxn modelId="{BC80EAAD-FFD3-421A-983F-68B7D57DC6C0}" type="presOf" srcId="{537EBF58-315F-4D56-B46C-CFAFF6F5966E}" destId="{F1848621-1136-4A85-8E8C-2B9C3AD56396}" srcOrd="0" destOrd="0" presId="urn:microsoft.com/office/officeart/2008/layout/LinedList"/>
    <dgm:cxn modelId="{8BFD63C5-8A5B-4B57-9B33-6F530592EAC0}" srcId="{537EBF58-315F-4D56-B46C-CFAFF6F5966E}" destId="{FE71AA8F-1BB2-4666-8ECF-59D2CC60085E}" srcOrd="1" destOrd="0" parTransId="{8AE91F96-169F-4E18-BA96-79716D18A3C2}" sibTransId="{3D7BE258-0BD6-426A-8F81-AAD2F3A307C0}"/>
    <dgm:cxn modelId="{9014A7C5-72E9-48B6-80A4-259A4E6B2B2B}" type="presOf" srcId="{AD66E705-B7DB-4647-B567-D7174BE2483D}" destId="{86E2DA24-728E-40A9-9EDE-65AFB8D09BB0}" srcOrd="0" destOrd="0" presId="urn:microsoft.com/office/officeart/2008/layout/LinedList"/>
    <dgm:cxn modelId="{EB7A23CB-80DB-4C57-9A79-975C5CB94D53}" srcId="{BA41B2C5-B4BA-43B8-BEEF-6FABC75A8AA6}" destId="{537EBF58-315F-4D56-B46C-CFAFF6F5966E}" srcOrd="0" destOrd="0" parTransId="{997B17D8-5F4B-46C9-82B3-E96B8AE40B01}" sibTransId="{C1E1C185-3F35-4403-AAEA-C7987D0034CC}"/>
    <dgm:cxn modelId="{A1A186CC-7865-4B74-8E7E-FC8906644BF0}" type="presOf" srcId="{2F6D6399-58B9-45D3-B183-635F7BC23C09}" destId="{8C082D1E-279F-4639-BE0E-55E6AB9ADD27}" srcOrd="0" destOrd="0" presId="urn:microsoft.com/office/officeart/2008/layout/LinedList"/>
    <dgm:cxn modelId="{9238F7DB-1368-4D27-B290-DAF2445F298A}" srcId="{7AEB4588-3B1E-49AA-8AB9-61BC7F495D6D}" destId="{B8651A35-A40E-4A43-8723-B68BB5549E8D}" srcOrd="1" destOrd="0" parTransId="{988DA6E7-4CB3-4945-BCF4-372BD9DAC61F}" sibTransId="{F90BED37-0206-445D-BE95-F4C35537E41E}"/>
    <dgm:cxn modelId="{AFBB35F2-6030-4F95-BD8F-59C629F07C42}" type="presOf" srcId="{AD4318C7-2E54-4DED-B780-E0F6307A0695}" destId="{635C9C4E-1606-4C11-8551-017CA4D3D079}" srcOrd="0" destOrd="0" presId="urn:microsoft.com/office/officeart/2008/layout/LinedList"/>
    <dgm:cxn modelId="{00C294FB-84F7-493E-ACDB-ADDB49ED42A6}" srcId="{16732667-4993-4D1B-810E-2B25E8AA77AE}" destId="{AD4318C7-2E54-4DED-B780-E0F6307A0695}" srcOrd="3" destOrd="0" parTransId="{85503108-7FC5-4DC3-96CD-FC6EA8D1368F}" sibTransId="{29709898-CAA1-4885-99D8-DECBF6089FCB}"/>
    <dgm:cxn modelId="{5F865B27-1A76-4860-8F21-BF8781E83013}" type="presParOf" srcId="{8AA1F159-91B2-4C6F-87FF-E5E107B89D67}" destId="{B5779F3C-0600-4110-AD1C-C3CB83986763}" srcOrd="0" destOrd="0" presId="urn:microsoft.com/office/officeart/2008/layout/LinedList"/>
    <dgm:cxn modelId="{2EFB3F4B-4F2F-498A-BA3B-44154CC9B134}" type="presParOf" srcId="{8AA1F159-91B2-4C6F-87FF-E5E107B89D67}" destId="{D80ED4E6-BC53-4D13-A08B-9B66E4B36E70}" srcOrd="1" destOrd="0" presId="urn:microsoft.com/office/officeart/2008/layout/LinedList"/>
    <dgm:cxn modelId="{3AF44761-EA3D-4601-B492-0835B0BD723D}" type="presParOf" srcId="{D80ED4E6-BC53-4D13-A08B-9B66E4B36E70}" destId="{F1848621-1136-4A85-8E8C-2B9C3AD56396}" srcOrd="0" destOrd="0" presId="urn:microsoft.com/office/officeart/2008/layout/LinedList"/>
    <dgm:cxn modelId="{E3A88E78-B524-4632-8471-382A88A8DBAC}" type="presParOf" srcId="{D80ED4E6-BC53-4D13-A08B-9B66E4B36E70}" destId="{2AD3404D-121B-42C3-ABB1-3F4856CCCDFF}" srcOrd="1" destOrd="0" presId="urn:microsoft.com/office/officeart/2008/layout/LinedList"/>
    <dgm:cxn modelId="{06FAE1A5-332E-49B6-A8DE-C8A68900E5E0}" type="presParOf" srcId="{2AD3404D-121B-42C3-ABB1-3F4856CCCDFF}" destId="{E4F5E3FE-43F2-43BD-9862-EDDABFA88FAC}" srcOrd="0" destOrd="0" presId="urn:microsoft.com/office/officeart/2008/layout/LinedList"/>
    <dgm:cxn modelId="{F6354E71-39B5-4919-8A99-C0206F8340EB}" type="presParOf" srcId="{2AD3404D-121B-42C3-ABB1-3F4856CCCDFF}" destId="{1F250E77-5034-4682-9BF6-F761FFB3C71A}" srcOrd="1" destOrd="0" presId="urn:microsoft.com/office/officeart/2008/layout/LinedList"/>
    <dgm:cxn modelId="{6345B3D1-E0FC-4EB9-8565-2EB5E6184594}" type="presParOf" srcId="{1F250E77-5034-4682-9BF6-F761FFB3C71A}" destId="{C3D9CF36-9696-4FEE-A513-5E888A8B189B}" srcOrd="0" destOrd="0" presId="urn:microsoft.com/office/officeart/2008/layout/LinedList"/>
    <dgm:cxn modelId="{188A1BFA-CF1B-4372-AD89-CFF9BEF28207}" type="presParOf" srcId="{1F250E77-5034-4682-9BF6-F761FFB3C71A}" destId="{D3F14AA1-0FBE-43D0-BD5E-4C019AC3E192}" srcOrd="1" destOrd="0" presId="urn:microsoft.com/office/officeart/2008/layout/LinedList"/>
    <dgm:cxn modelId="{374B87E7-7226-470E-B191-81FC30B27B6A}" type="presParOf" srcId="{1F250E77-5034-4682-9BF6-F761FFB3C71A}" destId="{EF8A2705-6641-4EDA-BFED-13167A4AB36B}" srcOrd="2" destOrd="0" presId="urn:microsoft.com/office/officeart/2008/layout/LinedList"/>
    <dgm:cxn modelId="{84856CAB-47C7-44C7-AC95-C01E30812F73}" type="presParOf" srcId="{2AD3404D-121B-42C3-ABB1-3F4856CCCDFF}" destId="{2AE35799-BE3D-4861-9EC0-701020FF2E13}" srcOrd="2" destOrd="0" presId="urn:microsoft.com/office/officeart/2008/layout/LinedList"/>
    <dgm:cxn modelId="{981D6BF3-42F0-4C2E-8F56-2DEA0D1DA643}" type="presParOf" srcId="{2AD3404D-121B-42C3-ABB1-3F4856CCCDFF}" destId="{B8C50B32-F7D9-438C-B373-6EDA3AFFBC10}" srcOrd="3" destOrd="0" presId="urn:microsoft.com/office/officeart/2008/layout/LinedList"/>
    <dgm:cxn modelId="{2FEA220A-7331-4A51-8565-AE9E4535CE47}" type="presParOf" srcId="{2AD3404D-121B-42C3-ABB1-3F4856CCCDFF}" destId="{F2066561-5F15-4A59-905A-9C831B6BD2F3}" srcOrd="4" destOrd="0" presId="urn:microsoft.com/office/officeart/2008/layout/LinedList"/>
    <dgm:cxn modelId="{C51345E4-63D8-4CEF-83A9-526902132B8B}" type="presParOf" srcId="{F2066561-5F15-4A59-905A-9C831B6BD2F3}" destId="{EFD734C4-0D48-4A1A-A271-899B6E83289D}" srcOrd="0" destOrd="0" presId="urn:microsoft.com/office/officeart/2008/layout/LinedList"/>
    <dgm:cxn modelId="{CCA57740-932C-4537-A9B9-07C21EBF908B}" type="presParOf" srcId="{F2066561-5F15-4A59-905A-9C831B6BD2F3}" destId="{3033ECD5-ADED-4A74-AFEF-64E8B7A5C2BB}" srcOrd="1" destOrd="0" presId="urn:microsoft.com/office/officeart/2008/layout/LinedList"/>
    <dgm:cxn modelId="{40A528ED-25E5-4429-8813-EAD3AF475A8D}" type="presParOf" srcId="{F2066561-5F15-4A59-905A-9C831B6BD2F3}" destId="{7F72FC93-60E6-4833-A148-720A0CDC3BAB}" srcOrd="2" destOrd="0" presId="urn:microsoft.com/office/officeart/2008/layout/LinedList"/>
    <dgm:cxn modelId="{1430EEB1-0F74-4A88-9F31-446047E5ACC7}" type="presParOf" srcId="{2AD3404D-121B-42C3-ABB1-3F4856CCCDFF}" destId="{71611F03-F7FE-4C0A-BD9D-6427D467F47A}" srcOrd="5" destOrd="0" presId="urn:microsoft.com/office/officeart/2008/layout/LinedList"/>
    <dgm:cxn modelId="{AA2A6748-83FE-440C-9FBB-14DC7A0FD2FD}" type="presParOf" srcId="{2AD3404D-121B-42C3-ABB1-3F4856CCCDFF}" destId="{71CAFA42-8B9C-461E-B741-C0BD8103D487}" srcOrd="6" destOrd="0" presId="urn:microsoft.com/office/officeart/2008/layout/LinedList"/>
    <dgm:cxn modelId="{46C7E949-0D51-4833-A4A4-D69D39BCF185}" type="presParOf" srcId="{2AD3404D-121B-42C3-ABB1-3F4856CCCDFF}" destId="{8258FE64-D742-45FB-94E6-63A7CCF21C97}" srcOrd="7" destOrd="0" presId="urn:microsoft.com/office/officeart/2008/layout/LinedList"/>
    <dgm:cxn modelId="{DD038CF2-F81C-472C-8064-B69F6F0D3267}" type="presParOf" srcId="{8258FE64-D742-45FB-94E6-63A7CCF21C97}" destId="{5E6A89CE-ED0B-4288-904A-262A3AF8948B}" srcOrd="0" destOrd="0" presId="urn:microsoft.com/office/officeart/2008/layout/LinedList"/>
    <dgm:cxn modelId="{67D7FF8F-977B-432A-A70D-4F9947C1FEBF}" type="presParOf" srcId="{8258FE64-D742-45FB-94E6-63A7CCF21C97}" destId="{FA1B4A61-E8F5-4F65-A61A-46E241A348BF}" srcOrd="1" destOrd="0" presId="urn:microsoft.com/office/officeart/2008/layout/LinedList"/>
    <dgm:cxn modelId="{248A0225-EAC3-4B6E-940E-67EB7794399D}" type="presParOf" srcId="{8258FE64-D742-45FB-94E6-63A7CCF21C97}" destId="{C35D47C8-B9A4-4FAC-A09C-4195DF899BFB}" srcOrd="2" destOrd="0" presId="urn:microsoft.com/office/officeart/2008/layout/LinedList"/>
    <dgm:cxn modelId="{1BA37307-7638-4AF0-B21E-B9ECC60F9507}" type="presParOf" srcId="{2AD3404D-121B-42C3-ABB1-3F4856CCCDFF}" destId="{D0A3D2AA-D5DC-4E96-9404-9F530E912112}" srcOrd="8" destOrd="0" presId="urn:microsoft.com/office/officeart/2008/layout/LinedList"/>
    <dgm:cxn modelId="{FE0D2092-4197-4D31-86FA-83B949247C36}" type="presParOf" srcId="{2AD3404D-121B-42C3-ABB1-3F4856CCCDFF}" destId="{CBD98889-1751-4E6D-B0D7-E31F03C53779}" srcOrd="9" destOrd="0" presId="urn:microsoft.com/office/officeart/2008/layout/LinedList"/>
    <dgm:cxn modelId="{E8E0D72E-C455-4A5A-91F7-065DFCEA3D58}" type="presParOf" srcId="{8AA1F159-91B2-4C6F-87FF-E5E107B89D67}" destId="{BDFF047E-8583-4749-AEF0-38EB70FC3920}" srcOrd="2" destOrd="0" presId="urn:microsoft.com/office/officeart/2008/layout/LinedList"/>
    <dgm:cxn modelId="{790E12BA-0E9F-4031-BEAE-678659B7D315}" type="presParOf" srcId="{8AA1F159-91B2-4C6F-87FF-E5E107B89D67}" destId="{1FCDE61B-4CED-4E76-8762-B009689FF429}" srcOrd="3" destOrd="0" presId="urn:microsoft.com/office/officeart/2008/layout/LinedList"/>
    <dgm:cxn modelId="{B76B0902-79D1-432F-A4E5-6543192DF08D}" type="presParOf" srcId="{1FCDE61B-4CED-4E76-8762-B009689FF429}" destId="{9A8C3281-FE3C-4866-B650-2A97C05FB854}" srcOrd="0" destOrd="0" presId="urn:microsoft.com/office/officeart/2008/layout/LinedList"/>
    <dgm:cxn modelId="{5C01D7A4-AC70-4C9A-8AE9-0892A83791C8}" type="presParOf" srcId="{1FCDE61B-4CED-4E76-8762-B009689FF429}" destId="{57665F08-74C6-4D43-9A28-45B66286D3E0}" srcOrd="1" destOrd="0" presId="urn:microsoft.com/office/officeart/2008/layout/LinedList"/>
    <dgm:cxn modelId="{460567B2-C825-49C6-8E13-8C00032E9548}" type="presParOf" srcId="{57665F08-74C6-4D43-9A28-45B66286D3E0}" destId="{7C395BEB-D89C-4086-9801-2B8430A6EB3D}" srcOrd="0" destOrd="0" presId="urn:microsoft.com/office/officeart/2008/layout/LinedList"/>
    <dgm:cxn modelId="{C9D00B26-4E12-4B78-9B10-9DE388A7DD53}" type="presParOf" srcId="{57665F08-74C6-4D43-9A28-45B66286D3E0}" destId="{597AC6FD-CA8E-4310-9A22-88DE411F4F26}" srcOrd="1" destOrd="0" presId="urn:microsoft.com/office/officeart/2008/layout/LinedList"/>
    <dgm:cxn modelId="{047DE544-2892-4CB1-9318-89516B3B51BB}" type="presParOf" srcId="{597AC6FD-CA8E-4310-9A22-88DE411F4F26}" destId="{7786A8F1-B6B1-496B-96C9-1576EDB0CBDB}" srcOrd="0" destOrd="0" presId="urn:microsoft.com/office/officeart/2008/layout/LinedList"/>
    <dgm:cxn modelId="{40CDD618-DFBB-41E3-83BC-C2E2B3A93BB9}" type="presParOf" srcId="{597AC6FD-CA8E-4310-9A22-88DE411F4F26}" destId="{1032F0DE-3152-49BE-A053-359E341D9D25}" srcOrd="1" destOrd="0" presId="urn:microsoft.com/office/officeart/2008/layout/LinedList"/>
    <dgm:cxn modelId="{D487BE6D-8E32-4248-803C-399F507A8E32}" type="presParOf" srcId="{597AC6FD-CA8E-4310-9A22-88DE411F4F26}" destId="{D6CD93E5-533D-4F0B-AAD2-B0D7D1F53F27}" srcOrd="2" destOrd="0" presId="urn:microsoft.com/office/officeart/2008/layout/LinedList"/>
    <dgm:cxn modelId="{084238A8-7CD9-494E-B3AB-A2AA133E4B90}" type="presParOf" srcId="{57665F08-74C6-4D43-9A28-45B66286D3E0}" destId="{C494AFF8-7F34-4149-A9C8-B8BD63387FD7}" srcOrd="2" destOrd="0" presId="urn:microsoft.com/office/officeart/2008/layout/LinedList"/>
    <dgm:cxn modelId="{FE2A0EDB-FDB7-40ED-A120-33B531B7C438}" type="presParOf" srcId="{57665F08-74C6-4D43-9A28-45B66286D3E0}" destId="{2920E937-2C2A-4F8B-9361-841BB4D1C31C}" srcOrd="3" destOrd="0" presId="urn:microsoft.com/office/officeart/2008/layout/LinedList"/>
    <dgm:cxn modelId="{FFBC5289-4C63-44C9-A470-B1EF0615AC36}" type="presParOf" srcId="{57665F08-74C6-4D43-9A28-45B66286D3E0}" destId="{07E11157-5F29-4EC6-86C8-34CC4600BE5B}" srcOrd="4" destOrd="0" presId="urn:microsoft.com/office/officeart/2008/layout/LinedList"/>
    <dgm:cxn modelId="{16BEB874-1338-413C-9E0A-BABBEF3DBFF1}" type="presParOf" srcId="{07E11157-5F29-4EC6-86C8-34CC4600BE5B}" destId="{1D2C4BDE-F7CF-4E34-B761-EA999DEACD08}" srcOrd="0" destOrd="0" presId="urn:microsoft.com/office/officeart/2008/layout/LinedList"/>
    <dgm:cxn modelId="{C341BCFF-28C2-4E7C-9E9C-2797D85F07F8}" type="presParOf" srcId="{07E11157-5F29-4EC6-86C8-34CC4600BE5B}" destId="{DC8B777C-A684-49D8-AA1A-CC3E3FB930F7}" srcOrd="1" destOrd="0" presId="urn:microsoft.com/office/officeart/2008/layout/LinedList"/>
    <dgm:cxn modelId="{18A9A0F6-6291-45D1-8D70-F2176AB25790}" type="presParOf" srcId="{07E11157-5F29-4EC6-86C8-34CC4600BE5B}" destId="{05BD15C9-422D-4886-AC32-FA2A822823D3}" srcOrd="2" destOrd="0" presId="urn:microsoft.com/office/officeart/2008/layout/LinedList"/>
    <dgm:cxn modelId="{026BF838-3E8C-477B-BCDB-18FB2347EBD3}" type="presParOf" srcId="{57665F08-74C6-4D43-9A28-45B66286D3E0}" destId="{BDD4733C-FCF4-46EE-A7EC-535E81AB4D26}" srcOrd="5" destOrd="0" presId="urn:microsoft.com/office/officeart/2008/layout/LinedList"/>
    <dgm:cxn modelId="{078E9BEF-D267-4E25-8AD9-1FED8B6551AE}" type="presParOf" srcId="{57665F08-74C6-4D43-9A28-45B66286D3E0}" destId="{615ED251-017A-4B57-A3B0-2970CBE29B74}" srcOrd="6" destOrd="0" presId="urn:microsoft.com/office/officeart/2008/layout/LinedList"/>
    <dgm:cxn modelId="{C4E2E861-68C4-497B-B018-E0F1116D4456}" type="presParOf" srcId="{8AA1F159-91B2-4C6F-87FF-E5E107B89D67}" destId="{05A41723-D5EB-48C4-B5AD-5BD16A4330F6}" srcOrd="4" destOrd="0" presId="urn:microsoft.com/office/officeart/2008/layout/LinedList"/>
    <dgm:cxn modelId="{3BFD0DFF-10AA-4C43-A611-AEF994812AE0}" type="presParOf" srcId="{8AA1F159-91B2-4C6F-87FF-E5E107B89D67}" destId="{15330B50-6C72-4CC1-A1A3-8E9B3D1BEF3C}" srcOrd="5" destOrd="0" presId="urn:microsoft.com/office/officeart/2008/layout/LinedList"/>
    <dgm:cxn modelId="{2F579E91-64F8-4BC4-B13B-BC9162762F7D}" type="presParOf" srcId="{15330B50-6C72-4CC1-A1A3-8E9B3D1BEF3C}" destId="{CA0E506B-DF78-497A-B1AD-6A4B05B9D77E}" srcOrd="0" destOrd="0" presId="urn:microsoft.com/office/officeart/2008/layout/LinedList"/>
    <dgm:cxn modelId="{E9286DC0-F8F1-41C1-9A97-53B4294C3BEF}" type="presParOf" srcId="{15330B50-6C72-4CC1-A1A3-8E9B3D1BEF3C}" destId="{5AD28D70-6531-4E88-ABD7-E008112A4008}" srcOrd="1" destOrd="0" presId="urn:microsoft.com/office/officeart/2008/layout/LinedList"/>
    <dgm:cxn modelId="{298F4106-1828-4700-8D7E-FE1B903D998C}" type="presParOf" srcId="{5AD28D70-6531-4E88-ABD7-E008112A4008}" destId="{1C9E8B63-DE7E-481D-8205-F88CA27C19A5}" srcOrd="0" destOrd="0" presId="urn:microsoft.com/office/officeart/2008/layout/LinedList"/>
    <dgm:cxn modelId="{68E148CD-7F53-43E8-A17D-0C9F9FE474CD}" type="presParOf" srcId="{5AD28D70-6531-4E88-ABD7-E008112A4008}" destId="{1632DED0-3273-4902-820E-268DF4F4FCAE}" srcOrd="1" destOrd="0" presId="urn:microsoft.com/office/officeart/2008/layout/LinedList"/>
    <dgm:cxn modelId="{C374B787-7954-4726-85C7-0CC8FE01694D}" type="presParOf" srcId="{1632DED0-3273-4902-820E-268DF4F4FCAE}" destId="{7D2F3588-BB72-4B39-8893-AD79783BC73C}" srcOrd="0" destOrd="0" presId="urn:microsoft.com/office/officeart/2008/layout/LinedList"/>
    <dgm:cxn modelId="{36B68F4D-6084-4937-B4CC-ACC77CD528AA}" type="presParOf" srcId="{1632DED0-3273-4902-820E-268DF4F4FCAE}" destId="{E941B7EE-B907-495A-B552-E0F750BC00E6}" srcOrd="1" destOrd="0" presId="urn:microsoft.com/office/officeart/2008/layout/LinedList"/>
    <dgm:cxn modelId="{F9E33236-4219-4BAA-9F51-5B4EBA860FF3}" type="presParOf" srcId="{1632DED0-3273-4902-820E-268DF4F4FCAE}" destId="{B8053A06-783F-4AE2-B85A-7EA44F63CE04}" srcOrd="2" destOrd="0" presId="urn:microsoft.com/office/officeart/2008/layout/LinedList"/>
    <dgm:cxn modelId="{26F00086-0E29-4C9C-834F-0DD939EB07B5}" type="presParOf" srcId="{5AD28D70-6531-4E88-ABD7-E008112A4008}" destId="{37206BC8-9B64-421F-BB0F-48F1E6606B08}" srcOrd="2" destOrd="0" presId="urn:microsoft.com/office/officeart/2008/layout/LinedList"/>
    <dgm:cxn modelId="{F8CA42FE-DBAC-4AFA-9AD0-2E1539CFF409}" type="presParOf" srcId="{5AD28D70-6531-4E88-ABD7-E008112A4008}" destId="{963F5D1F-C392-4218-9707-5A70BDD4BFC9}" srcOrd="3" destOrd="0" presId="urn:microsoft.com/office/officeart/2008/layout/LinedList"/>
    <dgm:cxn modelId="{C94A61DC-8E49-4F78-8FC6-6C1E19F7038B}" type="presParOf" srcId="{5AD28D70-6531-4E88-ABD7-E008112A4008}" destId="{EC2F61A2-3411-4B7A-9906-F51B5494CAB8}" srcOrd="4" destOrd="0" presId="urn:microsoft.com/office/officeart/2008/layout/LinedList"/>
    <dgm:cxn modelId="{CEC84EC1-E5EF-48B9-9552-81E4B32370F4}" type="presParOf" srcId="{EC2F61A2-3411-4B7A-9906-F51B5494CAB8}" destId="{776BD0BB-5E73-4AB8-92D1-846559950874}" srcOrd="0" destOrd="0" presId="urn:microsoft.com/office/officeart/2008/layout/LinedList"/>
    <dgm:cxn modelId="{EDA5035C-E636-4914-922C-093EA1878946}" type="presParOf" srcId="{EC2F61A2-3411-4B7A-9906-F51B5494CAB8}" destId="{ECEEA89F-975E-450A-9206-CD13A7BBF2FA}" srcOrd="1" destOrd="0" presId="urn:microsoft.com/office/officeart/2008/layout/LinedList"/>
    <dgm:cxn modelId="{914ADCFA-BC38-4178-8FBB-D83ED8C90E0D}" type="presParOf" srcId="{EC2F61A2-3411-4B7A-9906-F51B5494CAB8}" destId="{8ECD1AA8-01AE-4FAF-87C9-FCA3B7746A7F}" srcOrd="2" destOrd="0" presId="urn:microsoft.com/office/officeart/2008/layout/LinedList"/>
    <dgm:cxn modelId="{B3F04D9C-1B99-45C1-BF73-F86C117D273A}" type="presParOf" srcId="{5AD28D70-6531-4E88-ABD7-E008112A4008}" destId="{511F0188-2054-4CC2-8E36-DF65EB202EB7}" srcOrd="5" destOrd="0" presId="urn:microsoft.com/office/officeart/2008/layout/LinedList"/>
    <dgm:cxn modelId="{C9C478FE-C55A-4671-8608-9D9C4B031F5A}" type="presParOf" srcId="{5AD28D70-6531-4E88-ABD7-E008112A4008}" destId="{A5C93A78-DCEF-424E-8100-60B23FA18273}" srcOrd="6" destOrd="0" presId="urn:microsoft.com/office/officeart/2008/layout/LinedList"/>
    <dgm:cxn modelId="{9703B02C-16FC-4061-945C-21E75398010A}" type="presParOf" srcId="{5AD28D70-6531-4E88-ABD7-E008112A4008}" destId="{923B754E-2E22-4DC4-8786-CD96850FC40E}" srcOrd="7" destOrd="0" presId="urn:microsoft.com/office/officeart/2008/layout/LinedList"/>
    <dgm:cxn modelId="{BE355380-AA55-42C1-8D9E-413DE918C793}" type="presParOf" srcId="{923B754E-2E22-4DC4-8786-CD96850FC40E}" destId="{817BFC45-9A03-40EF-8EBE-ED5BD4A94FED}" srcOrd="0" destOrd="0" presId="urn:microsoft.com/office/officeart/2008/layout/LinedList"/>
    <dgm:cxn modelId="{53FB61F9-A9CE-416C-A6E7-0D493A3208DC}" type="presParOf" srcId="{923B754E-2E22-4DC4-8786-CD96850FC40E}" destId="{86E2DA24-728E-40A9-9EDE-65AFB8D09BB0}" srcOrd="1" destOrd="0" presId="urn:microsoft.com/office/officeart/2008/layout/LinedList"/>
    <dgm:cxn modelId="{271B9745-B0F3-4FB9-A0DD-65BBEF539825}" type="presParOf" srcId="{923B754E-2E22-4DC4-8786-CD96850FC40E}" destId="{8BFA5A0A-617B-4AD1-8AB4-14CCD59D33E4}" srcOrd="2" destOrd="0" presId="urn:microsoft.com/office/officeart/2008/layout/LinedList"/>
    <dgm:cxn modelId="{EDE8A744-5F3E-4201-85E1-A807E49BCA80}" type="presParOf" srcId="{5AD28D70-6531-4E88-ABD7-E008112A4008}" destId="{A7A9F332-601E-466C-99D8-7A61164C7176}" srcOrd="8" destOrd="0" presId="urn:microsoft.com/office/officeart/2008/layout/LinedList"/>
    <dgm:cxn modelId="{340196EC-113E-43A2-A680-01CC45E9D04D}" type="presParOf" srcId="{5AD28D70-6531-4E88-ABD7-E008112A4008}" destId="{8DEF6361-F939-4AAF-9751-A32AEE735979}" srcOrd="9" destOrd="0" presId="urn:microsoft.com/office/officeart/2008/layout/LinedList"/>
    <dgm:cxn modelId="{8195FC0C-73A3-4A7F-A7A2-E7560C0AB8E4}" type="presParOf" srcId="{5AD28D70-6531-4E88-ABD7-E008112A4008}" destId="{7E3586D8-915F-4128-86E6-C6D33CF95C2D}" srcOrd="10" destOrd="0" presId="urn:microsoft.com/office/officeart/2008/layout/LinedList"/>
    <dgm:cxn modelId="{8418EDDA-369F-46C0-B666-EF9027B0D538}" type="presParOf" srcId="{7E3586D8-915F-4128-86E6-C6D33CF95C2D}" destId="{14D9A7A7-197D-415D-8730-26F3E67E8AA3}" srcOrd="0" destOrd="0" presId="urn:microsoft.com/office/officeart/2008/layout/LinedList"/>
    <dgm:cxn modelId="{CCEA056F-5B62-403A-ADC4-763CFAC189C5}" type="presParOf" srcId="{7E3586D8-915F-4128-86E6-C6D33CF95C2D}" destId="{635C9C4E-1606-4C11-8551-017CA4D3D079}" srcOrd="1" destOrd="0" presId="urn:microsoft.com/office/officeart/2008/layout/LinedList"/>
    <dgm:cxn modelId="{EDDBE55B-6C5E-4942-B333-907AD26CDC81}" type="presParOf" srcId="{7E3586D8-915F-4128-86E6-C6D33CF95C2D}" destId="{E805BD17-7740-4A1C-B9B6-853CEBA9F4D3}" srcOrd="2" destOrd="0" presId="urn:microsoft.com/office/officeart/2008/layout/LinedList"/>
    <dgm:cxn modelId="{A83DD83D-CD39-4843-92AB-49791257C9BA}" type="presParOf" srcId="{5AD28D70-6531-4E88-ABD7-E008112A4008}" destId="{8879FFC4-B326-42F1-BBD2-7F203987A1DA}" srcOrd="11" destOrd="0" presId="urn:microsoft.com/office/officeart/2008/layout/LinedList"/>
    <dgm:cxn modelId="{0519D250-687C-4B04-9E81-2DBCE96039C7}" type="presParOf" srcId="{5AD28D70-6531-4E88-ABD7-E008112A4008}" destId="{ABEAB452-341B-4EC7-824C-CCF2CCEB8575}" srcOrd="12" destOrd="0" presId="urn:microsoft.com/office/officeart/2008/layout/LinedList"/>
    <dgm:cxn modelId="{085871B9-6A46-42A9-BF32-57D04534DAFD}" type="presParOf" srcId="{8AA1F159-91B2-4C6F-87FF-E5E107B89D67}" destId="{65D89127-8A5C-4A8B-8A0B-916902A673A4}" srcOrd="6" destOrd="0" presId="urn:microsoft.com/office/officeart/2008/layout/LinedList"/>
    <dgm:cxn modelId="{94CA5058-E8FC-409B-91C9-E77ABE6A30F8}" type="presParOf" srcId="{8AA1F159-91B2-4C6F-87FF-E5E107B89D67}" destId="{C0BF070B-0070-443F-B687-CBC6144AB7B8}" srcOrd="7" destOrd="0" presId="urn:microsoft.com/office/officeart/2008/layout/LinedList"/>
    <dgm:cxn modelId="{EE4FDDAE-4CD4-48AB-B53F-4AE0D51E2BF9}" type="presParOf" srcId="{C0BF070B-0070-443F-B687-CBC6144AB7B8}" destId="{8C082D1E-279F-4639-BE0E-55E6AB9ADD27}" srcOrd="0" destOrd="0" presId="urn:microsoft.com/office/officeart/2008/layout/LinedList"/>
    <dgm:cxn modelId="{7474559E-615C-43AF-9588-5D7917EC3DE3}" type="presParOf" srcId="{C0BF070B-0070-443F-B687-CBC6144AB7B8}" destId="{CD028D6F-F68A-4409-A554-C6E2DDD866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41305F-A33E-4EDE-8CF4-296038A5CF1D}" type="doc">
      <dgm:prSet loTypeId="urn:microsoft.com/office/officeart/2008/layout/PictureStrips" loCatId="list" qsTypeId="urn:microsoft.com/office/officeart/2005/8/quickstyle/simple1" qsCatId="simple" csTypeId="urn:microsoft.com/office/officeart/2005/8/colors/accent0_1" csCatId="mainScheme" phldr="1"/>
      <dgm:spPr/>
      <dgm:t>
        <a:bodyPr/>
        <a:lstStyle/>
        <a:p>
          <a:endParaRPr lang="en-US"/>
        </a:p>
      </dgm:t>
    </dgm:pt>
    <dgm:pt modelId="{961A32AA-E9F0-43A2-8708-2851AE6ED579}">
      <dgm:prSet phldrT="[Text]"/>
      <dgm:spPr/>
      <dgm:t>
        <a:bodyPr/>
        <a:lstStyle/>
        <a:p>
          <a:r>
            <a:rPr lang="en-US" dirty="0"/>
            <a:t>Training </a:t>
          </a:r>
        </a:p>
      </dgm:t>
    </dgm:pt>
    <dgm:pt modelId="{76E3F07F-5B29-47BC-B5C8-F6F1380FDD91}" type="parTrans" cxnId="{210AC539-7790-4A2E-8E63-568B090F3250}">
      <dgm:prSet/>
      <dgm:spPr/>
      <dgm:t>
        <a:bodyPr/>
        <a:lstStyle/>
        <a:p>
          <a:endParaRPr lang="en-US"/>
        </a:p>
      </dgm:t>
    </dgm:pt>
    <dgm:pt modelId="{63BFDB57-94A3-4B3C-9309-6B718FD18FE7}" type="sibTrans" cxnId="{210AC539-7790-4A2E-8E63-568B090F3250}">
      <dgm:prSet/>
      <dgm:spPr/>
      <dgm:t>
        <a:bodyPr/>
        <a:lstStyle/>
        <a:p>
          <a:endParaRPr lang="en-US"/>
        </a:p>
      </dgm:t>
    </dgm:pt>
    <dgm:pt modelId="{73CEBE8B-5878-41A1-AA2A-58411C576CE8}">
      <dgm:prSet phldrT="[Text]"/>
      <dgm:spPr/>
      <dgm:t>
        <a:bodyPr/>
        <a:lstStyle/>
        <a:p>
          <a:r>
            <a:rPr lang="en-US" dirty="0"/>
            <a:t> Testing </a:t>
          </a:r>
        </a:p>
      </dgm:t>
    </dgm:pt>
    <dgm:pt modelId="{76DD858C-0B3D-4BA3-B7E7-BB0F9B540496}" type="parTrans" cxnId="{3335ABF4-F0AA-418A-A318-6B63BD8FCCB7}">
      <dgm:prSet/>
      <dgm:spPr/>
      <dgm:t>
        <a:bodyPr/>
        <a:lstStyle/>
        <a:p>
          <a:endParaRPr lang="en-US"/>
        </a:p>
      </dgm:t>
    </dgm:pt>
    <dgm:pt modelId="{E44D831E-05E8-4956-AB4C-25AB8EFB7B97}" type="sibTrans" cxnId="{3335ABF4-F0AA-418A-A318-6B63BD8FCCB7}">
      <dgm:prSet/>
      <dgm:spPr/>
      <dgm:t>
        <a:bodyPr/>
        <a:lstStyle/>
        <a:p>
          <a:endParaRPr lang="en-US"/>
        </a:p>
      </dgm:t>
    </dgm:pt>
    <dgm:pt modelId="{767279FE-3331-4704-AEA4-FDC769F3E719}">
      <dgm:prSet phldrT="[Text]"/>
      <dgm:spPr/>
      <dgm:t>
        <a:bodyPr/>
        <a:lstStyle/>
        <a:p>
          <a:r>
            <a:rPr lang="en-US" dirty="0"/>
            <a:t>Evaluation</a:t>
          </a:r>
        </a:p>
      </dgm:t>
    </dgm:pt>
    <dgm:pt modelId="{0140759E-7EA3-41C7-B056-4BB608CE731E}" type="parTrans" cxnId="{D5C68C65-35A5-4404-84ED-2C448112756A}">
      <dgm:prSet/>
      <dgm:spPr/>
      <dgm:t>
        <a:bodyPr/>
        <a:lstStyle/>
        <a:p>
          <a:endParaRPr lang="en-US"/>
        </a:p>
      </dgm:t>
    </dgm:pt>
    <dgm:pt modelId="{1608E07C-B059-480F-BD01-7B7AEA33A6CC}" type="sibTrans" cxnId="{D5C68C65-35A5-4404-84ED-2C448112756A}">
      <dgm:prSet/>
      <dgm:spPr/>
      <dgm:t>
        <a:bodyPr/>
        <a:lstStyle/>
        <a:p>
          <a:endParaRPr lang="en-US"/>
        </a:p>
      </dgm:t>
    </dgm:pt>
    <dgm:pt modelId="{821FE0CE-FF8A-46D9-98CA-E73B17540D74}">
      <dgm:prSet phldrT="[Text]"/>
      <dgm:spPr/>
      <dgm:t>
        <a:bodyPr/>
        <a:lstStyle/>
        <a:p>
          <a:r>
            <a:rPr lang="en-US" dirty="0"/>
            <a:t>Data Up to 2023</a:t>
          </a:r>
        </a:p>
      </dgm:t>
    </dgm:pt>
    <dgm:pt modelId="{A39428A9-E037-4214-A681-E090EBCF3EEE}" type="parTrans" cxnId="{17A5DB46-D0D7-4F3C-B98C-B5387B63E066}">
      <dgm:prSet/>
      <dgm:spPr/>
      <dgm:t>
        <a:bodyPr/>
        <a:lstStyle/>
        <a:p>
          <a:endParaRPr lang="en-US"/>
        </a:p>
      </dgm:t>
    </dgm:pt>
    <dgm:pt modelId="{ACD60CD8-2AD4-498A-839F-BC6A57AD4647}" type="sibTrans" cxnId="{17A5DB46-D0D7-4F3C-B98C-B5387B63E066}">
      <dgm:prSet/>
      <dgm:spPr/>
      <dgm:t>
        <a:bodyPr/>
        <a:lstStyle/>
        <a:p>
          <a:endParaRPr lang="en-US"/>
        </a:p>
      </dgm:t>
    </dgm:pt>
    <dgm:pt modelId="{BEB5990F-B02E-4604-81FB-04EAD2D2C15E}">
      <dgm:prSet phldrT="[Text]"/>
      <dgm:spPr/>
      <dgm:t>
        <a:bodyPr/>
        <a:lstStyle/>
        <a:p>
          <a:r>
            <a:rPr lang="en-US" dirty="0"/>
            <a:t>2024 up to today</a:t>
          </a:r>
        </a:p>
      </dgm:t>
    </dgm:pt>
    <dgm:pt modelId="{BF32F5A1-0054-418A-9B3D-E6B2881C2E8F}" type="parTrans" cxnId="{B4255E45-4C9E-4E4D-BF21-01A5A82AE215}">
      <dgm:prSet/>
      <dgm:spPr/>
      <dgm:t>
        <a:bodyPr/>
        <a:lstStyle/>
        <a:p>
          <a:endParaRPr lang="en-US"/>
        </a:p>
      </dgm:t>
    </dgm:pt>
    <dgm:pt modelId="{23F0A886-FDAA-49FF-9B31-F9AB14BF552A}" type="sibTrans" cxnId="{B4255E45-4C9E-4E4D-BF21-01A5A82AE215}">
      <dgm:prSet/>
      <dgm:spPr/>
      <dgm:t>
        <a:bodyPr/>
        <a:lstStyle/>
        <a:p>
          <a:endParaRPr lang="en-US"/>
        </a:p>
      </dgm:t>
    </dgm:pt>
    <dgm:pt modelId="{F4004AA8-AA1D-45C4-AABD-A56109CB7031}">
      <dgm:prSet phldrT="[Text]"/>
      <dgm:spPr/>
      <dgm:t>
        <a:bodyPr/>
        <a:lstStyle/>
        <a:p>
          <a:r>
            <a:rPr lang="en-US" dirty="0"/>
            <a:t>Predicted USD/JPY rates vs actual rates for 2024</a:t>
          </a:r>
        </a:p>
      </dgm:t>
    </dgm:pt>
    <dgm:pt modelId="{4BC4EB3B-4D78-4AEF-A91A-DE6F4BAFA9B2}" type="parTrans" cxnId="{47BA1B5C-D385-4882-87F4-EBB2F193FF5B}">
      <dgm:prSet/>
      <dgm:spPr/>
      <dgm:t>
        <a:bodyPr/>
        <a:lstStyle/>
        <a:p>
          <a:endParaRPr lang="en-US"/>
        </a:p>
      </dgm:t>
    </dgm:pt>
    <dgm:pt modelId="{FA161C1E-E281-4B2C-9795-06206F9C607F}" type="sibTrans" cxnId="{47BA1B5C-D385-4882-87F4-EBB2F193FF5B}">
      <dgm:prSet/>
      <dgm:spPr/>
      <dgm:t>
        <a:bodyPr/>
        <a:lstStyle/>
        <a:p>
          <a:endParaRPr lang="en-US"/>
        </a:p>
      </dgm:t>
    </dgm:pt>
    <dgm:pt modelId="{E92067A4-14CA-48A6-895A-49F805825DA9}" type="pres">
      <dgm:prSet presAssocID="{1641305F-A33E-4EDE-8CF4-296038A5CF1D}" presName="Name0" presStyleCnt="0">
        <dgm:presLayoutVars>
          <dgm:dir/>
          <dgm:resizeHandles val="exact"/>
        </dgm:presLayoutVars>
      </dgm:prSet>
      <dgm:spPr/>
    </dgm:pt>
    <dgm:pt modelId="{740889AC-7C42-418E-9C50-1947BE897B0C}" type="pres">
      <dgm:prSet presAssocID="{961A32AA-E9F0-43A2-8708-2851AE6ED579}" presName="composite" presStyleCnt="0"/>
      <dgm:spPr/>
    </dgm:pt>
    <dgm:pt modelId="{0DC8F84B-40D0-4500-9CCB-68BAA8EBA040}" type="pres">
      <dgm:prSet presAssocID="{961A32AA-E9F0-43A2-8708-2851AE6ED579}" presName="rect1" presStyleLbl="trAlignAcc1" presStyleIdx="0" presStyleCnt="3">
        <dgm:presLayoutVars>
          <dgm:bulletEnabled val="1"/>
        </dgm:presLayoutVars>
      </dgm:prSet>
      <dgm:spPr/>
    </dgm:pt>
    <dgm:pt modelId="{F8431E09-0178-407E-8B0E-C61AA13920B1}" type="pres">
      <dgm:prSet presAssocID="{961A32AA-E9F0-43A2-8708-2851AE6ED579}" presName="rect2"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pt>
    <dgm:pt modelId="{E2AFD72E-ED08-4D2F-9EA7-E92B3570FEFD}" type="pres">
      <dgm:prSet presAssocID="{63BFDB57-94A3-4B3C-9309-6B718FD18FE7}" presName="sibTrans" presStyleCnt="0"/>
      <dgm:spPr/>
    </dgm:pt>
    <dgm:pt modelId="{5561955C-56BC-48B3-831F-0A11CEAE131D}" type="pres">
      <dgm:prSet presAssocID="{73CEBE8B-5878-41A1-AA2A-58411C576CE8}" presName="composite" presStyleCnt="0"/>
      <dgm:spPr/>
    </dgm:pt>
    <dgm:pt modelId="{2B3C0938-72B5-4E33-8FDE-8931C9518D71}" type="pres">
      <dgm:prSet presAssocID="{73CEBE8B-5878-41A1-AA2A-58411C576CE8}" presName="rect1" presStyleLbl="trAlignAcc1" presStyleIdx="1" presStyleCnt="3">
        <dgm:presLayoutVars>
          <dgm:bulletEnabled val="1"/>
        </dgm:presLayoutVars>
      </dgm:prSet>
      <dgm:spPr/>
    </dgm:pt>
    <dgm:pt modelId="{16183A2E-5F8A-463E-AA4A-1CECD241AA83}" type="pres">
      <dgm:prSet presAssocID="{73CEBE8B-5878-41A1-AA2A-58411C576CE8}" presName="rect2"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Scientist female with solid fill"/>
        </a:ext>
      </dgm:extLst>
    </dgm:pt>
    <dgm:pt modelId="{3EDCA48E-A215-446C-9A6E-7AE5766CB42B}" type="pres">
      <dgm:prSet presAssocID="{E44D831E-05E8-4956-AB4C-25AB8EFB7B97}" presName="sibTrans" presStyleCnt="0"/>
      <dgm:spPr/>
    </dgm:pt>
    <dgm:pt modelId="{5578A479-B984-41BF-9BA1-F5EB06FFD183}" type="pres">
      <dgm:prSet presAssocID="{767279FE-3331-4704-AEA4-FDC769F3E719}" presName="composite" presStyleCnt="0"/>
      <dgm:spPr/>
    </dgm:pt>
    <dgm:pt modelId="{64FA60CD-5FD7-4E93-946B-F8D34EB9C51A}" type="pres">
      <dgm:prSet presAssocID="{767279FE-3331-4704-AEA4-FDC769F3E719}" presName="rect1" presStyleLbl="trAlignAcc1" presStyleIdx="2" presStyleCnt="3">
        <dgm:presLayoutVars>
          <dgm:bulletEnabled val="1"/>
        </dgm:presLayoutVars>
      </dgm:prSet>
      <dgm:spPr/>
    </dgm:pt>
    <dgm:pt modelId="{5251DC0A-863A-49B7-AE62-33CD371D861F}" type="pres">
      <dgm:prSet presAssocID="{767279FE-3331-4704-AEA4-FDC769F3E719}" presName="rect2"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Presentation with pie chart with solid fill"/>
        </a:ext>
      </dgm:extLst>
    </dgm:pt>
  </dgm:ptLst>
  <dgm:cxnLst>
    <dgm:cxn modelId="{C23D4B04-44F0-4EAF-BF53-C37680737086}" type="presOf" srcId="{BEB5990F-B02E-4604-81FB-04EAD2D2C15E}" destId="{2B3C0938-72B5-4E33-8FDE-8931C9518D71}" srcOrd="0" destOrd="1" presId="urn:microsoft.com/office/officeart/2008/layout/PictureStrips"/>
    <dgm:cxn modelId="{210AC539-7790-4A2E-8E63-568B090F3250}" srcId="{1641305F-A33E-4EDE-8CF4-296038A5CF1D}" destId="{961A32AA-E9F0-43A2-8708-2851AE6ED579}" srcOrd="0" destOrd="0" parTransId="{76E3F07F-5B29-47BC-B5C8-F6F1380FDD91}" sibTransId="{63BFDB57-94A3-4B3C-9309-6B718FD18FE7}"/>
    <dgm:cxn modelId="{47BA1B5C-D385-4882-87F4-EBB2F193FF5B}" srcId="{767279FE-3331-4704-AEA4-FDC769F3E719}" destId="{F4004AA8-AA1D-45C4-AABD-A56109CB7031}" srcOrd="0" destOrd="0" parTransId="{4BC4EB3B-4D78-4AEF-A91A-DE6F4BAFA9B2}" sibTransId="{FA161C1E-E281-4B2C-9795-06206F9C607F}"/>
    <dgm:cxn modelId="{BAD9335C-5876-4B97-856C-13480456CCDF}" type="presOf" srcId="{961A32AA-E9F0-43A2-8708-2851AE6ED579}" destId="{0DC8F84B-40D0-4500-9CCB-68BAA8EBA040}" srcOrd="0" destOrd="0" presId="urn:microsoft.com/office/officeart/2008/layout/PictureStrips"/>
    <dgm:cxn modelId="{B4255E45-4C9E-4E4D-BF21-01A5A82AE215}" srcId="{73CEBE8B-5878-41A1-AA2A-58411C576CE8}" destId="{BEB5990F-B02E-4604-81FB-04EAD2D2C15E}" srcOrd="0" destOrd="0" parTransId="{BF32F5A1-0054-418A-9B3D-E6B2881C2E8F}" sibTransId="{23F0A886-FDAA-49FF-9B31-F9AB14BF552A}"/>
    <dgm:cxn modelId="{D5C68C65-35A5-4404-84ED-2C448112756A}" srcId="{1641305F-A33E-4EDE-8CF4-296038A5CF1D}" destId="{767279FE-3331-4704-AEA4-FDC769F3E719}" srcOrd="2" destOrd="0" parTransId="{0140759E-7EA3-41C7-B056-4BB608CE731E}" sibTransId="{1608E07C-B059-480F-BD01-7B7AEA33A6CC}"/>
    <dgm:cxn modelId="{17A5DB46-D0D7-4F3C-B98C-B5387B63E066}" srcId="{961A32AA-E9F0-43A2-8708-2851AE6ED579}" destId="{821FE0CE-FF8A-46D9-98CA-E73B17540D74}" srcOrd="0" destOrd="0" parTransId="{A39428A9-E037-4214-A681-E090EBCF3EEE}" sibTransId="{ACD60CD8-2AD4-498A-839F-BC6A57AD4647}"/>
    <dgm:cxn modelId="{9400D384-DED8-45F7-8DAA-C9C1B7A32648}" type="presOf" srcId="{F4004AA8-AA1D-45C4-AABD-A56109CB7031}" destId="{64FA60CD-5FD7-4E93-946B-F8D34EB9C51A}" srcOrd="0" destOrd="1" presId="urn:microsoft.com/office/officeart/2008/layout/PictureStrips"/>
    <dgm:cxn modelId="{42301D86-33B5-43AB-970A-27D3298DF3EF}" type="presOf" srcId="{767279FE-3331-4704-AEA4-FDC769F3E719}" destId="{64FA60CD-5FD7-4E93-946B-F8D34EB9C51A}" srcOrd="0" destOrd="0" presId="urn:microsoft.com/office/officeart/2008/layout/PictureStrips"/>
    <dgm:cxn modelId="{AA4E66A3-EEA0-4976-9914-04BC9DF0B82B}" type="presOf" srcId="{821FE0CE-FF8A-46D9-98CA-E73B17540D74}" destId="{0DC8F84B-40D0-4500-9CCB-68BAA8EBA040}" srcOrd="0" destOrd="1" presId="urn:microsoft.com/office/officeart/2008/layout/PictureStrips"/>
    <dgm:cxn modelId="{C5858AB4-8687-4A09-8550-4B199C153C7A}" type="presOf" srcId="{73CEBE8B-5878-41A1-AA2A-58411C576CE8}" destId="{2B3C0938-72B5-4E33-8FDE-8931C9518D71}" srcOrd="0" destOrd="0" presId="urn:microsoft.com/office/officeart/2008/layout/PictureStrips"/>
    <dgm:cxn modelId="{2743EEC3-DB51-46D8-8DCE-26A9E3D8030A}" type="presOf" srcId="{1641305F-A33E-4EDE-8CF4-296038A5CF1D}" destId="{E92067A4-14CA-48A6-895A-49F805825DA9}" srcOrd="0" destOrd="0" presId="urn:microsoft.com/office/officeart/2008/layout/PictureStrips"/>
    <dgm:cxn modelId="{3335ABF4-F0AA-418A-A318-6B63BD8FCCB7}" srcId="{1641305F-A33E-4EDE-8CF4-296038A5CF1D}" destId="{73CEBE8B-5878-41A1-AA2A-58411C576CE8}" srcOrd="1" destOrd="0" parTransId="{76DD858C-0B3D-4BA3-B7E7-BB0F9B540496}" sibTransId="{E44D831E-05E8-4956-AB4C-25AB8EFB7B97}"/>
    <dgm:cxn modelId="{B60EF69B-FD30-4E6A-80F0-E1D272F7034E}" type="presParOf" srcId="{E92067A4-14CA-48A6-895A-49F805825DA9}" destId="{740889AC-7C42-418E-9C50-1947BE897B0C}" srcOrd="0" destOrd="0" presId="urn:microsoft.com/office/officeart/2008/layout/PictureStrips"/>
    <dgm:cxn modelId="{799C32D5-12EB-4EE1-8B70-B7A66D7084F1}" type="presParOf" srcId="{740889AC-7C42-418E-9C50-1947BE897B0C}" destId="{0DC8F84B-40D0-4500-9CCB-68BAA8EBA040}" srcOrd="0" destOrd="0" presId="urn:microsoft.com/office/officeart/2008/layout/PictureStrips"/>
    <dgm:cxn modelId="{81DC300B-F27B-4CD8-9D2C-357EB1CA0599}" type="presParOf" srcId="{740889AC-7C42-418E-9C50-1947BE897B0C}" destId="{F8431E09-0178-407E-8B0E-C61AA13920B1}" srcOrd="1" destOrd="0" presId="urn:microsoft.com/office/officeart/2008/layout/PictureStrips"/>
    <dgm:cxn modelId="{5B04E239-797D-4E8B-9577-CAE4A531FCCA}" type="presParOf" srcId="{E92067A4-14CA-48A6-895A-49F805825DA9}" destId="{E2AFD72E-ED08-4D2F-9EA7-E92B3570FEFD}" srcOrd="1" destOrd="0" presId="urn:microsoft.com/office/officeart/2008/layout/PictureStrips"/>
    <dgm:cxn modelId="{532188A5-3B39-411A-A16E-EF3C48D4A455}" type="presParOf" srcId="{E92067A4-14CA-48A6-895A-49F805825DA9}" destId="{5561955C-56BC-48B3-831F-0A11CEAE131D}" srcOrd="2" destOrd="0" presId="urn:microsoft.com/office/officeart/2008/layout/PictureStrips"/>
    <dgm:cxn modelId="{CAB63EEB-E799-43DF-A6C6-D7E97B113E8B}" type="presParOf" srcId="{5561955C-56BC-48B3-831F-0A11CEAE131D}" destId="{2B3C0938-72B5-4E33-8FDE-8931C9518D71}" srcOrd="0" destOrd="0" presId="urn:microsoft.com/office/officeart/2008/layout/PictureStrips"/>
    <dgm:cxn modelId="{0B1C99E8-C2BF-481E-BFB4-0EA112FB5CF6}" type="presParOf" srcId="{5561955C-56BC-48B3-831F-0A11CEAE131D}" destId="{16183A2E-5F8A-463E-AA4A-1CECD241AA83}" srcOrd="1" destOrd="0" presId="urn:microsoft.com/office/officeart/2008/layout/PictureStrips"/>
    <dgm:cxn modelId="{33BDF659-31F7-40A9-A0BF-A962330BE58F}" type="presParOf" srcId="{E92067A4-14CA-48A6-895A-49F805825DA9}" destId="{3EDCA48E-A215-446C-9A6E-7AE5766CB42B}" srcOrd="3" destOrd="0" presId="urn:microsoft.com/office/officeart/2008/layout/PictureStrips"/>
    <dgm:cxn modelId="{030D2DD1-DD51-4E1D-821A-E6FF47BDE983}" type="presParOf" srcId="{E92067A4-14CA-48A6-895A-49F805825DA9}" destId="{5578A479-B984-41BF-9BA1-F5EB06FFD183}" srcOrd="4" destOrd="0" presId="urn:microsoft.com/office/officeart/2008/layout/PictureStrips"/>
    <dgm:cxn modelId="{E4E3B499-6D93-469D-A17C-79BDC77386B4}" type="presParOf" srcId="{5578A479-B984-41BF-9BA1-F5EB06FFD183}" destId="{64FA60CD-5FD7-4E93-946B-F8D34EB9C51A}" srcOrd="0" destOrd="0" presId="urn:microsoft.com/office/officeart/2008/layout/PictureStrips"/>
    <dgm:cxn modelId="{FCCE6946-4EBE-4820-86D2-940898C41FCE}" type="presParOf" srcId="{5578A479-B984-41BF-9BA1-F5EB06FFD183}" destId="{5251DC0A-863A-49B7-AE62-33CD371D861F}"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79F3C-0600-4110-AD1C-C3CB83986763}">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48621-1136-4A85-8E8C-2B9C3AD56396}">
      <dsp:nvSpPr>
        <dsp:cNvPr id="0" name=""/>
        <dsp:cNvSpPr/>
      </dsp:nvSpPr>
      <dsp:spPr>
        <a:xfrm>
          <a:off x="0" y="0"/>
          <a:ext cx="1625600" cy="122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FFFFFF"/>
              </a:solidFill>
            </a:rPr>
            <a:t>FX Rates</a:t>
          </a:r>
        </a:p>
      </dsp:txBody>
      <dsp:txXfrm>
        <a:off x="0" y="0"/>
        <a:ext cx="1625600" cy="1228955"/>
      </dsp:txXfrm>
    </dsp:sp>
    <dsp:sp modelId="{D3F14AA1-0FBE-43D0-BD5E-4C019AC3E192}">
      <dsp:nvSpPr>
        <dsp:cNvPr id="0" name=""/>
        <dsp:cNvSpPr/>
      </dsp:nvSpPr>
      <dsp:spPr>
        <a:xfrm>
          <a:off x="1747520" y="19202"/>
          <a:ext cx="6380480" cy="384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EUR/USD</a:t>
          </a:r>
        </a:p>
      </dsp:txBody>
      <dsp:txXfrm>
        <a:off x="1747520" y="19202"/>
        <a:ext cx="6380480" cy="384048"/>
      </dsp:txXfrm>
    </dsp:sp>
    <dsp:sp modelId="{2AE35799-BE3D-4861-9EC0-701020FF2E13}">
      <dsp:nvSpPr>
        <dsp:cNvPr id="0" name=""/>
        <dsp:cNvSpPr/>
      </dsp:nvSpPr>
      <dsp:spPr>
        <a:xfrm>
          <a:off x="1625599" y="403250"/>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33ECD5-ADED-4A74-AFEF-64E8B7A5C2BB}">
      <dsp:nvSpPr>
        <dsp:cNvPr id="0" name=""/>
        <dsp:cNvSpPr/>
      </dsp:nvSpPr>
      <dsp:spPr>
        <a:xfrm>
          <a:off x="1747520" y="422453"/>
          <a:ext cx="6380480" cy="384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GBP/USD</a:t>
          </a:r>
        </a:p>
      </dsp:txBody>
      <dsp:txXfrm>
        <a:off x="1747520" y="422453"/>
        <a:ext cx="6380480" cy="384048"/>
      </dsp:txXfrm>
    </dsp:sp>
    <dsp:sp modelId="{71611F03-F7FE-4C0A-BD9D-6427D467F47A}">
      <dsp:nvSpPr>
        <dsp:cNvPr id="0" name=""/>
        <dsp:cNvSpPr/>
      </dsp:nvSpPr>
      <dsp:spPr>
        <a:xfrm>
          <a:off x="1625599" y="806501"/>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1B4A61-E8F5-4F65-A61A-46E241A348BF}">
      <dsp:nvSpPr>
        <dsp:cNvPr id="0" name=""/>
        <dsp:cNvSpPr/>
      </dsp:nvSpPr>
      <dsp:spPr>
        <a:xfrm>
          <a:off x="1747520" y="825704"/>
          <a:ext cx="6380480" cy="384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USD/JPY</a:t>
          </a:r>
        </a:p>
      </dsp:txBody>
      <dsp:txXfrm>
        <a:off x="1747520" y="825704"/>
        <a:ext cx="6380480" cy="384048"/>
      </dsp:txXfrm>
    </dsp:sp>
    <dsp:sp modelId="{D0A3D2AA-D5DC-4E96-9404-9F530E912112}">
      <dsp:nvSpPr>
        <dsp:cNvPr id="0" name=""/>
        <dsp:cNvSpPr/>
      </dsp:nvSpPr>
      <dsp:spPr>
        <a:xfrm>
          <a:off x="1625599" y="1209752"/>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FF047E-8583-4749-AEF0-38EB70FC3920}">
      <dsp:nvSpPr>
        <dsp:cNvPr id="0" name=""/>
        <dsp:cNvSpPr/>
      </dsp:nvSpPr>
      <dsp:spPr>
        <a:xfrm>
          <a:off x="0" y="1228955"/>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C3281-FE3C-4866-B650-2A97C05FB854}">
      <dsp:nvSpPr>
        <dsp:cNvPr id="0" name=""/>
        <dsp:cNvSpPr/>
      </dsp:nvSpPr>
      <dsp:spPr>
        <a:xfrm>
          <a:off x="0" y="1228955"/>
          <a:ext cx="1625600" cy="122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FFFFFF"/>
              </a:solidFill>
              <a:latin typeface="Segoe UI"/>
              <a:ea typeface="+mn-ea"/>
              <a:cs typeface="+mn-cs"/>
            </a:rPr>
            <a:t>Treasury</a:t>
          </a:r>
          <a:r>
            <a:rPr lang="en-US" sz="2500" kern="1200" dirty="0">
              <a:solidFill>
                <a:srgbClr val="FFFFFF"/>
              </a:solidFill>
            </a:rPr>
            <a:t> </a:t>
          </a:r>
          <a:r>
            <a:rPr lang="en-US" sz="2500" kern="1200" dirty="0">
              <a:solidFill>
                <a:srgbClr val="FFFFFF"/>
              </a:solidFill>
              <a:latin typeface="Segoe UI"/>
              <a:ea typeface="+mn-ea"/>
              <a:cs typeface="+mn-cs"/>
            </a:rPr>
            <a:t>Yields</a:t>
          </a:r>
        </a:p>
      </dsp:txBody>
      <dsp:txXfrm>
        <a:off x="0" y="1228955"/>
        <a:ext cx="1625600" cy="1228955"/>
      </dsp:txXfrm>
    </dsp:sp>
    <dsp:sp modelId="{1032F0DE-3152-49BE-A053-359E341D9D25}">
      <dsp:nvSpPr>
        <dsp:cNvPr id="0" name=""/>
        <dsp:cNvSpPr/>
      </dsp:nvSpPr>
      <dsp:spPr>
        <a:xfrm>
          <a:off x="1747520" y="1257518"/>
          <a:ext cx="6380480" cy="57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10Y</a:t>
          </a:r>
        </a:p>
      </dsp:txBody>
      <dsp:txXfrm>
        <a:off x="1747520" y="1257518"/>
        <a:ext cx="6380480" cy="571272"/>
      </dsp:txXfrm>
    </dsp:sp>
    <dsp:sp modelId="{C494AFF8-7F34-4149-A9C8-B8BD63387FD7}">
      <dsp:nvSpPr>
        <dsp:cNvPr id="0" name=""/>
        <dsp:cNvSpPr/>
      </dsp:nvSpPr>
      <dsp:spPr>
        <a:xfrm>
          <a:off x="1625599" y="1828790"/>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B777C-A684-49D8-AA1A-CC3E3FB930F7}">
      <dsp:nvSpPr>
        <dsp:cNvPr id="0" name=""/>
        <dsp:cNvSpPr/>
      </dsp:nvSpPr>
      <dsp:spPr>
        <a:xfrm>
          <a:off x="1747520" y="1857354"/>
          <a:ext cx="6380480" cy="57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30Y</a:t>
          </a:r>
        </a:p>
      </dsp:txBody>
      <dsp:txXfrm>
        <a:off x="1747520" y="1857354"/>
        <a:ext cx="6380480" cy="571272"/>
      </dsp:txXfrm>
    </dsp:sp>
    <dsp:sp modelId="{BDD4733C-FCF4-46EE-A7EC-535E81AB4D26}">
      <dsp:nvSpPr>
        <dsp:cNvPr id="0" name=""/>
        <dsp:cNvSpPr/>
      </dsp:nvSpPr>
      <dsp:spPr>
        <a:xfrm>
          <a:off x="1625599" y="242862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A41723-D5EB-48C4-B5AD-5BD16A4330F6}">
      <dsp:nvSpPr>
        <dsp:cNvPr id="0" name=""/>
        <dsp:cNvSpPr/>
      </dsp:nvSpPr>
      <dsp:spPr>
        <a:xfrm>
          <a:off x="0" y="245791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0E506B-DF78-497A-B1AD-6A4B05B9D77E}">
      <dsp:nvSpPr>
        <dsp:cNvPr id="0" name=""/>
        <dsp:cNvSpPr/>
      </dsp:nvSpPr>
      <dsp:spPr>
        <a:xfrm>
          <a:off x="0" y="2457910"/>
          <a:ext cx="1625600" cy="122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FFFFFF"/>
              </a:solidFill>
            </a:rPr>
            <a:t>Economic Indicators</a:t>
          </a:r>
        </a:p>
      </dsp:txBody>
      <dsp:txXfrm>
        <a:off x="0" y="2457910"/>
        <a:ext cx="1625600" cy="1228955"/>
      </dsp:txXfrm>
    </dsp:sp>
    <dsp:sp modelId="{E941B7EE-B907-495A-B552-E0F750BC00E6}">
      <dsp:nvSpPr>
        <dsp:cNvPr id="0" name=""/>
        <dsp:cNvSpPr/>
      </dsp:nvSpPr>
      <dsp:spPr>
        <a:xfrm>
          <a:off x="1747520" y="2472356"/>
          <a:ext cx="6380480" cy="288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US Interest Rate</a:t>
          </a:r>
        </a:p>
      </dsp:txBody>
      <dsp:txXfrm>
        <a:off x="1747520" y="2472356"/>
        <a:ext cx="6380480" cy="288936"/>
      </dsp:txXfrm>
    </dsp:sp>
    <dsp:sp modelId="{37206BC8-9B64-421F-BB0F-48F1E6606B08}">
      <dsp:nvSpPr>
        <dsp:cNvPr id="0" name=""/>
        <dsp:cNvSpPr/>
      </dsp:nvSpPr>
      <dsp:spPr>
        <a:xfrm>
          <a:off x="1625599" y="2761293"/>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EA89F-975E-450A-9206-CD13A7BBF2FA}">
      <dsp:nvSpPr>
        <dsp:cNvPr id="0" name=""/>
        <dsp:cNvSpPr/>
      </dsp:nvSpPr>
      <dsp:spPr>
        <a:xfrm>
          <a:off x="1747520" y="2775740"/>
          <a:ext cx="6380480" cy="288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Inflation Rate</a:t>
          </a:r>
        </a:p>
      </dsp:txBody>
      <dsp:txXfrm>
        <a:off x="1747520" y="2775740"/>
        <a:ext cx="6380480" cy="288936"/>
      </dsp:txXfrm>
    </dsp:sp>
    <dsp:sp modelId="{511F0188-2054-4CC2-8E36-DF65EB202EB7}">
      <dsp:nvSpPr>
        <dsp:cNvPr id="0" name=""/>
        <dsp:cNvSpPr/>
      </dsp:nvSpPr>
      <dsp:spPr>
        <a:xfrm>
          <a:off x="1625599" y="306467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2DA24-728E-40A9-9EDE-65AFB8D09BB0}">
      <dsp:nvSpPr>
        <dsp:cNvPr id="0" name=""/>
        <dsp:cNvSpPr/>
      </dsp:nvSpPr>
      <dsp:spPr>
        <a:xfrm>
          <a:off x="1747520" y="3079123"/>
          <a:ext cx="6380480" cy="288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Un-Employment Rate</a:t>
          </a:r>
        </a:p>
      </dsp:txBody>
      <dsp:txXfrm>
        <a:off x="1747520" y="3079123"/>
        <a:ext cx="6380480" cy="288936"/>
      </dsp:txXfrm>
    </dsp:sp>
    <dsp:sp modelId="{A7A9F332-601E-466C-99D8-7A61164C7176}">
      <dsp:nvSpPr>
        <dsp:cNvPr id="0" name=""/>
        <dsp:cNvSpPr/>
      </dsp:nvSpPr>
      <dsp:spPr>
        <a:xfrm>
          <a:off x="1625599" y="3368059"/>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5C9C4E-1606-4C11-8551-017CA4D3D079}">
      <dsp:nvSpPr>
        <dsp:cNvPr id="0" name=""/>
        <dsp:cNvSpPr/>
      </dsp:nvSpPr>
      <dsp:spPr>
        <a:xfrm>
          <a:off x="1747520" y="3382506"/>
          <a:ext cx="6380480" cy="288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FFFFFF"/>
              </a:solidFill>
            </a:rPr>
            <a:t>GDP Growth Rate</a:t>
          </a:r>
        </a:p>
      </dsp:txBody>
      <dsp:txXfrm>
        <a:off x="1747520" y="3382506"/>
        <a:ext cx="6380480" cy="288936"/>
      </dsp:txXfrm>
    </dsp:sp>
    <dsp:sp modelId="{8879FFC4-B326-42F1-BBD2-7F203987A1DA}">
      <dsp:nvSpPr>
        <dsp:cNvPr id="0" name=""/>
        <dsp:cNvSpPr/>
      </dsp:nvSpPr>
      <dsp:spPr>
        <a:xfrm>
          <a:off x="1625599" y="3671443"/>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D89127-8A5C-4A8B-8A0B-916902A673A4}">
      <dsp:nvSpPr>
        <dsp:cNvPr id="0" name=""/>
        <dsp:cNvSpPr/>
      </dsp:nvSpPr>
      <dsp:spPr>
        <a:xfrm>
          <a:off x="0" y="3686865"/>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82D1E-279F-4639-BE0E-55E6AB9ADD27}">
      <dsp:nvSpPr>
        <dsp:cNvPr id="0" name=""/>
        <dsp:cNvSpPr/>
      </dsp:nvSpPr>
      <dsp:spPr>
        <a:xfrm>
          <a:off x="0" y="3686865"/>
          <a:ext cx="1625600" cy="122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endParaRPr lang="en-US" sz="2500" kern="1200" dirty="0">
            <a:solidFill>
              <a:srgbClr val="FFFFFF"/>
            </a:solidFill>
          </a:endParaRPr>
        </a:p>
      </dsp:txBody>
      <dsp:txXfrm>
        <a:off x="0" y="3686865"/>
        <a:ext cx="1625600" cy="1228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8F84B-40D0-4500-9CCB-68BAA8EBA040}">
      <dsp:nvSpPr>
        <dsp:cNvPr id="0" name=""/>
        <dsp:cNvSpPr/>
      </dsp:nvSpPr>
      <dsp:spPr>
        <a:xfrm>
          <a:off x="1924367" y="355737"/>
          <a:ext cx="4465319" cy="1395412"/>
        </a:xfrm>
        <a:prstGeom prst="rect">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Training </a:t>
          </a:r>
        </a:p>
        <a:p>
          <a:pPr marL="228600" lvl="1" indent="-228600" algn="l" defTabSz="889000">
            <a:lnSpc>
              <a:spcPct val="90000"/>
            </a:lnSpc>
            <a:spcBef>
              <a:spcPct val="0"/>
            </a:spcBef>
            <a:spcAft>
              <a:spcPct val="15000"/>
            </a:spcAft>
            <a:buChar char="•"/>
          </a:pPr>
          <a:r>
            <a:rPr lang="en-US" sz="2000" kern="1200" dirty="0"/>
            <a:t>Data Up to 2023</a:t>
          </a:r>
        </a:p>
      </dsp:txBody>
      <dsp:txXfrm>
        <a:off x="1924367" y="355737"/>
        <a:ext cx="4465319" cy="1395412"/>
      </dsp:txXfrm>
    </dsp:sp>
    <dsp:sp modelId="{F8431E09-0178-407E-8B0E-C61AA13920B1}">
      <dsp:nvSpPr>
        <dsp:cNvPr id="0" name=""/>
        <dsp:cNvSpPr/>
      </dsp:nvSpPr>
      <dsp:spPr>
        <a:xfrm>
          <a:off x="1738312" y="154178"/>
          <a:ext cx="976788" cy="146518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3C0938-72B5-4E33-8FDE-8931C9518D71}">
      <dsp:nvSpPr>
        <dsp:cNvPr id="0" name=""/>
        <dsp:cNvSpPr/>
      </dsp:nvSpPr>
      <dsp:spPr>
        <a:xfrm>
          <a:off x="1924367" y="2112407"/>
          <a:ext cx="4465319" cy="1395412"/>
        </a:xfrm>
        <a:prstGeom prst="rect">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Testing </a:t>
          </a:r>
        </a:p>
        <a:p>
          <a:pPr marL="228600" lvl="1" indent="-228600" algn="l" defTabSz="889000">
            <a:lnSpc>
              <a:spcPct val="90000"/>
            </a:lnSpc>
            <a:spcBef>
              <a:spcPct val="0"/>
            </a:spcBef>
            <a:spcAft>
              <a:spcPct val="15000"/>
            </a:spcAft>
            <a:buChar char="•"/>
          </a:pPr>
          <a:r>
            <a:rPr lang="en-US" sz="2000" kern="1200" dirty="0"/>
            <a:t>2024 up to today</a:t>
          </a:r>
        </a:p>
      </dsp:txBody>
      <dsp:txXfrm>
        <a:off x="1924367" y="2112407"/>
        <a:ext cx="4465319" cy="1395412"/>
      </dsp:txXfrm>
    </dsp:sp>
    <dsp:sp modelId="{16183A2E-5F8A-463E-AA4A-1CECD241AA83}">
      <dsp:nvSpPr>
        <dsp:cNvPr id="0" name=""/>
        <dsp:cNvSpPr/>
      </dsp:nvSpPr>
      <dsp:spPr>
        <a:xfrm>
          <a:off x="1738312" y="1910847"/>
          <a:ext cx="976788" cy="146518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FA60CD-5FD7-4E93-946B-F8D34EB9C51A}">
      <dsp:nvSpPr>
        <dsp:cNvPr id="0" name=""/>
        <dsp:cNvSpPr/>
      </dsp:nvSpPr>
      <dsp:spPr>
        <a:xfrm>
          <a:off x="1924367" y="3869076"/>
          <a:ext cx="4465319" cy="1395412"/>
        </a:xfrm>
        <a:prstGeom prst="rect">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Evaluation</a:t>
          </a:r>
        </a:p>
        <a:p>
          <a:pPr marL="228600" lvl="1" indent="-228600" algn="l" defTabSz="889000">
            <a:lnSpc>
              <a:spcPct val="90000"/>
            </a:lnSpc>
            <a:spcBef>
              <a:spcPct val="0"/>
            </a:spcBef>
            <a:spcAft>
              <a:spcPct val="15000"/>
            </a:spcAft>
            <a:buChar char="•"/>
          </a:pPr>
          <a:r>
            <a:rPr lang="en-US" sz="2000" kern="1200" dirty="0"/>
            <a:t>Predicted USD/JPY rates vs actual rates for 2024</a:t>
          </a:r>
        </a:p>
      </dsp:txBody>
      <dsp:txXfrm>
        <a:off x="1924367" y="3869076"/>
        <a:ext cx="4465319" cy="1395412"/>
      </dsp:txXfrm>
    </dsp:sp>
    <dsp:sp modelId="{5251DC0A-863A-49B7-AE62-33CD371D861F}">
      <dsp:nvSpPr>
        <dsp:cNvPr id="0" name=""/>
        <dsp:cNvSpPr/>
      </dsp:nvSpPr>
      <dsp:spPr>
        <a:xfrm>
          <a:off x="1738312" y="3667516"/>
          <a:ext cx="976788" cy="146518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7D248-8157-48A6-8A8F-D8B5EAE4132F}"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A08DF-BF46-40B4-B6E5-5ED7BC4A4301}" type="slidenum">
              <a:rPr lang="en-US" smtClean="0"/>
              <a:t>‹#›</a:t>
            </a:fld>
            <a:endParaRPr lang="en-US"/>
          </a:p>
        </p:txBody>
      </p:sp>
    </p:spTree>
    <p:extLst>
      <p:ext uri="{BB962C8B-B14F-4D97-AF65-F5344CB8AC3E}">
        <p14:creationId xmlns:p14="http://schemas.microsoft.com/office/powerpoint/2010/main" val="376297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https://pixabay.com/illustrations/technology-artificial-intelligence-3762547/</a:t>
            </a:r>
          </a:p>
        </p:txBody>
      </p:sp>
      <p:sp>
        <p:nvSpPr>
          <p:cNvPr id="4" name="Slide Number Placeholder 3"/>
          <p:cNvSpPr>
            <a:spLocks noGrp="1"/>
          </p:cNvSpPr>
          <p:nvPr>
            <p:ph type="sldNum" sz="quarter" idx="5"/>
          </p:nvPr>
        </p:nvSpPr>
        <p:spPr/>
        <p:txBody>
          <a:bodyPr/>
          <a:lstStyle/>
          <a:p>
            <a:fld id="{529A08DF-BF46-40B4-B6E5-5ED7BC4A4301}" type="slidenum">
              <a:rPr lang="en-US" smtClean="0"/>
              <a:t>1</a:t>
            </a:fld>
            <a:endParaRPr lang="en-US"/>
          </a:p>
        </p:txBody>
      </p:sp>
    </p:spTree>
    <p:extLst>
      <p:ext uri="{BB962C8B-B14F-4D97-AF65-F5344CB8AC3E}">
        <p14:creationId xmlns:p14="http://schemas.microsoft.com/office/powerpoint/2010/main" val="393808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https://pixabay.com/illustrations/brain-web-network-programming-4927267/</a:t>
            </a:r>
          </a:p>
        </p:txBody>
      </p:sp>
      <p:sp>
        <p:nvSpPr>
          <p:cNvPr id="4" name="Slide Number Placeholder 3"/>
          <p:cNvSpPr>
            <a:spLocks noGrp="1"/>
          </p:cNvSpPr>
          <p:nvPr>
            <p:ph type="sldNum" sz="quarter" idx="5"/>
          </p:nvPr>
        </p:nvSpPr>
        <p:spPr/>
        <p:txBody>
          <a:bodyPr/>
          <a:lstStyle/>
          <a:p>
            <a:fld id="{529A08DF-BF46-40B4-B6E5-5ED7BC4A4301}" type="slidenum">
              <a:rPr lang="en-US" smtClean="0"/>
              <a:t>2</a:t>
            </a:fld>
            <a:endParaRPr lang="en-US"/>
          </a:p>
        </p:txBody>
      </p:sp>
    </p:spTree>
    <p:extLst>
      <p:ext uri="{BB962C8B-B14F-4D97-AF65-F5344CB8AC3E}">
        <p14:creationId xmlns:p14="http://schemas.microsoft.com/office/powerpoint/2010/main" val="1595855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https://pixabay.com/illustrations/brain-network-5870352/</a:t>
            </a:r>
          </a:p>
        </p:txBody>
      </p:sp>
      <p:sp>
        <p:nvSpPr>
          <p:cNvPr id="4" name="Slide Number Placeholder 3"/>
          <p:cNvSpPr>
            <a:spLocks noGrp="1"/>
          </p:cNvSpPr>
          <p:nvPr>
            <p:ph type="sldNum" sz="quarter" idx="5"/>
          </p:nvPr>
        </p:nvSpPr>
        <p:spPr/>
        <p:txBody>
          <a:bodyPr/>
          <a:lstStyle/>
          <a:p>
            <a:fld id="{529A08DF-BF46-40B4-B6E5-5ED7BC4A4301}" type="slidenum">
              <a:rPr lang="en-US" smtClean="0"/>
              <a:t>14</a:t>
            </a:fld>
            <a:endParaRPr lang="en-US"/>
          </a:p>
        </p:txBody>
      </p:sp>
    </p:spTree>
    <p:extLst>
      <p:ext uri="{BB962C8B-B14F-4D97-AF65-F5344CB8AC3E}">
        <p14:creationId xmlns:p14="http://schemas.microsoft.com/office/powerpoint/2010/main" val="350709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footer desig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DCB31C-F253-4BA9-B079-08A9E01D077E}"/>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831C36E4-A118-4990-AD64-CF99F77F206C}"/>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498CAF8A-3B76-49B4-A1FB-EA1E24A8BE84}"/>
              </a:ext>
            </a:extLst>
          </p:cNvPr>
          <p:cNvSpPr/>
          <p:nvPr userDrawn="1"/>
        </p:nvSpPr>
        <p:spPr>
          <a:xfrm flipH="1" flipV="1">
            <a:off x="5361709" y="0"/>
            <a:ext cx="6830289"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CBAB9CF1-C929-40D7-99F9-BACAAF665F9C}"/>
              </a:ext>
            </a:extLst>
          </p:cNvPr>
          <p:cNvSpPr/>
          <p:nvPr userDrawn="1"/>
        </p:nvSpPr>
        <p:spPr>
          <a:xfrm flipH="1" flipV="1">
            <a:off x="6359237" y="-9059"/>
            <a:ext cx="5832762" cy="6867059"/>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 name="connsiteX0" fmla="*/ 0 w 6007384"/>
              <a:gd name="connsiteY0" fmla="*/ 0 h 6890339"/>
              <a:gd name="connsiteX1" fmla="*/ 6007384 w 6007384"/>
              <a:gd name="connsiteY1" fmla="*/ 0 h 6890339"/>
              <a:gd name="connsiteX2" fmla="*/ 1653404 w 6007384"/>
              <a:gd name="connsiteY2" fmla="*/ 6890339 h 6890339"/>
              <a:gd name="connsiteX3" fmla="*/ 0 w 6007384"/>
              <a:gd name="connsiteY3" fmla="*/ 6869522 h 6890339"/>
              <a:gd name="connsiteX4" fmla="*/ 0 w 6007384"/>
              <a:gd name="connsiteY4" fmla="*/ 0 h 6890339"/>
              <a:gd name="connsiteX0" fmla="*/ 0 w 6007384"/>
              <a:gd name="connsiteY0" fmla="*/ 0 h 6878596"/>
              <a:gd name="connsiteX1" fmla="*/ 6007384 w 6007384"/>
              <a:gd name="connsiteY1" fmla="*/ 0 h 6878596"/>
              <a:gd name="connsiteX2" fmla="*/ 1593034 w 6007384"/>
              <a:gd name="connsiteY2" fmla="*/ 6878596 h 6878596"/>
              <a:gd name="connsiteX3" fmla="*/ 0 w 6007384"/>
              <a:gd name="connsiteY3" fmla="*/ 6869522 h 6878596"/>
              <a:gd name="connsiteX4" fmla="*/ 0 w 6007384"/>
              <a:gd name="connsiteY4" fmla="*/ 0 h 6878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78596">
                <a:moveTo>
                  <a:pt x="0" y="0"/>
                </a:moveTo>
                <a:lnTo>
                  <a:pt x="6007384" y="0"/>
                </a:lnTo>
                <a:lnTo>
                  <a:pt x="1593034" y="6878596"/>
                </a:lnTo>
                <a:lnTo>
                  <a:pt x="0" y="6869522"/>
                </a:lnTo>
                <a:lnTo>
                  <a:pt x="0" y="0"/>
                </a:lnTo>
                <a:close/>
              </a:path>
            </a:pathLst>
          </a:custGeom>
          <a:gradFill>
            <a:gsLst>
              <a:gs pos="45000">
                <a:schemeClr val="accent3">
                  <a:alpha val="43000"/>
                </a:schemeClr>
              </a:gs>
              <a:gs pos="0">
                <a:schemeClr val="accent1">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F9C8CC6-1AC1-44A3-988C-B144318C3D82}"/>
              </a:ext>
            </a:extLst>
          </p:cNvPr>
          <p:cNvSpPr/>
          <p:nvPr userDrawn="1"/>
        </p:nvSpPr>
        <p:spPr>
          <a:xfrm>
            <a:off x="1" y="0"/>
            <a:ext cx="5009856" cy="6869723"/>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940573 w 4469529"/>
              <a:gd name="connsiteY2" fmla="*/ 6869723 h 6869723"/>
              <a:gd name="connsiteX3" fmla="*/ 0 w 4469529"/>
              <a:gd name="connsiteY3" fmla="*/ 6858000 h 6869723"/>
              <a:gd name="connsiteX4" fmla="*/ 0 w 4469529"/>
              <a:gd name="connsiteY4" fmla="*/ 0 h 686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9723">
                <a:moveTo>
                  <a:pt x="0" y="0"/>
                </a:moveTo>
                <a:lnTo>
                  <a:pt x="4469529" y="0"/>
                </a:lnTo>
                <a:lnTo>
                  <a:pt x="940573" y="6869723"/>
                </a:lnTo>
                <a:lnTo>
                  <a:pt x="0" y="68580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7974C44-EC02-4AFE-95F3-5D9784025798}"/>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E3B7A89D-B9E9-43FB-8D5A-4C99335CDB8D}"/>
              </a:ext>
            </a:extLst>
          </p:cNvPr>
          <p:cNvSpPr>
            <a:spLocks noGrp="1"/>
          </p:cNvSpPr>
          <p:nvPr>
            <p:ph type="pic" sz="quarter" idx="10"/>
          </p:nvPr>
        </p:nvSpPr>
        <p:spPr>
          <a:xfrm>
            <a:off x="1282956" y="1291416"/>
            <a:ext cx="4275168" cy="4275168"/>
          </a:xfrm>
          <a:custGeom>
            <a:avLst/>
            <a:gdLst>
              <a:gd name="connsiteX0" fmla="*/ 2137584 w 4275168"/>
              <a:gd name="connsiteY0" fmla="*/ 0 h 4275168"/>
              <a:gd name="connsiteX1" fmla="*/ 4275168 w 4275168"/>
              <a:gd name="connsiteY1" fmla="*/ 2137584 h 4275168"/>
              <a:gd name="connsiteX2" fmla="*/ 2137584 w 4275168"/>
              <a:gd name="connsiteY2" fmla="*/ 4275168 h 4275168"/>
              <a:gd name="connsiteX3" fmla="*/ 0 w 4275168"/>
              <a:gd name="connsiteY3" fmla="*/ 2137584 h 4275168"/>
              <a:gd name="connsiteX4" fmla="*/ 2137584 w 4275168"/>
              <a:gd name="connsiteY4" fmla="*/ 0 h 4275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168" h="4275168">
                <a:moveTo>
                  <a:pt x="2137584" y="0"/>
                </a:moveTo>
                <a:cubicBezTo>
                  <a:pt x="3318139" y="0"/>
                  <a:pt x="4275168" y="957029"/>
                  <a:pt x="4275168" y="2137584"/>
                </a:cubicBezTo>
                <a:cubicBezTo>
                  <a:pt x="4275168" y="3318139"/>
                  <a:pt x="3318139" y="4275168"/>
                  <a:pt x="2137584" y="4275168"/>
                </a:cubicBezTo>
                <a:cubicBezTo>
                  <a:pt x="957029" y="4275168"/>
                  <a:pt x="0" y="3318139"/>
                  <a:pt x="0" y="2137584"/>
                </a:cubicBezTo>
                <a:cubicBezTo>
                  <a:pt x="0" y="957029"/>
                  <a:pt x="957029" y="0"/>
                  <a:pt x="2137584" y="0"/>
                </a:cubicBezTo>
                <a:close/>
              </a:path>
            </a:pathLst>
          </a:custGeom>
        </p:spPr>
        <p:txBody>
          <a:bodyPr wrap="square">
            <a:noAutofit/>
          </a:bodyPr>
          <a:lstStyle/>
          <a:p>
            <a:endParaRPr lang="en-US"/>
          </a:p>
        </p:txBody>
      </p:sp>
      <p:sp>
        <p:nvSpPr>
          <p:cNvPr id="14" name="Title 12">
            <a:extLst>
              <a:ext uri="{FF2B5EF4-FFF2-40B4-BE49-F238E27FC236}">
                <a16:creationId xmlns:a16="http://schemas.microsoft.com/office/drawing/2014/main" id="{77E079EA-97FE-4171-805C-5039418AF074}"/>
              </a:ext>
            </a:extLst>
          </p:cNvPr>
          <p:cNvSpPr>
            <a:spLocks noGrp="1"/>
          </p:cNvSpPr>
          <p:nvPr>
            <p:ph type="title"/>
          </p:nvPr>
        </p:nvSpPr>
        <p:spPr>
          <a:xfrm>
            <a:off x="6096000" y="2606186"/>
            <a:ext cx="5328752" cy="828675"/>
          </a:xfrm>
        </p:spPr>
        <p:txBody>
          <a:bodyPr/>
          <a:lstStyle>
            <a:lvl1pPr algn="l">
              <a:defRPr b="1">
                <a:solidFill>
                  <a:schemeClr val="bg1"/>
                </a:solidFill>
              </a:defRPr>
            </a:lvl1pPr>
          </a:lstStyle>
          <a:p>
            <a:r>
              <a:rPr lang="en-US" dirty="0"/>
              <a:t>Click to edit Master</a:t>
            </a:r>
          </a:p>
        </p:txBody>
      </p:sp>
      <p:sp>
        <p:nvSpPr>
          <p:cNvPr id="15" name="Text Placeholder 16">
            <a:extLst>
              <a:ext uri="{FF2B5EF4-FFF2-40B4-BE49-F238E27FC236}">
                <a16:creationId xmlns:a16="http://schemas.microsoft.com/office/drawing/2014/main" id="{E6E2D0C6-DB54-4337-A8F3-DE6A60D8AF3A}"/>
              </a:ext>
            </a:extLst>
          </p:cNvPr>
          <p:cNvSpPr>
            <a:spLocks noGrp="1"/>
          </p:cNvSpPr>
          <p:nvPr>
            <p:ph type="body" sz="quarter" idx="11"/>
          </p:nvPr>
        </p:nvSpPr>
        <p:spPr>
          <a:xfrm>
            <a:off x="6096000" y="3440722"/>
            <a:ext cx="5148786" cy="609600"/>
          </a:xfrm>
        </p:spPr>
        <p:txBody>
          <a:bodyPr/>
          <a:lstStyle>
            <a:lvl1pPr marL="0" indent="0" algn="l">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57525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A895-D6F0-4EF9-9297-D478A06DC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FEFA8-D7F7-4122-B3A9-5CCC75609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635D7-4E07-4DCB-A261-7FAE89C03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F2700B-E159-4943-A888-929005BF3A27}"/>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6" name="Footer Placeholder 5">
            <a:extLst>
              <a:ext uri="{FF2B5EF4-FFF2-40B4-BE49-F238E27FC236}">
                <a16:creationId xmlns:a16="http://schemas.microsoft.com/office/drawing/2014/main" id="{AC08FE52-6950-4662-A128-D2CC3236B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DB96B-0A97-4032-A113-135A75E2E73B}"/>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421265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8B32-B839-49CE-AA3F-DD4EAE2C38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5D19B3-99A0-46FE-8078-7993212E1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B0A2E-137A-495B-A412-39184C5EF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F59D87-1D73-403A-9665-F3BBF0E9A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F162D-84B1-4460-82E3-C79C682BF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789FE-4FAD-4B33-86F0-D4ED0EC6152E}"/>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8" name="Footer Placeholder 7">
            <a:extLst>
              <a:ext uri="{FF2B5EF4-FFF2-40B4-BE49-F238E27FC236}">
                <a16:creationId xmlns:a16="http://schemas.microsoft.com/office/drawing/2014/main" id="{C1B4235D-8B01-43FD-BE28-4A3F44CC3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9FBC8-7AB7-48DA-A9C2-00B5699CDA7F}"/>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73309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AA32-9C41-4B09-A1E8-8AC4C82B4D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4D339-685F-4B5E-91CE-F38C86DD7450}"/>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4" name="Footer Placeholder 3">
            <a:extLst>
              <a:ext uri="{FF2B5EF4-FFF2-40B4-BE49-F238E27FC236}">
                <a16:creationId xmlns:a16="http://schemas.microsoft.com/office/drawing/2014/main" id="{AB5E8E3C-7494-4814-89CE-CFD7B8E0A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E2DB2F-4856-4A42-8558-423A55449C33}"/>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36445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F5F26B-4454-4F9D-BB00-6E519D5E9E00}"/>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3" name="Footer Placeholder 2">
            <a:extLst>
              <a:ext uri="{FF2B5EF4-FFF2-40B4-BE49-F238E27FC236}">
                <a16:creationId xmlns:a16="http://schemas.microsoft.com/office/drawing/2014/main" id="{73CA5978-131F-4F58-B7B3-B3CD88E3AF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E283F0-CAF5-4F9B-95F5-68D2EFA680D9}"/>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0552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6AA2-5F7E-4565-ACF4-220CAF44E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B0016-98CF-44CB-AE0A-E01E4AAFD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48040-E477-4BD0-9FBF-2F3761612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DD12-E10C-4884-ADF1-01C7D3BC741B}"/>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6" name="Footer Placeholder 5">
            <a:extLst>
              <a:ext uri="{FF2B5EF4-FFF2-40B4-BE49-F238E27FC236}">
                <a16:creationId xmlns:a16="http://schemas.microsoft.com/office/drawing/2014/main" id="{DCA621A0-FD64-4FF4-A7F2-186FCA5A2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C7F2A-4B12-4FBD-B901-3BE4E20595B4}"/>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16082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17CD-FAE0-4344-861E-782868DB4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E0047-4D61-4DBB-929F-C58F7F9B9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863B4-39A4-4EA3-B87E-24BC086A0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9AE11-7FAE-4E0D-84F5-567F8547B758}"/>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6" name="Footer Placeholder 5">
            <a:extLst>
              <a:ext uri="{FF2B5EF4-FFF2-40B4-BE49-F238E27FC236}">
                <a16:creationId xmlns:a16="http://schemas.microsoft.com/office/drawing/2014/main" id="{4EED4A8F-E32D-46C5-899E-77231038B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99DE1-05B8-4249-85A7-23F7DD4C6DA8}"/>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85450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F79-D8CD-447B-B902-3A1CF1009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30E2E6-561A-4033-9C83-320E20433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DFC04-9435-45BF-87AA-2A7C057FB408}"/>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5" name="Footer Placeholder 4">
            <a:extLst>
              <a:ext uri="{FF2B5EF4-FFF2-40B4-BE49-F238E27FC236}">
                <a16:creationId xmlns:a16="http://schemas.microsoft.com/office/drawing/2014/main" id="{CD12F6E9-F811-47A6-B7B6-4D26AB39F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20DEF-EA12-44FC-AF82-CCB835FB3DD9}"/>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1551200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1621F-B5B2-496D-A9CB-5A4BF6099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1D1F1-6FF2-41F8-8414-F143881331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7D7AD-1905-47A2-8DA9-B67A14487421}"/>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5" name="Footer Placeholder 4">
            <a:extLst>
              <a:ext uri="{FF2B5EF4-FFF2-40B4-BE49-F238E27FC236}">
                <a16:creationId xmlns:a16="http://schemas.microsoft.com/office/drawing/2014/main" id="{03BC00D6-23D5-4218-8B5B-779A1FBA1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6454-3082-4C47-8C18-09B4C26FBCE6}"/>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84198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06F7C5-205D-4B09-99EC-25990A0FF673}"/>
              </a:ext>
            </a:extLst>
          </p:cNvPr>
          <p:cNvSpPr/>
          <p:nvPr userDrawn="1"/>
        </p:nvSpPr>
        <p:spPr>
          <a:xfrm>
            <a:off x="0" y="0"/>
            <a:ext cx="3352800" cy="6858000"/>
          </a:xfrm>
          <a:prstGeom prst="rect">
            <a:avLst/>
          </a:prstGeom>
          <a:gradFill>
            <a:gsLst>
              <a:gs pos="0">
                <a:schemeClr val="accent2"/>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2AB18FD-3CE9-4D1F-B387-F4B012575415}"/>
              </a:ext>
            </a:extLst>
          </p:cNvPr>
          <p:cNvSpPr>
            <a:spLocks noGrp="1"/>
          </p:cNvSpPr>
          <p:nvPr>
            <p:ph type="title"/>
          </p:nvPr>
        </p:nvSpPr>
        <p:spPr>
          <a:xfrm>
            <a:off x="6687466" y="680486"/>
            <a:ext cx="4920915" cy="1202987"/>
          </a:xfrm>
        </p:spPr>
        <p:txBody>
          <a:bodyPr anchor="t">
            <a:noAutofit/>
          </a:bodyPr>
          <a:lstStyle>
            <a:lvl1pPr>
              <a:defRPr sz="3600" b="1"/>
            </a:lvl1pPr>
          </a:lstStyle>
          <a:p>
            <a:r>
              <a:rPr lang="en-US" dirty="0"/>
              <a:t>Click to edit Master</a:t>
            </a:r>
          </a:p>
        </p:txBody>
      </p:sp>
      <p:sp>
        <p:nvSpPr>
          <p:cNvPr id="11" name="TextBox 10">
            <a:extLst>
              <a:ext uri="{FF2B5EF4-FFF2-40B4-BE49-F238E27FC236}">
                <a16:creationId xmlns:a16="http://schemas.microsoft.com/office/drawing/2014/main" id="{877D8C8A-7A51-448F-9A56-F0C8345E55D5}"/>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tx1"/>
                </a:solidFill>
                <a:latin typeface="+mn-lt"/>
                <a:ea typeface="Open Sans" panose="020B0606030504020204" pitchFamily="34" charset="0"/>
                <a:cs typeface="Open Sans" panose="020B0606030504020204" pitchFamily="34" charset="0"/>
              </a:rPr>
              <a:pPr algn="ctr"/>
              <a:t>‹#›</a:t>
            </a:fld>
            <a:endParaRPr lang="id-ID" sz="1800" b="1" dirty="0">
              <a:solidFill>
                <a:schemeClr val="tx1"/>
              </a:solidFill>
              <a:latin typeface="+mn-lt"/>
              <a:ea typeface="Open Sans" panose="020B0606030504020204" pitchFamily="34" charset="0"/>
              <a:cs typeface="Open Sans" panose="020B0606030504020204" pitchFamily="34" charset="0"/>
            </a:endParaRPr>
          </a:p>
        </p:txBody>
      </p:sp>
      <p:sp>
        <p:nvSpPr>
          <p:cNvPr id="6" name="Freeform: Shape 5">
            <a:extLst>
              <a:ext uri="{FF2B5EF4-FFF2-40B4-BE49-F238E27FC236}">
                <a16:creationId xmlns:a16="http://schemas.microsoft.com/office/drawing/2014/main" id="{863C2D0A-840D-432F-A65F-6FB5A42676E6}"/>
              </a:ext>
            </a:extLst>
          </p:cNvPr>
          <p:cNvSpPr/>
          <p:nvPr userDrawn="1"/>
        </p:nvSpPr>
        <p:spPr>
          <a:xfrm>
            <a:off x="274982" y="5266075"/>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Freeform: Shape 7">
            <a:extLst>
              <a:ext uri="{FF2B5EF4-FFF2-40B4-BE49-F238E27FC236}">
                <a16:creationId xmlns:a16="http://schemas.microsoft.com/office/drawing/2014/main" id="{6C8C050B-94BF-4558-B99E-382BF59D37D7}"/>
              </a:ext>
            </a:extLst>
          </p:cNvPr>
          <p:cNvSpPr/>
          <p:nvPr userDrawn="1"/>
        </p:nvSpPr>
        <p:spPr>
          <a:xfrm rot="10800000">
            <a:off x="-2" y="-7938"/>
            <a:ext cx="3352799" cy="2903537"/>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E0C23D4-69F9-4E25-A7AB-9679809CCB83}"/>
              </a:ext>
            </a:extLst>
          </p:cNvPr>
          <p:cNvSpPr/>
          <p:nvPr userDrawn="1"/>
        </p:nvSpPr>
        <p:spPr>
          <a:xfrm>
            <a:off x="0" y="7938"/>
            <a:ext cx="3352797"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a:extLst>
              <a:ext uri="{FF2B5EF4-FFF2-40B4-BE49-F238E27FC236}">
                <a16:creationId xmlns:a16="http://schemas.microsoft.com/office/drawing/2014/main" id="{637464B8-9035-4E5D-B08A-0745612E6D22}"/>
              </a:ext>
            </a:extLst>
          </p:cNvPr>
          <p:cNvSpPr>
            <a:spLocks noGrp="1"/>
          </p:cNvSpPr>
          <p:nvPr>
            <p:ph type="pic" sz="quarter" idx="10"/>
          </p:nvPr>
        </p:nvSpPr>
        <p:spPr>
          <a:xfrm>
            <a:off x="720391" y="769938"/>
            <a:ext cx="5407025" cy="5310187"/>
          </a:xfrm>
        </p:spPr>
        <p:txBody>
          <a:bodyPr/>
          <a:lstStyle/>
          <a:p>
            <a:endParaRPr lang="en-US"/>
          </a:p>
        </p:txBody>
      </p:sp>
      <p:sp>
        <p:nvSpPr>
          <p:cNvPr id="12" name="Freeform: Shape 11">
            <a:extLst>
              <a:ext uri="{FF2B5EF4-FFF2-40B4-BE49-F238E27FC236}">
                <a16:creationId xmlns:a16="http://schemas.microsoft.com/office/drawing/2014/main" id="{345C4711-DD29-4F3D-8472-DC0059980922}"/>
              </a:ext>
            </a:extLst>
          </p:cNvPr>
          <p:cNvSpPr/>
          <p:nvPr userDrawn="1"/>
        </p:nvSpPr>
        <p:spPr>
          <a:xfrm>
            <a:off x="9004182" y="1307547"/>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20170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rizontal pan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369129-6C11-449A-905F-BB68011F2009}"/>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25E3576-183C-4D6D-9FDF-18E7ED96EE49}"/>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91808262-A9C3-4AC5-90FB-44DDEE0A6530}"/>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21" name="Freeform: Shape 20">
            <a:extLst>
              <a:ext uri="{FF2B5EF4-FFF2-40B4-BE49-F238E27FC236}">
                <a16:creationId xmlns:a16="http://schemas.microsoft.com/office/drawing/2014/main" id="{161DCFE0-AC3C-4B5C-BC40-A65FCE643D66}"/>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95EF796-2B7E-4ED8-A13E-B760F7EE94A4}"/>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2" name="Freeform: Shape 11">
            <a:extLst>
              <a:ext uri="{FF2B5EF4-FFF2-40B4-BE49-F238E27FC236}">
                <a16:creationId xmlns:a16="http://schemas.microsoft.com/office/drawing/2014/main" id="{0D490C5B-799C-4870-8F2A-ED8792339579}"/>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DA24411-4F83-4AC0-ABB0-B816059366F6}"/>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6BD41AD4-1EF7-4F22-B0A6-77956D4D0274}"/>
              </a:ext>
            </a:extLst>
          </p:cNvPr>
          <p:cNvSpPr>
            <a:spLocks noGrp="1"/>
          </p:cNvSpPr>
          <p:nvPr>
            <p:ph type="title" hasCustomPrompt="1"/>
          </p:nvPr>
        </p:nvSpPr>
        <p:spPr>
          <a:xfrm>
            <a:off x="972526" y="693116"/>
            <a:ext cx="10246948" cy="529397"/>
          </a:xfrm>
        </p:spPr>
        <p:txBody>
          <a:bodyPr>
            <a:noAutofit/>
          </a:bodyPr>
          <a:lstStyle>
            <a:lvl1pPr algn="ctr">
              <a:defRPr sz="3600" b="1">
                <a:solidFill>
                  <a:schemeClr val="bg1"/>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337505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panes ">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354DE4-D059-4D21-B36C-9CFEDAC46B92}"/>
              </a:ext>
            </a:extLst>
          </p:cNvPr>
          <p:cNvSpPr>
            <a:spLocks noGrp="1"/>
          </p:cNvSpPr>
          <p:nvPr>
            <p:ph type="title" hasCustomPrompt="1"/>
          </p:nvPr>
        </p:nvSpPr>
        <p:spPr>
          <a:xfrm>
            <a:off x="460179" y="693116"/>
            <a:ext cx="11271643" cy="529397"/>
          </a:xfrm>
        </p:spPr>
        <p:txBody>
          <a:bodyPr>
            <a:noAutofit/>
          </a:bodyPr>
          <a:lstStyle>
            <a:lvl1pPr algn="ctr">
              <a:defRPr sz="3600" b="1">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BA6197B2-3267-4F22-8B60-FFF9A44F99C9}"/>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tx1"/>
                </a:solidFill>
                <a:latin typeface="+mn-lt"/>
                <a:ea typeface="Open Sans" panose="020B0606030504020204" pitchFamily="34" charset="0"/>
                <a:cs typeface="Open Sans" panose="020B0606030504020204" pitchFamily="34" charset="0"/>
              </a:rPr>
              <a:pPr algn="ctr"/>
              <a:t>‹#›</a:t>
            </a:fld>
            <a:endParaRPr lang="id-ID" sz="1800" b="1" dirty="0">
              <a:solidFill>
                <a:schemeClr val="tx1"/>
              </a:solidFill>
              <a:latin typeface="+mn-lt"/>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54852B77-0B45-41E9-A3E6-CBC04575E8DA}"/>
              </a:ext>
            </a:extLst>
          </p:cNvPr>
          <p:cNvSpPr/>
          <p:nvPr userDrawn="1"/>
        </p:nvSpPr>
        <p:spPr>
          <a:xfrm>
            <a:off x="0" y="0"/>
            <a:ext cx="613317" cy="6858000"/>
          </a:xfrm>
          <a:prstGeom prst="rect">
            <a:avLst/>
          </a:prstGeom>
          <a:gradFill flip="none" rotWithShape="1">
            <a:gsLst>
              <a:gs pos="0">
                <a:schemeClr val="accent2"/>
              </a:gs>
              <a:gs pos="100000">
                <a:schemeClr val="accent1"/>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3EB179F3-CD3F-4498-98D2-258A758F2EA7}"/>
              </a:ext>
            </a:extLst>
          </p:cNvPr>
          <p:cNvSpPr/>
          <p:nvPr userDrawn="1"/>
        </p:nvSpPr>
        <p:spPr>
          <a:xfrm rot="10800000">
            <a:off x="-2" y="-7938"/>
            <a:ext cx="613316" cy="922338"/>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FF34C2B0-50CB-4841-AADB-ED7C2C8AF4B3}"/>
              </a:ext>
            </a:extLst>
          </p:cNvPr>
          <p:cNvSpPr/>
          <p:nvPr userDrawn="1"/>
        </p:nvSpPr>
        <p:spPr>
          <a:xfrm>
            <a:off x="9004182" y="1307547"/>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400126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2, 3 columns slid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A3FA44-1AAB-4550-A3C7-E91BCD52DB34}"/>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680D0D6-7D17-4D0E-BC92-8F0CC59CD0C2}"/>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20DBAD6-B72C-4EBE-8955-D6CE8351930F}"/>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D0B742B5-C96B-4C9C-B46A-7B7EDBB772FD}"/>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C6F6A67-DD12-4CE7-A262-D9C6D42D77EE}"/>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3AF6D74-02FD-4625-85A6-AE3A8E5A2791}"/>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16" name="Freeform: Shape 15">
            <a:extLst>
              <a:ext uri="{FF2B5EF4-FFF2-40B4-BE49-F238E27FC236}">
                <a16:creationId xmlns:a16="http://schemas.microsoft.com/office/drawing/2014/main" id="{7A5775F7-533D-4EDE-9F83-C782068AB5AC}"/>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7">
            <a:extLst>
              <a:ext uri="{FF2B5EF4-FFF2-40B4-BE49-F238E27FC236}">
                <a16:creationId xmlns:a16="http://schemas.microsoft.com/office/drawing/2014/main" id="{238700B5-3357-4F53-929D-C6AC7E339789}"/>
              </a:ext>
            </a:extLst>
          </p:cNvPr>
          <p:cNvSpPr>
            <a:spLocks noGrp="1"/>
          </p:cNvSpPr>
          <p:nvPr>
            <p:ph type="title" hasCustomPrompt="1"/>
          </p:nvPr>
        </p:nvSpPr>
        <p:spPr>
          <a:xfrm>
            <a:off x="460179" y="693116"/>
            <a:ext cx="11271643" cy="529397"/>
          </a:xfrm>
        </p:spPr>
        <p:txBody>
          <a:bodyPr>
            <a:noAutofit/>
          </a:bodyPr>
          <a:lstStyle>
            <a:lvl1pPr algn="ctr">
              <a:defRPr sz="36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9970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7327F9-C7D6-4BE8-85B4-BB94AA1264B0}"/>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00AEFC7A-1B4A-42B5-8928-8344EE424DF4}"/>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32E05E9-2866-47FC-904B-5920AB994A09}"/>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F6BA70D1-B492-4BA9-9123-273B0316F403}"/>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8DC80A3-D4D1-4567-96C9-86CEB7DC6087}"/>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3AF6D74-02FD-4625-85A6-AE3A8E5A2791}"/>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17" name="Freeform: Shape 16">
            <a:extLst>
              <a:ext uri="{FF2B5EF4-FFF2-40B4-BE49-F238E27FC236}">
                <a16:creationId xmlns:a16="http://schemas.microsoft.com/office/drawing/2014/main" id="{7092E03A-A099-4B2E-B9AA-C949ADDE647B}"/>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7">
            <a:extLst>
              <a:ext uri="{FF2B5EF4-FFF2-40B4-BE49-F238E27FC236}">
                <a16:creationId xmlns:a16="http://schemas.microsoft.com/office/drawing/2014/main" id="{238700B5-3357-4F53-929D-C6AC7E339789}"/>
              </a:ext>
            </a:extLst>
          </p:cNvPr>
          <p:cNvSpPr>
            <a:spLocks noGrp="1"/>
          </p:cNvSpPr>
          <p:nvPr>
            <p:ph type="title" hasCustomPrompt="1"/>
          </p:nvPr>
        </p:nvSpPr>
        <p:spPr>
          <a:xfrm>
            <a:off x="3902432" y="4462869"/>
            <a:ext cx="4387132" cy="529397"/>
          </a:xfrm>
        </p:spPr>
        <p:txBody>
          <a:bodyPr>
            <a:noAutofit/>
          </a:bodyPr>
          <a:lstStyle>
            <a:lvl1pPr algn="ctr">
              <a:defRPr sz="3600" b="1">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A490654A-7A0D-4D92-8740-2385C164C536}"/>
              </a:ext>
            </a:extLst>
          </p:cNvPr>
          <p:cNvSpPr>
            <a:spLocks noGrp="1"/>
          </p:cNvSpPr>
          <p:nvPr>
            <p:ph type="pic" sz="quarter" idx="10"/>
          </p:nvPr>
        </p:nvSpPr>
        <p:spPr>
          <a:xfrm>
            <a:off x="-2" y="-736"/>
            <a:ext cx="12192000" cy="3943071"/>
          </a:xfrm>
        </p:spPr>
        <p:txBody>
          <a:bodyPr/>
          <a:lstStyle/>
          <a:p>
            <a:endParaRPr lang="en-US"/>
          </a:p>
        </p:txBody>
      </p:sp>
    </p:spTree>
    <p:extLst>
      <p:ext uri="{BB962C8B-B14F-4D97-AF65-F5344CB8AC3E}">
        <p14:creationId xmlns:p14="http://schemas.microsoft.com/office/powerpoint/2010/main" val="207732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3571-D06B-45BC-BA94-4E8DCA861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CE488-5F5D-4269-A46C-C4E28E143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A1F35F-18B6-437B-A822-9961A4947AC5}"/>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5" name="Footer Placeholder 4">
            <a:extLst>
              <a:ext uri="{FF2B5EF4-FFF2-40B4-BE49-F238E27FC236}">
                <a16:creationId xmlns:a16="http://schemas.microsoft.com/office/drawing/2014/main" id="{020614E0-48BE-4292-8726-70B6F898E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45AFD-816E-4ABC-9D1F-1983F6933212}"/>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157408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3A40-0B23-4160-A935-9BCEA8F53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615F6-2423-4F36-849B-A3FC1CC66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973AF-FEFD-4D9B-86B9-68C558662FBF}"/>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5" name="Footer Placeholder 4">
            <a:extLst>
              <a:ext uri="{FF2B5EF4-FFF2-40B4-BE49-F238E27FC236}">
                <a16:creationId xmlns:a16="http://schemas.microsoft.com/office/drawing/2014/main" id="{ACCCCA8C-6557-4D64-990F-263FFAAC9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E971A-F19E-4259-BDF1-1879BFB1B69A}"/>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7789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2EFA-E509-4BF0-8FDC-3C9568378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2A64B-C105-4B83-B68D-C7CC90CAA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A462A-D833-4461-8CEA-10CCA02ED8A5}"/>
              </a:ext>
            </a:extLst>
          </p:cNvPr>
          <p:cNvSpPr>
            <a:spLocks noGrp="1"/>
          </p:cNvSpPr>
          <p:nvPr>
            <p:ph type="dt" sz="half" idx="10"/>
          </p:nvPr>
        </p:nvSpPr>
        <p:spPr/>
        <p:txBody>
          <a:bodyPr/>
          <a:lstStyle/>
          <a:p>
            <a:fld id="{393700C0-8DC3-46F5-AF3C-F540EB2A322C}" type="datetimeFigureOut">
              <a:rPr lang="en-US" smtClean="0"/>
              <a:t>9/2/2024</a:t>
            </a:fld>
            <a:endParaRPr lang="en-US"/>
          </a:p>
        </p:txBody>
      </p:sp>
      <p:sp>
        <p:nvSpPr>
          <p:cNvPr id="5" name="Footer Placeholder 4">
            <a:extLst>
              <a:ext uri="{FF2B5EF4-FFF2-40B4-BE49-F238E27FC236}">
                <a16:creationId xmlns:a16="http://schemas.microsoft.com/office/drawing/2014/main" id="{DD0CD8CA-713E-4722-874A-EAA6830E1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29509-5283-4A61-8CE7-9ABCB45EF35C}"/>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757106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008F1-22DF-47A2-A4E8-C3DD401DF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61DF19-B51F-45F5-BC15-8FFF7EE0E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7E6B-8D7D-45CB-BFDD-C2FCA5722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8DB1A-92AE-483F-9991-3AB3DD452D0F}" type="datetimeFigureOut">
              <a:rPr lang="en-US" smtClean="0"/>
              <a:t>9/2/2024</a:t>
            </a:fld>
            <a:endParaRPr lang="en-US"/>
          </a:p>
        </p:txBody>
      </p:sp>
      <p:sp>
        <p:nvSpPr>
          <p:cNvPr id="5" name="Footer Placeholder 4">
            <a:extLst>
              <a:ext uri="{FF2B5EF4-FFF2-40B4-BE49-F238E27FC236}">
                <a16:creationId xmlns:a16="http://schemas.microsoft.com/office/drawing/2014/main" id="{DEAC05A3-A6F2-4D93-BAD8-268CDF673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922A11-59AC-41D3-B878-D01AC141A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7698-CC21-471F-83A1-4E782A5755AE}" type="slidenum">
              <a:rPr lang="en-US" smtClean="0"/>
              <a:t>‹#›</a:t>
            </a:fld>
            <a:endParaRPr lang="en-US"/>
          </a:p>
        </p:txBody>
      </p:sp>
    </p:spTree>
    <p:extLst>
      <p:ext uri="{BB962C8B-B14F-4D97-AF65-F5344CB8AC3E}">
        <p14:creationId xmlns:p14="http://schemas.microsoft.com/office/powerpoint/2010/main" val="38966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Ls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01565-DCAF-40B6-993A-D8EEC4929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A955DB-2C14-4B82-8E67-E190CBF37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50DCB-A855-49F9-B3A4-D17B3EDF3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700C0-8DC3-46F5-AF3C-F540EB2A322C}" type="datetimeFigureOut">
              <a:rPr lang="en-US" smtClean="0"/>
              <a:t>9/2/2024</a:t>
            </a:fld>
            <a:endParaRPr lang="en-US"/>
          </a:p>
        </p:txBody>
      </p:sp>
      <p:sp>
        <p:nvSpPr>
          <p:cNvPr id="5" name="Footer Placeholder 4">
            <a:extLst>
              <a:ext uri="{FF2B5EF4-FFF2-40B4-BE49-F238E27FC236}">
                <a16:creationId xmlns:a16="http://schemas.microsoft.com/office/drawing/2014/main" id="{2FCD34C1-3C40-4B27-9100-398FB0D7B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2C8E4B-5CE0-476B-9C0A-4FFEBD465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EEB17-CBAE-4A51-B478-6706DDEFDDFC}" type="slidenum">
              <a:rPr lang="en-US" smtClean="0"/>
              <a:t>‹#›</a:t>
            </a:fld>
            <a:endParaRPr lang="en-US"/>
          </a:p>
        </p:txBody>
      </p:sp>
    </p:spTree>
    <p:extLst>
      <p:ext uri="{BB962C8B-B14F-4D97-AF65-F5344CB8AC3E}">
        <p14:creationId xmlns:p14="http://schemas.microsoft.com/office/powerpoint/2010/main" val="13922407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10.svg"/><Relationship Id="rId10" Type="http://schemas.openxmlformats.org/officeDocument/2006/relationships/image" Target="../media/image38.png"/><Relationship Id="rId4" Type="http://schemas.openxmlformats.org/officeDocument/2006/relationships/image" Target="../media/image9.png"/><Relationship Id="rId9" Type="http://schemas.openxmlformats.org/officeDocument/2006/relationships/image" Target="../media/image37.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3.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14FD6CE-A62D-4C2D-A8FB-B0ABBC4D7285}"/>
              </a:ext>
            </a:extLst>
          </p:cNvPr>
          <p:cNvSpPr/>
          <p:nvPr/>
        </p:nvSpPr>
        <p:spPr>
          <a:xfrm>
            <a:off x="1282956" y="3429000"/>
            <a:ext cx="4275168" cy="3083169"/>
          </a:xfrm>
          <a:prstGeom prst="ellipse">
            <a:avLst/>
          </a:prstGeom>
          <a:gradFill flip="none" rotWithShape="1">
            <a:gsLst>
              <a:gs pos="100000">
                <a:schemeClr val="tx1"/>
              </a:gs>
              <a:gs pos="44000">
                <a:schemeClr val="tx1">
                  <a:alpha val="0"/>
                </a:schemeClr>
              </a:gs>
            </a:gsLst>
            <a:lin ang="5400000" scaled="1"/>
            <a:tileRect/>
          </a:gradFill>
          <a:ln>
            <a:noFill/>
          </a:ln>
          <a:effectLst>
            <a:softEdge rad="622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E03E153-9A17-4066-AE57-C0C666D1D179}"/>
              </a:ext>
            </a:extLst>
          </p:cNvPr>
          <p:cNvSpPr>
            <a:spLocks noGrp="1"/>
          </p:cNvSpPr>
          <p:nvPr>
            <p:ph type="body" sz="quarter" idx="4294967295"/>
          </p:nvPr>
        </p:nvSpPr>
        <p:spPr>
          <a:xfrm>
            <a:off x="6540500" y="1863140"/>
            <a:ext cx="5041900" cy="1224368"/>
          </a:xfrm>
        </p:spPr>
        <p:txBody>
          <a:bodyPr>
            <a:normAutofit fontScale="47500" lnSpcReduction="20000"/>
          </a:bodyPr>
          <a:lstStyle/>
          <a:p>
            <a:pPr marL="0" indent="0">
              <a:buNone/>
            </a:pPr>
            <a:r>
              <a:rPr lang="es-US" sz="4400" dirty="0">
                <a:solidFill>
                  <a:schemeClr val="bg1"/>
                </a:solidFill>
                <a:latin typeface="Arial Black" panose="020B0A04020102020204" pitchFamily="34" charset="0"/>
              </a:rPr>
              <a:t>Berkeley AIML </a:t>
            </a:r>
            <a:r>
              <a:rPr lang="es-US" sz="4400" dirty="0" err="1">
                <a:solidFill>
                  <a:schemeClr val="bg1"/>
                </a:solidFill>
                <a:latin typeface="Arial Black" panose="020B0A04020102020204" pitchFamily="34" charset="0"/>
              </a:rPr>
              <a:t>Capstone</a:t>
            </a:r>
            <a:r>
              <a:rPr lang="es-US" sz="4400" dirty="0">
                <a:solidFill>
                  <a:schemeClr val="bg1"/>
                </a:solidFill>
                <a:latin typeface="Arial Black" panose="020B0A04020102020204" pitchFamily="34" charset="0"/>
              </a:rPr>
              <a:t> EDA and Project : </a:t>
            </a:r>
            <a:r>
              <a:rPr lang="en-US" sz="4400" dirty="0">
                <a:solidFill>
                  <a:schemeClr val="bg1"/>
                </a:solidFill>
                <a:latin typeface="Arial Black" panose="020B0A04020102020204" pitchFamily="34" charset="0"/>
              </a:rPr>
              <a:t>USD/JPY Exchange Rate Prediction Using LSTM with Economic Indicators</a:t>
            </a:r>
          </a:p>
        </p:txBody>
      </p:sp>
      <p:cxnSp>
        <p:nvCxnSpPr>
          <p:cNvPr id="14" name="Straight Connector 13">
            <a:extLst>
              <a:ext uri="{FF2B5EF4-FFF2-40B4-BE49-F238E27FC236}">
                <a16:creationId xmlns:a16="http://schemas.microsoft.com/office/drawing/2014/main" id="{2C704CB4-8F9A-44B6-B124-0EFB1106B747}"/>
              </a:ext>
            </a:extLst>
          </p:cNvPr>
          <p:cNvCxnSpPr>
            <a:cxnSpLocks/>
          </p:cNvCxnSpPr>
          <p:nvPr/>
        </p:nvCxnSpPr>
        <p:spPr>
          <a:xfrm flipH="1">
            <a:off x="2358442" y="4379973"/>
            <a:ext cx="732473" cy="343191"/>
          </a:xfrm>
          <a:prstGeom prst="line">
            <a:avLst/>
          </a:prstGeom>
          <a:noFill/>
          <a:ln w="9525" cap="flat" cmpd="sng" algn="ctr">
            <a:solidFill>
              <a:schemeClr val="bg1"/>
            </a:solidFill>
            <a:prstDash val="solid"/>
            <a:round/>
            <a:headEnd type="none" w="med" len="med"/>
            <a:tailEnd type="none" w="med" len="med"/>
          </a:ln>
          <a:effectLst/>
        </p:spPr>
      </p:cxnSp>
      <p:sp>
        <p:nvSpPr>
          <p:cNvPr id="16" name="Freeform: Shape 15">
            <a:extLst>
              <a:ext uri="{FF2B5EF4-FFF2-40B4-BE49-F238E27FC236}">
                <a16:creationId xmlns:a16="http://schemas.microsoft.com/office/drawing/2014/main" id="{5DF9B108-86A6-474F-AC5B-F9E1732E6D22}"/>
              </a:ext>
            </a:extLst>
          </p:cNvPr>
          <p:cNvSpPr/>
          <p:nvPr/>
        </p:nvSpPr>
        <p:spPr>
          <a:xfrm>
            <a:off x="1843387" y="1607743"/>
            <a:ext cx="567973" cy="793873"/>
          </a:xfrm>
          <a:custGeom>
            <a:avLst/>
            <a:gdLst>
              <a:gd name="connsiteX0" fmla="*/ 0 w 653365"/>
              <a:gd name="connsiteY0" fmla="*/ 441765 h 913228"/>
              <a:gd name="connsiteX1" fmla="*/ 541997 w 653365"/>
              <a:gd name="connsiteY1" fmla="*/ 913228 h 913228"/>
              <a:gd name="connsiteX2" fmla="*/ 653366 w 653365"/>
              <a:gd name="connsiteY2" fmla="*/ 0 h 913228"/>
            </a:gdLst>
            <a:ahLst/>
            <a:cxnLst>
              <a:cxn ang="0">
                <a:pos x="connsiteX0" y="connsiteY0"/>
              </a:cxn>
              <a:cxn ang="0">
                <a:pos x="connsiteX1" y="connsiteY1"/>
              </a:cxn>
              <a:cxn ang="0">
                <a:pos x="connsiteX2" y="connsiteY2"/>
              </a:cxn>
            </a:cxnLst>
            <a:rect l="l" t="t" r="r" b="b"/>
            <a:pathLst>
              <a:path w="653365" h="913228">
                <a:moveTo>
                  <a:pt x="0" y="441765"/>
                </a:moveTo>
                <a:lnTo>
                  <a:pt x="541997" y="913228"/>
                </a:lnTo>
                <a:lnTo>
                  <a:pt x="653366"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7" name="Freeform: Shape 16">
            <a:extLst>
              <a:ext uri="{FF2B5EF4-FFF2-40B4-BE49-F238E27FC236}">
                <a16:creationId xmlns:a16="http://schemas.microsoft.com/office/drawing/2014/main" id="{697BE922-1BCA-40C7-8A88-7EDB79F3E218}"/>
              </a:ext>
            </a:extLst>
          </p:cNvPr>
          <p:cNvSpPr/>
          <p:nvPr/>
        </p:nvSpPr>
        <p:spPr>
          <a:xfrm>
            <a:off x="1794821" y="3529298"/>
            <a:ext cx="338848" cy="277532"/>
          </a:xfrm>
          <a:custGeom>
            <a:avLst/>
            <a:gdLst>
              <a:gd name="connsiteX0" fmla="*/ 0 w 389792"/>
              <a:gd name="connsiteY0" fmla="*/ 259862 h 319258"/>
              <a:gd name="connsiteX1" fmla="*/ 389792 w 389792"/>
              <a:gd name="connsiteY1" fmla="*/ 0 h 319258"/>
              <a:gd name="connsiteX2" fmla="*/ 248725 w 389792"/>
              <a:gd name="connsiteY2" fmla="*/ 319259 h 319258"/>
            </a:gdLst>
            <a:ahLst/>
            <a:cxnLst>
              <a:cxn ang="0">
                <a:pos x="connsiteX0" y="connsiteY0"/>
              </a:cxn>
              <a:cxn ang="0">
                <a:pos x="connsiteX1" y="connsiteY1"/>
              </a:cxn>
              <a:cxn ang="0">
                <a:pos x="connsiteX2" y="connsiteY2"/>
              </a:cxn>
            </a:cxnLst>
            <a:rect l="l" t="t" r="r" b="b"/>
            <a:pathLst>
              <a:path w="389792" h="319258">
                <a:moveTo>
                  <a:pt x="0" y="259862"/>
                </a:moveTo>
                <a:lnTo>
                  <a:pt x="389792" y="0"/>
                </a:lnTo>
                <a:lnTo>
                  <a:pt x="248725" y="319259"/>
                </a:lnTo>
                <a:close/>
              </a:path>
            </a:pathLst>
          </a:custGeom>
          <a:no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8" name="Freeform: Shape 17">
            <a:extLst>
              <a:ext uri="{FF2B5EF4-FFF2-40B4-BE49-F238E27FC236}">
                <a16:creationId xmlns:a16="http://schemas.microsoft.com/office/drawing/2014/main" id="{2E0AE192-5C23-4DD6-B865-52FEC6645A63}"/>
              </a:ext>
            </a:extLst>
          </p:cNvPr>
          <p:cNvSpPr/>
          <p:nvPr/>
        </p:nvSpPr>
        <p:spPr>
          <a:xfrm>
            <a:off x="2552168" y="4187957"/>
            <a:ext cx="1158537" cy="422754"/>
          </a:xfrm>
          <a:custGeom>
            <a:avLst/>
            <a:gdLst>
              <a:gd name="connsiteX0" fmla="*/ 0 w 1332717"/>
              <a:gd name="connsiteY0" fmla="*/ 59397 h 486312"/>
              <a:gd name="connsiteX1" fmla="*/ 675640 w 1332717"/>
              <a:gd name="connsiteY1" fmla="*/ 0 h 486312"/>
              <a:gd name="connsiteX2" fmla="*/ 1317869 w 1332717"/>
              <a:gd name="connsiteY2" fmla="*/ 475176 h 486312"/>
              <a:gd name="connsiteX3" fmla="*/ 601394 w 1332717"/>
              <a:gd name="connsiteY3" fmla="*/ 211602 h 486312"/>
              <a:gd name="connsiteX4" fmla="*/ 0 w 1332717"/>
              <a:gd name="connsiteY4" fmla="*/ 59397 h 486312"/>
              <a:gd name="connsiteX5" fmla="*/ 0 w 1332717"/>
              <a:gd name="connsiteY5" fmla="*/ 59397 h 486312"/>
              <a:gd name="connsiteX6" fmla="*/ 1332718 w 1332717"/>
              <a:gd name="connsiteY6" fmla="*/ 486312 h 486312"/>
              <a:gd name="connsiteX7" fmla="*/ 1332718 w 1332717"/>
              <a:gd name="connsiteY7" fmla="*/ 486312 h 486312"/>
              <a:gd name="connsiteX8" fmla="*/ 1332718 w 1332717"/>
              <a:gd name="connsiteY8" fmla="*/ 486312 h 486312"/>
              <a:gd name="connsiteX9" fmla="*/ 1332718 w 1332717"/>
              <a:gd name="connsiteY9" fmla="*/ 486312 h 48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2717" h="486312">
                <a:moveTo>
                  <a:pt x="0" y="59397"/>
                </a:moveTo>
                <a:lnTo>
                  <a:pt x="675640" y="0"/>
                </a:lnTo>
                <a:lnTo>
                  <a:pt x="1317869" y="475176"/>
                </a:lnTo>
                <a:lnTo>
                  <a:pt x="601394" y="211602"/>
                </a:lnTo>
                <a:lnTo>
                  <a:pt x="0" y="59397"/>
                </a:lnTo>
                <a:lnTo>
                  <a:pt x="0" y="59397"/>
                </a:lnTo>
                <a:close/>
                <a:moveTo>
                  <a:pt x="1332718" y="486312"/>
                </a:moveTo>
                <a:lnTo>
                  <a:pt x="1332718" y="486312"/>
                </a:lnTo>
                <a:lnTo>
                  <a:pt x="1332718" y="486312"/>
                </a:lnTo>
                <a:lnTo>
                  <a:pt x="1332718" y="486312"/>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19" name="Group 18">
            <a:extLst>
              <a:ext uri="{FF2B5EF4-FFF2-40B4-BE49-F238E27FC236}">
                <a16:creationId xmlns:a16="http://schemas.microsoft.com/office/drawing/2014/main" id="{5380F78F-FA20-4C94-84D2-CF7FFF336BB4}"/>
              </a:ext>
            </a:extLst>
          </p:cNvPr>
          <p:cNvGrpSpPr/>
          <p:nvPr/>
        </p:nvGrpSpPr>
        <p:grpSpPr>
          <a:xfrm>
            <a:off x="1518728" y="1601417"/>
            <a:ext cx="3311028" cy="1642606"/>
            <a:chOff x="3966537" y="2186329"/>
            <a:chExt cx="3311028" cy="1642606"/>
          </a:xfrm>
          <a:noFill/>
        </p:grpSpPr>
        <p:sp>
          <p:nvSpPr>
            <p:cNvPr id="20" name="Freeform: Shape 19">
              <a:extLst>
                <a:ext uri="{FF2B5EF4-FFF2-40B4-BE49-F238E27FC236}">
                  <a16:creationId xmlns:a16="http://schemas.microsoft.com/office/drawing/2014/main" id="{87A8EEE3-3BE3-4CEA-A2EB-B5A850A6383D}"/>
                </a:ext>
              </a:extLst>
            </p:cNvPr>
            <p:cNvSpPr/>
            <p:nvPr/>
          </p:nvSpPr>
          <p:spPr>
            <a:xfrm>
              <a:off x="4831405" y="2370274"/>
              <a:ext cx="342075" cy="797100"/>
            </a:xfrm>
            <a:custGeom>
              <a:avLst/>
              <a:gdLst>
                <a:gd name="connsiteX0" fmla="*/ 393505 w 393504"/>
                <a:gd name="connsiteY0" fmla="*/ 556846 h 916940"/>
                <a:gd name="connsiteX1" fmla="*/ 0 w 393504"/>
                <a:gd name="connsiteY1" fmla="*/ 916940 h 916940"/>
                <a:gd name="connsiteX2" fmla="*/ 111369 w 393504"/>
                <a:gd name="connsiteY2" fmla="*/ 3712 h 916940"/>
                <a:gd name="connsiteX3" fmla="*/ 122506 w 393504"/>
                <a:gd name="connsiteY3" fmla="*/ 0 h 916940"/>
              </a:gdLst>
              <a:ahLst/>
              <a:cxnLst>
                <a:cxn ang="0">
                  <a:pos x="connsiteX0" y="connsiteY0"/>
                </a:cxn>
                <a:cxn ang="0">
                  <a:pos x="connsiteX1" y="connsiteY1"/>
                </a:cxn>
                <a:cxn ang="0">
                  <a:pos x="connsiteX2" y="connsiteY2"/>
                </a:cxn>
                <a:cxn ang="0">
                  <a:pos x="connsiteX3" y="connsiteY3"/>
                </a:cxn>
              </a:cxnLst>
              <a:rect l="l" t="t" r="r" b="b"/>
              <a:pathLst>
                <a:path w="393504" h="916940">
                  <a:moveTo>
                    <a:pt x="393505" y="556846"/>
                  </a:moveTo>
                  <a:lnTo>
                    <a:pt x="0" y="916940"/>
                  </a:lnTo>
                  <a:lnTo>
                    <a:pt x="111369" y="3712"/>
                  </a:lnTo>
                  <a:lnTo>
                    <a:pt x="12250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1" name="Freeform: Shape 20">
              <a:extLst>
                <a:ext uri="{FF2B5EF4-FFF2-40B4-BE49-F238E27FC236}">
                  <a16:creationId xmlns:a16="http://schemas.microsoft.com/office/drawing/2014/main" id="{34A5A5E4-940A-4631-A6F7-E1824D02100B}"/>
                </a:ext>
              </a:extLst>
            </p:cNvPr>
            <p:cNvSpPr/>
            <p:nvPr/>
          </p:nvSpPr>
          <p:spPr>
            <a:xfrm>
              <a:off x="4937901" y="2228282"/>
              <a:ext cx="480841" cy="626062"/>
            </a:xfrm>
            <a:custGeom>
              <a:avLst/>
              <a:gdLst>
                <a:gd name="connsiteX0" fmla="*/ 0 w 553133"/>
                <a:gd name="connsiteY0" fmla="*/ 163342 h 720188"/>
                <a:gd name="connsiteX1" fmla="*/ 270998 w 553133"/>
                <a:gd name="connsiteY1" fmla="*/ 720188 h 720188"/>
                <a:gd name="connsiteX2" fmla="*/ 553134 w 553133"/>
                <a:gd name="connsiteY2" fmla="*/ 0 h 720188"/>
              </a:gdLst>
              <a:ahLst/>
              <a:cxnLst>
                <a:cxn ang="0">
                  <a:pos x="connsiteX0" y="connsiteY0"/>
                </a:cxn>
                <a:cxn ang="0">
                  <a:pos x="connsiteX1" y="connsiteY1"/>
                </a:cxn>
                <a:cxn ang="0">
                  <a:pos x="connsiteX2" y="connsiteY2"/>
                </a:cxn>
              </a:cxnLst>
              <a:rect l="l" t="t" r="r" b="b"/>
              <a:pathLst>
                <a:path w="553133" h="720188">
                  <a:moveTo>
                    <a:pt x="0" y="163342"/>
                  </a:moveTo>
                  <a:lnTo>
                    <a:pt x="270998" y="7201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2" name="Freeform: Shape 21">
              <a:extLst>
                <a:ext uri="{FF2B5EF4-FFF2-40B4-BE49-F238E27FC236}">
                  <a16:creationId xmlns:a16="http://schemas.microsoft.com/office/drawing/2014/main" id="{9FCC7AC8-DFD3-4ED3-AC7D-9962ED52AC39}"/>
                </a:ext>
              </a:extLst>
            </p:cNvPr>
            <p:cNvSpPr/>
            <p:nvPr/>
          </p:nvSpPr>
          <p:spPr>
            <a:xfrm>
              <a:off x="5173480" y="2186329"/>
              <a:ext cx="981045" cy="668015"/>
            </a:xfrm>
            <a:custGeom>
              <a:avLst/>
              <a:gdLst>
                <a:gd name="connsiteX0" fmla="*/ 282135 w 1128541"/>
                <a:gd name="connsiteY0" fmla="*/ 48260 h 768448"/>
                <a:gd name="connsiteX1" fmla="*/ 0 w 1128541"/>
                <a:gd name="connsiteY1" fmla="*/ 768448 h 768448"/>
                <a:gd name="connsiteX2" fmla="*/ 1128541 w 1128541"/>
                <a:gd name="connsiteY2" fmla="*/ 341532 h 768448"/>
                <a:gd name="connsiteX3" fmla="*/ 742461 w 1128541"/>
                <a:gd name="connsiteY3" fmla="*/ 0 h 768448"/>
              </a:gdLst>
              <a:ahLst/>
              <a:cxnLst>
                <a:cxn ang="0">
                  <a:pos x="connsiteX0" y="connsiteY0"/>
                </a:cxn>
                <a:cxn ang="0">
                  <a:pos x="connsiteX1" y="connsiteY1"/>
                </a:cxn>
                <a:cxn ang="0">
                  <a:pos x="connsiteX2" y="connsiteY2"/>
                </a:cxn>
                <a:cxn ang="0">
                  <a:pos x="connsiteX3" y="connsiteY3"/>
                </a:cxn>
              </a:cxnLst>
              <a:rect l="l" t="t" r="r" b="b"/>
              <a:pathLst>
                <a:path w="1128541" h="768448">
                  <a:moveTo>
                    <a:pt x="282135" y="48260"/>
                  </a:moveTo>
                  <a:lnTo>
                    <a:pt x="0" y="768448"/>
                  </a:lnTo>
                  <a:lnTo>
                    <a:pt x="1128541" y="341532"/>
                  </a:lnTo>
                  <a:lnTo>
                    <a:pt x="74246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3" name="Freeform: Shape 22">
              <a:extLst>
                <a:ext uri="{FF2B5EF4-FFF2-40B4-BE49-F238E27FC236}">
                  <a16:creationId xmlns:a16="http://schemas.microsoft.com/office/drawing/2014/main" id="{99F6AAC9-18C8-4B21-8374-01A89FC3DA94}"/>
                </a:ext>
              </a:extLst>
            </p:cNvPr>
            <p:cNvSpPr/>
            <p:nvPr/>
          </p:nvSpPr>
          <p:spPr>
            <a:xfrm>
              <a:off x="5818905" y="2186329"/>
              <a:ext cx="361437" cy="296895"/>
            </a:xfrm>
            <a:custGeom>
              <a:avLst/>
              <a:gdLst>
                <a:gd name="connsiteX0" fmla="*/ 0 w 415778"/>
                <a:gd name="connsiteY0" fmla="*/ 0 h 341532"/>
                <a:gd name="connsiteX1" fmla="*/ 386080 w 415778"/>
                <a:gd name="connsiteY1" fmla="*/ 341532 h 341532"/>
                <a:gd name="connsiteX2" fmla="*/ 415778 w 415778"/>
                <a:gd name="connsiteY2" fmla="*/ 14849 h 341532"/>
              </a:gdLst>
              <a:ahLst/>
              <a:cxnLst>
                <a:cxn ang="0">
                  <a:pos x="connsiteX0" y="connsiteY0"/>
                </a:cxn>
                <a:cxn ang="0">
                  <a:pos x="connsiteX1" y="connsiteY1"/>
                </a:cxn>
                <a:cxn ang="0">
                  <a:pos x="connsiteX2" y="connsiteY2"/>
                </a:cxn>
              </a:cxnLst>
              <a:rect l="l" t="t" r="r" b="b"/>
              <a:pathLst>
                <a:path w="415778" h="341532">
                  <a:moveTo>
                    <a:pt x="0" y="0"/>
                  </a:moveTo>
                  <a:lnTo>
                    <a:pt x="386080" y="341532"/>
                  </a:lnTo>
                  <a:lnTo>
                    <a:pt x="415778" y="1484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4" name="Freeform: Shape 23">
              <a:extLst>
                <a:ext uri="{FF2B5EF4-FFF2-40B4-BE49-F238E27FC236}">
                  <a16:creationId xmlns:a16="http://schemas.microsoft.com/office/drawing/2014/main" id="{E6865E14-FDB0-4CB2-8F15-67FAA08EB7F4}"/>
                </a:ext>
              </a:extLst>
            </p:cNvPr>
            <p:cNvSpPr/>
            <p:nvPr/>
          </p:nvSpPr>
          <p:spPr>
            <a:xfrm>
              <a:off x="6154526" y="2199237"/>
              <a:ext cx="609926" cy="332393"/>
            </a:xfrm>
            <a:custGeom>
              <a:avLst/>
              <a:gdLst>
                <a:gd name="connsiteX0" fmla="*/ 29698 w 701625"/>
                <a:gd name="connsiteY0" fmla="*/ 0 h 382367"/>
                <a:gd name="connsiteX1" fmla="*/ 0 w 701625"/>
                <a:gd name="connsiteY1" fmla="*/ 326683 h 382367"/>
                <a:gd name="connsiteX2" fmla="*/ 701626 w 701625"/>
                <a:gd name="connsiteY2" fmla="*/ 382368 h 382367"/>
                <a:gd name="connsiteX3" fmla="*/ 386080 w 701625"/>
                <a:gd name="connsiteY3" fmla="*/ 59397 h 382367"/>
              </a:gdLst>
              <a:ahLst/>
              <a:cxnLst>
                <a:cxn ang="0">
                  <a:pos x="connsiteX0" y="connsiteY0"/>
                </a:cxn>
                <a:cxn ang="0">
                  <a:pos x="connsiteX1" y="connsiteY1"/>
                </a:cxn>
                <a:cxn ang="0">
                  <a:pos x="connsiteX2" y="connsiteY2"/>
                </a:cxn>
                <a:cxn ang="0">
                  <a:pos x="connsiteX3" y="connsiteY3"/>
                </a:cxn>
              </a:cxnLst>
              <a:rect l="l" t="t" r="r" b="b"/>
              <a:pathLst>
                <a:path w="701625" h="382367">
                  <a:moveTo>
                    <a:pt x="29698" y="0"/>
                  </a:moveTo>
                  <a:lnTo>
                    <a:pt x="0" y="326683"/>
                  </a:lnTo>
                  <a:lnTo>
                    <a:pt x="701626" y="382368"/>
                  </a:lnTo>
                  <a:lnTo>
                    <a:pt x="386080" y="5939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5" name="Freeform: Shape 24">
              <a:extLst>
                <a:ext uri="{FF2B5EF4-FFF2-40B4-BE49-F238E27FC236}">
                  <a16:creationId xmlns:a16="http://schemas.microsoft.com/office/drawing/2014/main" id="{F42D14BD-AAA7-466B-B38F-D9F0D85D60A5}"/>
                </a:ext>
              </a:extLst>
            </p:cNvPr>
            <p:cNvSpPr/>
            <p:nvPr/>
          </p:nvSpPr>
          <p:spPr>
            <a:xfrm>
              <a:off x="6490147" y="2250871"/>
              <a:ext cx="309803" cy="280759"/>
            </a:xfrm>
            <a:custGeom>
              <a:avLst/>
              <a:gdLst>
                <a:gd name="connsiteX0" fmla="*/ 0 w 356381"/>
                <a:gd name="connsiteY0" fmla="*/ 0 h 322970"/>
                <a:gd name="connsiteX1" fmla="*/ 311834 w 356381"/>
                <a:gd name="connsiteY1" fmla="*/ 322971 h 322970"/>
                <a:gd name="connsiteX2" fmla="*/ 356382 w 356381"/>
                <a:gd name="connsiteY2" fmla="*/ 96520 h 322970"/>
                <a:gd name="connsiteX3" fmla="*/ 0 w 356381"/>
                <a:gd name="connsiteY3" fmla="*/ 0 h 322970"/>
              </a:gdLst>
              <a:ahLst/>
              <a:cxnLst>
                <a:cxn ang="0">
                  <a:pos x="connsiteX0" y="connsiteY0"/>
                </a:cxn>
                <a:cxn ang="0">
                  <a:pos x="connsiteX1" y="connsiteY1"/>
                </a:cxn>
                <a:cxn ang="0">
                  <a:pos x="connsiteX2" y="connsiteY2"/>
                </a:cxn>
                <a:cxn ang="0">
                  <a:pos x="connsiteX3" y="connsiteY3"/>
                </a:cxn>
              </a:cxnLst>
              <a:rect l="l" t="t" r="r" b="b"/>
              <a:pathLst>
                <a:path w="356381" h="322970">
                  <a:moveTo>
                    <a:pt x="0" y="0"/>
                  </a:moveTo>
                  <a:lnTo>
                    <a:pt x="311834" y="322971"/>
                  </a:lnTo>
                  <a:lnTo>
                    <a:pt x="356382" y="96520"/>
                  </a:lnTo>
                  <a:cubicBezTo>
                    <a:pt x="241300" y="59397"/>
                    <a:pt x="122506" y="25986"/>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6" name="Freeform: Shape 25">
              <a:extLst>
                <a:ext uri="{FF2B5EF4-FFF2-40B4-BE49-F238E27FC236}">
                  <a16:creationId xmlns:a16="http://schemas.microsoft.com/office/drawing/2014/main" id="{A9E1E96E-7EF6-4490-B831-D37D78E65489}"/>
                </a:ext>
              </a:extLst>
            </p:cNvPr>
            <p:cNvSpPr/>
            <p:nvPr/>
          </p:nvSpPr>
          <p:spPr>
            <a:xfrm>
              <a:off x="4189208" y="2757530"/>
              <a:ext cx="642197" cy="868097"/>
            </a:xfrm>
            <a:custGeom>
              <a:avLst/>
              <a:gdLst>
                <a:gd name="connsiteX0" fmla="*/ 0 w 738748"/>
                <a:gd name="connsiteY0" fmla="*/ 998611 h 998611"/>
                <a:gd name="connsiteX1" fmla="*/ 738749 w 738748"/>
                <a:gd name="connsiteY1" fmla="*/ 471463 h 998611"/>
                <a:gd name="connsiteX2" fmla="*/ 196752 w 738748"/>
                <a:gd name="connsiteY2" fmla="*/ 0 h 998611"/>
                <a:gd name="connsiteX3" fmla="*/ 40835 w 738748"/>
                <a:gd name="connsiteY3" fmla="*/ 189328 h 998611"/>
              </a:gdLst>
              <a:ahLst/>
              <a:cxnLst>
                <a:cxn ang="0">
                  <a:pos x="connsiteX0" y="connsiteY0"/>
                </a:cxn>
                <a:cxn ang="0">
                  <a:pos x="connsiteX1" y="connsiteY1"/>
                </a:cxn>
                <a:cxn ang="0">
                  <a:pos x="connsiteX2" y="connsiteY2"/>
                </a:cxn>
                <a:cxn ang="0">
                  <a:pos x="connsiteX3" y="connsiteY3"/>
                </a:cxn>
              </a:cxnLst>
              <a:rect l="l" t="t" r="r" b="b"/>
              <a:pathLst>
                <a:path w="738748" h="998611">
                  <a:moveTo>
                    <a:pt x="0" y="998611"/>
                  </a:moveTo>
                  <a:lnTo>
                    <a:pt x="738749" y="471463"/>
                  </a:lnTo>
                  <a:lnTo>
                    <a:pt x="196752" y="0"/>
                  </a:lnTo>
                  <a:lnTo>
                    <a:pt x="40835" y="1893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7" name="Freeform: Shape 26">
              <a:extLst>
                <a:ext uri="{FF2B5EF4-FFF2-40B4-BE49-F238E27FC236}">
                  <a16:creationId xmlns:a16="http://schemas.microsoft.com/office/drawing/2014/main" id="{B7EC8289-2C4F-44DE-B872-EA6FE7ABC27B}"/>
                </a:ext>
              </a:extLst>
            </p:cNvPr>
            <p:cNvSpPr/>
            <p:nvPr/>
          </p:nvSpPr>
          <p:spPr>
            <a:xfrm>
              <a:off x="3966537" y="2922113"/>
              <a:ext cx="258170" cy="703514"/>
            </a:xfrm>
            <a:custGeom>
              <a:avLst/>
              <a:gdLst>
                <a:gd name="connsiteX0" fmla="*/ 296985 w 296984"/>
                <a:gd name="connsiteY0" fmla="*/ 0 h 809283"/>
                <a:gd name="connsiteX1" fmla="*/ 256149 w 296984"/>
                <a:gd name="connsiteY1" fmla="*/ 809283 h 809283"/>
                <a:gd name="connsiteX2" fmla="*/ 0 w 296984"/>
                <a:gd name="connsiteY2" fmla="*/ 567983 h 809283"/>
                <a:gd name="connsiteX3" fmla="*/ 285848 w 296984"/>
                <a:gd name="connsiteY3" fmla="*/ 18562 h 809283"/>
                <a:gd name="connsiteX4" fmla="*/ 296985 w 296984"/>
                <a:gd name="connsiteY4" fmla="*/ 0 h 8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84" h="809283">
                  <a:moveTo>
                    <a:pt x="296985" y="0"/>
                  </a:moveTo>
                  <a:lnTo>
                    <a:pt x="256149" y="809283"/>
                  </a:lnTo>
                  <a:lnTo>
                    <a:pt x="0" y="567983"/>
                  </a:lnTo>
                  <a:lnTo>
                    <a:pt x="285848" y="18562"/>
                  </a:lnTo>
                  <a:cubicBezTo>
                    <a:pt x="289560" y="11137"/>
                    <a:pt x="293272" y="3712"/>
                    <a:pt x="296985"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8" name="Freeform: Shape 27">
              <a:extLst>
                <a:ext uri="{FF2B5EF4-FFF2-40B4-BE49-F238E27FC236}">
                  <a16:creationId xmlns:a16="http://schemas.microsoft.com/office/drawing/2014/main" id="{EB042932-5163-451A-BDE0-CC20F19654B5}"/>
                </a:ext>
              </a:extLst>
            </p:cNvPr>
            <p:cNvSpPr/>
            <p:nvPr/>
          </p:nvSpPr>
          <p:spPr>
            <a:xfrm>
              <a:off x="3966537" y="3415864"/>
              <a:ext cx="222671" cy="413071"/>
            </a:xfrm>
            <a:custGeom>
              <a:avLst/>
              <a:gdLst>
                <a:gd name="connsiteX0" fmla="*/ 22274 w 256149"/>
                <a:gd name="connsiteY0" fmla="*/ 475176 h 475175"/>
                <a:gd name="connsiteX1" fmla="*/ 256149 w 256149"/>
                <a:gd name="connsiteY1" fmla="*/ 241300 h 475175"/>
                <a:gd name="connsiteX2" fmla="*/ 0 w 256149"/>
                <a:gd name="connsiteY2" fmla="*/ 0 h 475175"/>
              </a:gdLst>
              <a:ahLst/>
              <a:cxnLst>
                <a:cxn ang="0">
                  <a:pos x="connsiteX0" y="connsiteY0"/>
                </a:cxn>
                <a:cxn ang="0">
                  <a:pos x="connsiteX1" y="connsiteY1"/>
                </a:cxn>
                <a:cxn ang="0">
                  <a:pos x="connsiteX2" y="connsiteY2"/>
                </a:cxn>
              </a:cxnLst>
              <a:rect l="l" t="t" r="r" b="b"/>
              <a:pathLst>
                <a:path w="256149" h="475175">
                  <a:moveTo>
                    <a:pt x="22274" y="475176"/>
                  </a:moveTo>
                  <a:lnTo>
                    <a:pt x="256149" y="241300"/>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9" name="Freeform: Shape 28">
              <a:extLst>
                <a:ext uri="{FF2B5EF4-FFF2-40B4-BE49-F238E27FC236}">
                  <a16:creationId xmlns:a16="http://schemas.microsoft.com/office/drawing/2014/main" id="{08FA36FD-D6F4-4033-B407-C6D0D8FC421C}"/>
                </a:ext>
              </a:extLst>
            </p:cNvPr>
            <p:cNvSpPr/>
            <p:nvPr/>
          </p:nvSpPr>
          <p:spPr>
            <a:xfrm>
              <a:off x="6764453" y="2334777"/>
              <a:ext cx="513112" cy="206536"/>
            </a:xfrm>
            <a:custGeom>
              <a:avLst/>
              <a:gdLst>
                <a:gd name="connsiteX0" fmla="*/ 44548 w 590256"/>
                <a:gd name="connsiteY0" fmla="*/ 0 h 237587"/>
                <a:gd name="connsiteX1" fmla="*/ 0 w 590256"/>
                <a:gd name="connsiteY1" fmla="*/ 226451 h 237587"/>
                <a:gd name="connsiteX2" fmla="*/ 590257 w 590256"/>
                <a:gd name="connsiteY2" fmla="*/ 237588 h 237587"/>
              </a:gdLst>
              <a:ahLst/>
              <a:cxnLst>
                <a:cxn ang="0">
                  <a:pos x="connsiteX0" y="connsiteY0"/>
                </a:cxn>
                <a:cxn ang="0">
                  <a:pos x="connsiteX1" y="connsiteY1"/>
                </a:cxn>
                <a:cxn ang="0">
                  <a:pos x="connsiteX2" y="connsiteY2"/>
                </a:cxn>
              </a:cxnLst>
              <a:rect l="l" t="t" r="r" b="b"/>
              <a:pathLst>
                <a:path w="590256" h="237587">
                  <a:moveTo>
                    <a:pt x="44548" y="0"/>
                  </a:moveTo>
                  <a:lnTo>
                    <a:pt x="0" y="226451"/>
                  </a:lnTo>
                  <a:lnTo>
                    <a:pt x="590257" y="23758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30" name="Group 29">
            <a:extLst>
              <a:ext uri="{FF2B5EF4-FFF2-40B4-BE49-F238E27FC236}">
                <a16:creationId xmlns:a16="http://schemas.microsoft.com/office/drawing/2014/main" id="{47C0417D-6372-46F0-9528-2AD0021A5F2A}"/>
              </a:ext>
            </a:extLst>
          </p:cNvPr>
          <p:cNvGrpSpPr/>
          <p:nvPr/>
        </p:nvGrpSpPr>
        <p:grpSpPr>
          <a:xfrm>
            <a:off x="1538090" y="1898312"/>
            <a:ext cx="3772507" cy="1723285"/>
            <a:chOff x="3985899" y="2483224"/>
            <a:chExt cx="3772507" cy="1723285"/>
          </a:xfrm>
          <a:noFill/>
        </p:grpSpPr>
        <p:sp>
          <p:nvSpPr>
            <p:cNvPr id="31" name="Freeform: Shape 30">
              <a:extLst>
                <a:ext uri="{FF2B5EF4-FFF2-40B4-BE49-F238E27FC236}">
                  <a16:creationId xmlns:a16="http://schemas.microsoft.com/office/drawing/2014/main" id="{06B5AC93-E13C-4840-8C45-BF482F2A3A4F}"/>
                </a:ext>
              </a:extLst>
            </p:cNvPr>
            <p:cNvSpPr/>
            <p:nvPr/>
          </p:nvSpPr>
          <p:spPr>
            <a:xfrm>
              <a:off x="3985899" y="3625627"/>
              <a:ext cx="700285" cy="580882"/>
            </a:xfrm>
            <a:custGeom>
              <a:avLst/>
              <a:gdLst>
                <a:gd name="connsiteX0" fmla="*/ 0 w 805570"/>
                <a:gd name="connsiteY0" fmla="*/ 233876 h 668215"/>
                <a:gd name="connsiteX1" fmla="*/ 233875 w 805570"/>
                <a:gd name="connsiteY1" fmla="*/ 0 h 668215"/>
                <a:gd name="connsiteX2" fmla="*/ 805570 w 805570"/>
                <a:gd name="connsiteY2" fmla="*/ 408354 h 668215"/>
                <a:gd name="connsiteX3" fmla="*/ 415778 w 805570"/>
                <a:gd name="connsiteY3" fmla="*/ 668216 h 668215"/>
              </a:gdLst>
              <a:ahLst/>
              <a:cxnLst>
                <a:cxn ang="0">
                  <a:pos x="connsiteX0" y="connsiteY0"/>
                </a:cxn>
                <a:cxn ang="0">
                  <a:pos x="connsiteX1" y="connsiteY1"/>
                </a:cxn>
                <a:cxn ang="0">
                  <a:pos x="connsiteX2" y="connsiteY2"/>
                </a:cxn>
                <a:cxn ang="0">
                  <a:pos x="connsiteX3" y="connsiteY3"/>
                </a:cxn>
              </a:cxnLst>
              <a:rect l="l" t="t" r="r" b="b"/>
              <a:pathLst>
                <a:path w="805570" h="668215">
                  <a:moveTo>
                    <a:pt x="0" y="233876"/>
                  </a:moveTo>
                  <a:lnTo>
                    <a:pt x="233875" y="0"/>
                  </a:lnTo>
                  <a:lnTo>
                    <a:pt x="805570" y="408354"/>
                  </a:lnTo>
                  <a:lnTo>
                    <a:pt x="415778" y="66821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2" name="Freeform: Shape 31">
              <a:extLst>
                <a:ext uri="{FF2B5EF4-FFF2-40B4-BE49-F238E27FC236}">
                  <a16:creationId xmlns:a16="http://schemas.microsoft.com/office/drawing/2014/main" id="{E9668F93-DE84-4CD4-BA7A-CE35E4B63810}"/>
                </a:ext>
              </a:extLst>
            </p:cNvPr>
            <p:cNvSpPr/>
            <p:nvPr/>
          </p:nvSpPr>
          <p:spPr>
            <a:xfrm>
              <a:off x="4189208" y="3167376"/>
              <a:ext cx="642197" cy="813236"/>
            </a:xfrm>
            <a:custGeom>
              <a:avLst/>
              <a:gdLst>
                <a:gd name="connsiteX0" fmla="*/ 0 w 738748"/>
                <a:gd name="connsiteY0" fmla="*/ 527148 h 935501"/>
                <a:gd name="connsiteX1" fmla="*/ 738749 w 738748"/>
                <a:gd name="connsiteY1" fmla="*/ 0 h 935501"/>
                <a:gd name="connsiteX2" fmla="*/ 571695 w 738748"/>
                <a:gd name="connsiteY2" fmla="*/ 935502 h 935501"/>
              </a:gdLst>
              <a:ahLst/>
              <a:cxnLst>
                <a:cxn ang="0">
                  <a:pos x="connsiteX0" y="connsiteY0"/>
                </a:cxn>
                <a:cxn ang="0">
                  <a:pos x="connsiteX1" y="connsiteY1"/>
                </a:cxn>
                <a:cxn ang="0">
                  <a:pos x="connsiteX2" y="connsiteY2"/>
                </a:cxn>
              </a:cxnLst>
              <a:rect l="l" t="t" r="r" b="b"/>
              <a:pathLst>
                <a:path w="738748" h="935501">
                  <a:moveTo>
                    <a:pt x="0" y="527148"/>
                  </a:moveTo>
                  <a:lnTo>
                    <a:pt x="738749" y="0"/>
                  </a:lnTo>
                  <a:lnTo>
                    <a:pt x="571695" y="93550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3" name="Freeform: Shape 32">
              <a:extLst>
                <a:ext uri="{FF2B5EF4-FFF2-40B4-BE49-F238E27FC236}">
                  <a16:creationId xmlns:a16="http://schemas.microsoft.com/office/drawing/2014/main" id="{E902112C-08CA-498E-8A88-256AEA2F4A86}"/>
                </a:ext>
              </a:extLst>
            </p:cNvPr>
            <p:cNvSpPr/>
            <p:nvPr/>
          </p:nvSpPr>
          <p:spPr>
            <a:xfrm>
              <a:off x="4686185" y="3167376"/>
              <a:ext cx="706740" cy="813236"/>
            </a:xfrm>
            <a:custGeom>
              <a:avLst/>
              <a:gdLst>
                <a:gd name="connsiteX0" fmla="*/ 0 w 812995"/>
                <a:gd name="connsiteY0" fmla="*/ 935502 h 935501"/>
                <a:gd name="connsiteX1" fmla="*/ 167054 w 812995"/>
                <a:gd name="connsiteY1" fmla="*/ 0 h 935501"/>
                <a:gd name="connsiteX2" fmla="*/ 812995 w 812995"/>
                <a:gd name="connsiteY2" fmla="*/ 449189 h 935501"/>
              </a:gdLst>
              <a:ahLst/>
              <a:cxnLst>
                <a:cxn ang="0">
                  <a:pos x="connsiteX0" y="connsiteY0"/>
                </a:cxn>
                <a:cxn ang="0">
                  <a:pos x="connsiteX1" y="connsiteY1"/>
                </a:cxn>
                <a:cxn ang="0">
                  <a:pos x="connsiteX2" y="connsiteY2"/>
                </a:cxn>
              </a:cxnLst>
              <a:rect l="l" t="t" r="r" b="b"/>
              <a:pathLst>
                <a:path w="812995" h="935501">
                  <a:moveTo>
                    <a:pt x="0" y="935502"/>
                  </a:moveTo>
                  <a:lnTo>
                    <a:pt x="167054" y="0"/>
                  </a:lnTo>
                  <a:lnTo>
                    <a:pt x="812995" y="44918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4" name="Freeform: Shape 33">
              <a:extLst>
                <a:ext uri="{FF2B5EF4-FFF2-40B4-BE49-F238E27FC236}">
                  <a16:creationId xmlns:a16="http://schemas.microsoft.com/office/drawing/2014/main" id="{80F50143-C3B1-47E9-98F2-CCCAD7EAC733}"/>
                </a:ext>
              </a:extLst>
            </p:cNvPr>
            <p:cNvSpPr/>
            <p:nvPr/>
          </p:nvSpPr>
          <p:spPr>
            <a:xfrm>
              <a:off x="4831405" y="2854344"/>
              <a:ext cx="561519" cy="703514"/>
            </a:xfrm>
            <a:custGeom>
              <a:avLst/>
              <a:gdLst>
                <a:gd name="connsiteX0" fmla="*/ 0 w 645941"/>
                <a:gd name="connsiteY0" fmla="*/ 360094 h 809283"/>
                <a:gd name="connsiteX1" fmla="*/ 393505 w 645941"/>
                <a:gd name="connsiteY1" fmla="*/ 0 h 809283"/>
                <a:gd name="connsiteX2" fmla="*/ 645941 w 645941"/>
                <a:gd name="connsiteY2" fmla="*/ 809283 h 809283"/>
              </a:gdLst>
              <a:ahLst/>
              <a:cxnLst>
                <a:cxn ang="0">
                  <a:pos x="connsiteX0" y="connsiteY0"/>
                </a:cxn>
                <a:cxn ang="0">
                  <a:pos x="connsiteX1" y="connsiteY1"/>
                </a:cxn>
                <a:cxn ang="0">
                  <a:pos x="connsiteX2" y="connsiteY2"/>
                </a:cxn>
              </a:cxnLst>
              <a:rect l="l" t="t" r="r" b="b"/>
              <a:pathLst>
                <a:path w="645941" h="809283">
                  <a:moveTo>
                    <a:pt x="0" y="360094"/>
                  </a:moveTo>
                  <a:lnTo>
                    <a:pt x="393505" y="0"/>
                  </a:lnTo>
                  <a:lnTo>
                    <a:pt x="645941" y="80928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5" name="Freeform: Shape 34">
              <a:extLst>
                <a:ext uri="{FF2B5EF4-FFF2-40B4-BE49-F238E27FC236}">
                  <a16:creationId xmlns:a16="http://schemas.microsoft.com/office/drawing/2014/main" id="{234384D7-7678-4AAA-B97A-3231FE19054F}"/>
                </a:ext>
              </a:extLst>
            </p:cNvPr>
            <p:cNvSpPr/>
            <p:nvPr/>
          </p:nvSpPr>
          <p:spPr>
            <a:xfrm>
              <a:off x="5173480" y="2854344"/>
              <a:ext cx="758373" cy="703514"/>
            </a:xfrm>
            <a:custGeom>
              <a:avLst/>
              <a:gdLst>
                <a:gd name="connsiteX0" fmla="*/ 0 w 872391"/>
                <a:gd name="connsiteY0" fmla="*/ 0 h 809283"/>
                <a:gd name="connsiteX1" fmla="*/ 252437 w 872391"/>
                <a:gd name="connsiteY1" fmla="*/ 809283 h 809283"/>
                <a:gd name="connsiteX2" fmla="*/ 872392 w 872391"/>
                <a:gd name="connsiteY2" fmla="*/ 226451 h 809283"/>
              </a:gdLst>
              <a:ahLst/>
              <a:cxnLst>
                <a:cxn ang="0">
                  <a:pos x="connsiteX0" y="connsiteY0"/>
                </a:cxn>
                <a:cxn ang="0">
                  <a:pos x="connsiteX1" y="connsiteY1"/>
                </a:cxn>
                <a:cxn ang="0">
                  <a:pos x="connsiteX2" y="connsiteY2"/>
                </a:cxn>
              </a:cxnLst>
              <a:rect l="l" t="t" r="r" b="b"/>
              <a:pathLst>
                <a:path w="872391" h="809283">
                  <a:moveTo>
                    <a:pt x="0" y="0"/>
                  </a:moveTo>
                  <a:lnTo>
                    <a:pt x="252437" y="809283"/>
                  </a:lnTo>
                  <a:lnTo>
                    <a:pt x="872392" y="22645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6" name="Freeform: Shape 35">
              <a:extLst>
                <a:ext uri="{FF2B5EF4-FFF2-40B4-BE49-F238E27FC236}">
                  <a16:creationId xmlns:a16="http://schemas.microsoft.com/office/drawing/2014/main" id="{8F2AF6B3-AB49-428F-8714-ED530B8C60E4}"/>
                </a:ext>
              </a:extLst>
            </p:cNvPr>
            <p:cNvSpPr/>
            <p:nvPr/>
          </p:nvSpPr>
          <p:spPr>
            <a:xfrm>
              <a:off x="5173480" y="2483224"/>
              <a:ext cx="981045" cy="567974"/>
            </a:xfrm>
            <a:custGeom>
              <a:avLst/>
              <a:gdLst>
                <a:gd name="connsiteX0" fmla="*/ 0 w 1128541"/>
                <a:gd name="connsiteY0" fmla="*/ 426916 h 653366"/>
                <a:gd name="connsiteX1" fmla="*/ 872392 w 1128541"/>
                <a:gd name="connsiteY1" fmla="*/ 653366 h 653366"/>
                <a:gd name="connsiteX2" fmla="*/ 1128541 w 1128541"/>
                <a:gd name="connsiteY2" fmla="*/ 0 h 653366"/>
              </a:gdLst>
              <a:ahLst/>
              <a:cxnLst>
                <a:cxn ang="0">
                  <a:pos x="connsiteX0" y="connsiteY0"/>
                </a:cxn>
                <a:cxn ang="0">
                  <a:pos x="connsiteX1" y="connsiteY1"/>
                </a:cxn>
                <a:cxn ang="0">
                  <a:pos x="connsiteX2" y="connsiteY2"/>
                </a:cxn>
              </a:cxnLst>
              <a:rect l="l" t="t" r="r" b="b"/>
              <a:pathLst>
                <a:path w="1128541" h="653366">
                  <a:moveTo>
                    <a:pt x="0" y="426916"/>
                  </a:moveTo>
                  <a:lnTo>
                    <a:pt x="872392" y="653366"/>
                  </a:lnTo>
                  <a:lnTo>
                    <a:pt x="112854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7" name="Freeform: Shape 36">
              <a:extLst>
                <a:ext uri="{FF2B5EF4-FFF2-40B4-BE49-F238E27FC236}">
                  <a16:creationId xmlns:a16="http://schemas.microsoft.com/office/drawing/2014/main" id="{02DF83E1-B36C-4C77-8337-86B9E1C767F5}"/>
                </a:ext>
              </a:extLst>
            </p:cNvPr>
            <p:cNvSpPr/>
            <p:nvPr/>
          </p:nvSpPr>
          <p:spPr>
            <a:xfrm>
              <a:off x="5931855" y="2483224"/>
              <a:ext cx="222671" cy="787418"/>
            </a:xfrm>
            <a:custGeom>
              <a:avLst/>
              <a:gdLst>
                <a:gd name="connsiteX0" fmla="*/ 0 w 256149"/>
                <a:gd name="connsiteY0" fmla="*/ 653366 h 905803"/>
                <a:gd name="connsiteX1" fmla="*/ 144780 w 256149"/>
                <a:gd name="connsiteY1" fmla="*/ 905803 h 905803"/>
                <a:gd name="connsiteX2" fmla="*/ 256149 w 256149"/>
                <a:gd name="connsiteY2" fmla="*/ 0 h 905803"/>
              </a:gdLst>
              <a:ahLst/>
              <a:cxnLst>
                <a:cxn ang="0">
                  <a:pos x="connsiteX0" y="connsiteY0"/>
                </a:cxn>
                <a:cxn ang="0">
                  <a:pos x="connsiteX1" y="connsiteY1"/>
                </a:cxn>
                <a:cxn ang="0">
                  <a:pos x="connsiteX2" y="connsiteY2"/>
                </a:cxn>
              </a:cxnLst>
              <a:rect l="l" t="t" r="r" b="b"/>
              <a:pathLst>
                <a:path w="256149" h="905803">
                  <a:moveTo>
                    <a:pt x="0" y="653366"/>
                  </a:moveTo>
                  <a:lnTo>
                    <a:pt x="144780" y="905803"/>
                  </a:lnTo>
                  <a:lnTo>
                    <a:pt x="256149"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8" name="Freeform: Shape 37">
              <a:extLst>
                <a:ext uri="{FF2B5EF4-FFF2-40B4-BE49-F238E27FC236}">
                  <a16:creationId xmlns:a16="http://schemas.microsoft.com/office/drawing/2014/main" id="{2DA10C08-9941-48BA-BAB8-AF3DB1FFE716}"/>
                </a:ext>
              </a:extLst>
            </p:cNvPr>
            <p:cNvSpPr/>
            <p:nvPr/>
          </p:nvSpPr>
          <p:spPr>
            <a:xfrm>
              <a:off x="6057713" y="2483224"/>
              <a:ext cx="706740" cy="787418"/>
            </a:xfrm>
            <a:custGeom>
              <a:avLst/>
              <a:gdLst>
                <a:gd name="connsiteX0" fmla="*/ 111369 w 812994"/>
                <a:gd name="connsiteY0" fmla="*/ 0 h 905803"/>
                <a:gd name="connsiteX1" fmla="*/ 0 w 812994"/>
                <a:gd name="connsiteY1" fmla="*/ 905803 h 905803"/>
                <a:gd name="connsiteX2" fmla="*/ 812995 w 812994"/>
                <a:gd name="connsiteY2" fmla="*/ 55685 h 905803"/>
              </a:gdLst>
              <a:ahLst/>
              <a:cxnLst>
                <a:cxn ang="0">
                  <a:pos x="connsiteX0" y="connsiteY0"/>
                </a:cxn>
                <a:cxn ang="0">
                  <a:pos x="connsiteX1" y="connsiteY1"/>
                </a:cxn>
                <a:cxn ang="0">
                  <a:pos x="connsiteX2" y="connsiteY2"/>
                </a:cxn>
              </a:cxnLst>
              <a:rect l="l" t="t" r="r" b="b"/>
              <a:pathLst>
                <a:path w="812994" h="905803">
                  <a:moveTo>
                    <a:pt x="111369" y="0"/>
                  </a:moveTo>
                  <a:lnTo>
                    <a:pt x="0" y="905803"/>
                  </a:lnTo>
                  <a:lnTo>
                    <a:pt x="812995" y="5568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9" name="Freeform: Shape 38">
              <a:extLst>
                <a:ext uri="{FF2B5EF4-FFF2-40B4-BE49-F238E27FC236}">
                  <a16:creationId xmlns:a16="http://schemas.microsoft.com/office/drawing/2014/main" id="{FD93AD0A-9A45-447B-BD71-DAEE93287891}"/>
                </a:ext>
              </a:extLst>
            </p:cNvPr>
            <p:cNvSpPr/>
            <p:nvPr/>
          </p:nvSpPr>
          <p:spPr>
            <a:xfrm>
              <a:off x="6764453" y="2531631"/>
              <a:ext cx="651879" cy="732557"/>
            </a:xfrm>
            <a:custGeom>
              <a:avLst/>
              <a:gdLst>
                <a:gd name="connsiteX0" fmla="*/ 0 w 749885"/>
                <a:gd name="connsiteY0" fmla="*/ 0 h 842694"/>
                <a:gd name="connsiteX1" fmla="*/ 590257 w 749885"/>
                <a:gd name="connsiteY1" fmla="*/ 11137 h 842694"/>
                <a:gd name="connsiteX2" fmla="*/ 749886 w 749885"/>
                <a:gd name="connsiteY2" fmla="*/ 107657 h 842694"/>
                <a:gd name="connsiteX3" fmla="*/ 226451 w 749885"/>
                <a:gd name="connsiteY3" fmla="*/ 842694 h 842694"/>
                <a:gd name="connsiteX4" fmla="*/ 0 w 749885"/>
                <a:gd name="connsiteY4" fmla="*/ 0 h 84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885" h="842694">
                  <a:moveTo>
                    <a:pt x="0" y="0"/>
                  </a:moveTo>
                  <a:lnTo>
                    <a:pt x="590257" y="11137"/>
                  </a:lnTo>
                  <a:cubicBezTo>
                    <a:pt x="645941" y="40835"/>
                    <a:pt x="697914" y="74246"/>
                    <a:pt x="749886" y="107657"/>
                  </a:cubicBezTo>
                  <a:lnTo>
                    <a:pt x="226451" y="842694"/>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0" name="Freeform: Shape 39">
              <a:extLst>
                <a:ext uri="{FF2B5EF4-FFF2-40B4-BE49-F238E27FC236}">
                  <a16:creationId xmlns:a16="http://schemas.microsoft.com/office/drawing/2014/main" id="{2B8FAD74-6592-4FB2-830F-B6B12790B436}"/>
                </a:ext>
              </a:extLst>
            </p:cNvPr>
            <p:cNvSpPr/>
            <p:nvPr/>
          </p:nvSpPr>
          <p:spPr>
            <a:xfrm>
              <a:off x="6057713" y="2531631"/>
              <a:ext cx="903594" cy="739011"/>
            </a:xfrm>
            <a:custGeom>
              <a:avLst/>
              <a:gdLst>
                <a:gd name="connsiteX0" fmla="*/ 812995 w 1039445"/>
                <a:gd name="connsiteY0" fmla="*/ 0 h 850118"/>
                <a:gd name="connsiteX1" fmla="*/ 1039446 w 1039445"/>
                <a:gd name="connsiteY1" fmla="*/ 842694 h 850118"/>
                <a:gd name="connsiteX2" fmla="*/ 0 w 1039445"/>
                <a:gd name="connsiteY2" fmla="*/ 850119 h 850118"/>
              </a:gdLst>
              <a:ahLst/>
              <a:cxnLst>
                <a:cxn ang="0">
                  <a:pos x="connsiteX0" y="connsiteY0"/>
                </a:cxn>
                <a:cxn ang="0">
                  <a:pos x="connsiteX1" y="connsiteY1"/>
                </a:cxn>
                <a:cxn ang="0">
                  <a:pos x="connsiteX2" y="connsiteY2"/>
                </a:cxn>
              </a:cxnLst>
              <a:rect l="l" t="t" r="r" b="b"/>
              <a:pathLst>
                <a:path w="1039445" h="850118">
                  <a:moveTo>
                    <a:pt x="812995" y="0"/>
                  </a:moveTo>
                  <a:lnTo>
                    <a:pt x="1039446" y="842694"/>
                  </a:lnTo>
                  <a:lnTo>
                    <a:pt x="0" y="85011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1" name="Freeform: Shape 40">
              <a:extLst>
                <a:ext uri="{FF2B5EF4-FFF2-40B4-BE49-F238E27FC236}">
                  <a16:creationId xmlns:a16="http://schemas.microsoft.com/office/drawing/2014/main" id="{49C6EEF7-0C5C-4DA3-8608-C90FF01999EB}"/>
                </a:ext>
              </a:extLst>
            </p:cNvPr>
            <p:cNvSpPr/>
            <p:nvPr/>
          </p:nvSpPr>
          <p:spPr>
            <a:xfrm>
              <a:off x="6961307" y="2625218"/>
              <a:ext cx="797099" cy="658334"/>
            </a:xfrm>
            <a:custGeom>
              <a:avLst/>
              <a:gdLst>
                <a:gd name="connsiteX0" fmla="*/ 916940 w 916939"/>
                <a:gd name="connsiteY0" fmla="*/ 757311 h 757311"/>
                <a:gd name="connsiteX1" fmla="*/ 0 w 916939"/>
                <a:gd name="connsiteY1" fmla="*/ 735037 h 757311"/>
                <a:gd name="connsiteX2" fmla="*/ 527147 w 916939"/>
                <a:gd name="connsiteY2" fmla="*/ 0 h 757311"/>
                <a:gd name="connsiteX3" fmla="*/ 660790 w 916939"/>
                <a:gd name="connsiteY3" fmla="*/ 89095 h 757311"/>
                <a:gd name="connsiteX4" fmla="*/ 916940 w 916939"/>
                <a:gd name="connsiteY4" fmla="*/ 757311 h 7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39" h="757311">
                  <a:moveTo>
                    <a:pt x="916940" y="757311"/>
                  </a:moveTo>
                  <a:lnTo>
                    <a:pt x="0" y="735037"/>
                  </a:lnTo>
                  <a:lnTo>
                    <a:pt x="527147" y="0"/>
                  </a:lnTo>
                  <a:cubicBezTo>
                    <a:pt x="571695" y="29698"/>
                    <a:pt x="616243" y="59397"/>
                    <a:pt x="660790" y="89095"/>
                  </a:cubicBezTo>
                  <a:lnTo>
                    <a:pt x="916940" y="75731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42" name="Freeform: Shape 41">
            <a:extLst>
              <a:ext uri="{FF2B5EF4-FFF2-40B4-BE49-F238E27FC236}">
                <a16:creationId xmlns:a16="http://schemas.microsoft.com/office/drawing/2014/main" id="{8548AE2B-C9BE-4CBA-BF2E-1F046CCC08B4}"/>
              </a:ext>
            </a:extLst>
          </p:cNvPr>
          <p:cNvSpPr/>
          <p:nvPr/>
        </p:nvSpPr>
        <p:spPr>
          <a:xfrm>
            <a:off x="5100182" y="2014978"/>
            <a:ext cx="348529" cy="580882"/>
          </a:xfrm>
          <a:custGeom>
            <a:avLst/>
            <a:gdLst>
              <a:gd name="connsiteX0" fmla="*/ 0 w 400929"/>
              <a:gd name="connsiteY0" fmla="*/ 0 h 668215"/>
              <a:gd name="connsiteX1" fmla="*/ 256149 w 400929"/>
              <a:gd name="connsiteY1" fmla="*/ 668216 h 668215"/>
              <a:gd name="connsiteX2" fmla="*/ 400929 w 400929"/>
              <a:gd name="connsiteY2" fmla="*/ 363806 h 668215"/>
            </a:gdLst>
            <a:ahLst/>
            <a:cxnLst>
              <a:cxn ang="0">
                <a:pos x="connsiteX0" y="connsiteY0"/>
              </a:cxn>
              <a:cxn ang="0">
                <a:pos x="connsiteX1" y="connsiteY1"/>
              </a:cxn>
              <a:cxn ang="0">
                <a:pos x="connsiteX2" y="connsiteY2"/>
              </a:cxn>
            </a:cxnLst>
            <a:rect l="l" t="t" r="r" b="b"/>
            <a:pathLst>
              <a:path w="400929" h="668215">
                <a:moveTo>
                  <a:pt x="0" y="0"/>
                </a:moveTo>
                <a:lnTo>
                  <a:pt x="256149" y="668216"/>
                </a:lnTo>
                <a:lnTo>
                  <a:pt x="400929" y="363806"/>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43" name="Group 42">
            <a:extLst>
              <a:ext uri="{FF2B5EF4-FFF2-40B4-BE49-F238E27FC236}">
                <a16:creationId xmlns:a16="http://schemas.microsoft.com/office/drawing/2014/main" id="{65532A2E-2F51-4F9A-9E59-3BD619251FC1}"/>
              </a:ext>
            </a:extLst>
          </p:cNvPr>
          <p:cNvGrpSpPr/>
          <p:nvPr/>
        </p:nvGrpSpPr>
        <p:grpSpPr>
          <a:xfrm>
            <a:off x="2115746" y="2466287"/>
            <a:ext cx="3194852" cy="1413481"/>
            <a:chOff x="4563555" y="3051199"/>
            <a:chExt cx="3194852" cy="1413481"/>
          </a:xfrm>
          <a:noFill/>
        </p:grpSpPr>
        <p:sp>
          <p:nvSpPr>
            <p:cNvPr id="44" name="Freeform: Shape 43">
              <a:extLst>
                <a:ext uri="{FF2B5EF4-FFF2-40B4-BE49-F238E27FC236}">
                  <a16:creationId xmlns:a16="http://schemas.microsoft.com/office/drawing/2014/main" id="{6D00DB23-29A2-4E56-8BC0-665B5E85BB06}"/>
                </a:ext>
              </a:extLst>
            </p:cNvPr>
            <p:cNvSpPr/>
            <p:nvPr/>
          </p:nvSpPr>
          <p:spPr>
            <a:xfrm>
              <a:off x="4563555" y="3980611"/>
              <a:ext cx="600244" cy="484069"/>
            </a:xfrm>
            <a:custGeom>
              <a:avLst/>
              <a:gdLst>
                <a:gd name="connsiteX0" fmla="*/ 0 w 690488"/>
                <a:gd name="connsiteY0" fmla="*/ 319259 h 556846"/>
                <a:gd name="connsiteX1" fmla="*/ 141068 w 690488"/>
                <a:gd name="connsiteY1" fmla="*/ 0 h 556846"/>
                <a:gd name="connsiteX2" fmla="*/ 690489 w 690488"/>
                <a:gd name="connsiteY2" fmla="*/ 393505 h 556846"/>
                <a:gd name="connsiteX3" fmla="*/ 389792 w 690488"/>
                <a:gd name="connsiteY3" fmla="*/ 556846 h 556846"/>
                <a:gd name="connsiteX4" fmla="*/ 360094 w 690488"/>
                <a:gd name="connsiteY4" fmla="*/ 245013 h 55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488" h="556846">
                  <a:moveTo>
                    <a:pt x="0" y="319259"/>
                  </a:moveTo>
                  <a:lnTo>
                    <a:pt x="141068" y="0"/>
                  </a:lnTo>
                  <a:lnTo>
                    <a:pt x="690489" y="393505"/>
                  </a:lnTo>
                  <a:lnTo>
                    <a:pt x="389792" y="556846"/>
                  </a:lnTo>
                  <a:lnTo>
                    <a:pt x="360094" y="24501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5" name="Freeform: Shape 44">
              <a:extLst>
                <a:ext uri="{FF2B5EF4-FFF2-40B4-BE49-F238E27FC236}">
                  <a16:creationId xmlns:a16="http://schemas.microsoft.com/office/drawing/2014/main" id="{F34EF5BC-F4EF-4359-9EEE-61A260767044}"/>
                </a:ext>
              </a:extLst>
            </p:cNvPr>
            <p:cNvSpPr/>
            <p:nvPr/>
          </p:nvSpPr>
          <p:spPr>
            <a:xfrm>
              <a:off x="5163799" y="3557858"/>
              <a:ext cx="797099" cy="764829"/>
            </a:xfrm>
            <a:custGeom>
              <a:avLst/>
              <a:gdLst>
                <a:gd name="connsiteX0" fmla="*/ 916940 w 916939"/>
                <a:gd name="connsiteY0" fmla="*/ 601394 h 879817"/>
                <a:gd name="connsiteX1" fmla="*/ 0 w 916939"/>
                <a:gd name="connsiteY1" fmla="*/ 879817 h 879817"/>
                <a:gd name="connsiteX2" fmla="*/ 263574 w 916939"/>
                <a:gd name="connsiteY2" fmla="*/ 0 h 879817"/>
              </a:gdLst>
              <a:ahLst/>
              <a:cxnLst>
                <a:cxn ang="0">
                  <a:pos x="connsiteX0" y="connsiteY0"/>
                </a:cxn>
                <a:cxn ang="0">
                  <a:pos x="connsiteX1" y="connsiteY1"/>
                </a:cxn>
                <a:cxn ang="0">
                  <a:pos x="connsiteX2" y="connsiteY2"/>
                </a:cxn>
              </a:cxnLst>
              <a:rect l="l" t="t" r="r" b="b"/>
              <a:pathLst>
                <a:path w="916939" h="879817">
                  <a:moveTo>
                    <a:pt x="916940" y="601394"/>
                  </a:moveTo>
                  <a:lnTo>
                    <a:pt x="0" y="879817"/>
                  </a:lnTo>
                  <a:lnTo>
                    <a:pt x="26357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6" name="Freeform: Shape 45">
              <a:extLst>
                <a:ext uri="{FF2B5EF4-FFF2-40B4-BE49-F238E27FC236}">
                  <a16:creationId xmlns:a16="http://schemas.microsoft.com/office/drawing/2014/main" id="{42FC6116-CB32-451F-8B98-12E35F3F7F45}"/>
                </a:ext>
              </a:extLst>
            </p:cNvPr>
            <p:cNvSpPr/>
            <p:nvPr/>
          </p:nvSpPr>
          <p:spPr>
            <a:xfrm>
              <a:off x="4686185" y="3557858"/>
              <a:ext cx="706740" cy="764829"/>
            </a:xfrm>
            <a:custGeom>
              <a:avLst/>
              <a:gdLst>
                <a:gd name="connsiteX0" fmla="*/ 549421 w 812995"/>
                <a:gd name="connsiteY0" fmla="*/ 879817 h 879817"/>
                <a:gd name="connsiteX1" fmla="*/ 812995 w 812995"/>
                <a:gd name="connsiteY1" fmla="*/ 0 h 879817"/>
                <a:gd name="connsiteX2" fmla="*/ 0 w 812995"/>
                <a:gd name="connsiteY2" fmla="*/ 486312 h 879817"/>
              </a:gdLst>
              <a:ahLst/>
              <a:cxnLst>
                <a:cxn ang="0">
                  <a:pos x="connsiteX0" y="connsiteY0"/>
                </a:cxn>
                <a:cxn ang="0">
                  <a:pos x="connsiteX1" y="connsiteY1"/>
                </a:cxn>
                <a:cxn ang="0">
                  <a:pos x="connsiteX2" y="connsiteY2"/>
                </a:cxn>
              </a:cxnLst>
              <a:rect l="l" t="t" r="r" b="b"/>
              <a:pathLst>
                <a:path w="812995" h="879817">
                  <a:moveTo>
                    <a:pt x="549421" y="879817"/>
                  </a:moveTo>
                  <a:lnTo>
                    <a:pt x="812995" y="0"/>
                  </a:lnTo>
                  <a:lnTo>
                    <a:pt x="0" y="48631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7" name="Freeform: Shape 46">
              <a:extLst>
                <a:ext uri="{FF2B5EF4-FFF2-40B4-BE49-F238E27FC236}">
                  <a16:creationId xmlns:a16="http://schemas.microsoft.com/office/drawing/2014/main" id="{9CBD0E0B-A6D4-43F5-AA9D-9EF1B99C2D67}"/>
                </a:ext>
              </a:extLst>
            </p:cNvPr>
            <p:cNvSpPr/>
            <p:nvPr/>
          </p:nvSpPr>
          <p:spPr>
            <a:xfrm>
              <a:off x="5392925" y="3051199"/>
              <a:ext cx="664788" cy="506658"/>
            </a:xfrm>
            <a:custGeom>
              <a:avLst/>
              <a:gdLst>
                <a:gd name="connsiteX0" fmla="*/ 0 w 764735"/>
                <a:gd name="connsiteY0" fmla="*/ 582833 h 582832"/>
                <a:gd name="connsiteX1" fmla="*/ 619955 w 764735"/>
                <a:gd name="connsiteY1" fmla="*/ 0 h 582832"/>
                <a:gd name="connsiteX2" fmla="*/ 764735 w 764735"/>
                <a:gd name="connsiteY2" fmla="*/ 252437 h 582832"/>
              </a:gdLst>
              <a:ahLst/>
              <a:cxnLst>
                <a:cxn ang="0">
                  <a:pos x="connsiteX0" y="connsiteY0"/>
                </a:cxn>
                <a:cxn ang="0">
                  <a:pos x="connsiteX1" y="connsiteY1"/>
                </a:cxn>
                <a:cxn ang="0">
                  <a:pos x="connsiteX2" y="connsiteY2"/>
                </a:cxn>
              </a:cxnLst>
              <a:rect l="l" t="t" r="r" b="b"/>
              <a:pathLst>
                <a:path w="764735" h="582832">
                  <a:moveTo>
                    <a:pt x="0" y="582833"/>
                  </a:moveTo>
                  <a:lnTo>
                    <a:pt x="619955" y="0"/>
                  </a:lnTo>
                  <a:lnTo>
                    <a:pt x="764735" y="25243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8" name="Freeform: Shape 47">
              <a:extLst>
                <a:ext uri="{FF2B5EF4-FFF2-40B4-BE49-F238E27FC236}">
                  <a16:creationId xmlns:a16="http://schemas.microsoft.com/office/drawing/2014/main" id="{66EE0584-AB61-4D1D-A057-C08A42E82656}"/>
                </a:ext>
              </a:extLst>
            </p:cNvPr>
            <p:cNvSpPr/>
            <p:nvPr/>
          </p:nvSpPr>
          <p:spPr>
            <a:xfrm>
              <a:off x="5392925" y="3270643"/>
              <a:ext cx="664788" cy="810009"/>
            </a:xfrm>
            <a:custGeom>
              <a:avLst/>
              <a:gdLst>
                <a:gd name="connsiteX0" fmla="*/ 0 w 764735"/>
                <a:gd name="connsiteY0" fmla="*/ 330396 h 931789"/>
                <a:gd name="connsiteX1" fmla="*/ 764735 w 764735"/>
                <a:gd name="connsiteY1" fmla="*/ 0 h 931789"/>
                <a:gd name="connsiteX2" fmla="*/ 653366 w 764735"/>
                <a:gd name="connsiteY2" fmla="*/ 931790 h 931789"/>
              </a:gdLst>
              <a:ahLst/>
              <a:cxnLst>
                <a:cxn ang="0">
                  <a:pos x="connsiteX0" y="connsiteY0"/>
                </a:cxn>
                <a:cxn ang="0">
                  <a:pos x="connsiteX1" y="connsiteY1"/>
                </a:cxn>
                <a:cxn ang="0">
                  <a:pos x="connsiteX2" y="connsiteY2"/>
                </a:cxn>
              </a:cxnLst>
              <a:rect l="l" t="t" r="r" b="b"/>
              <a:pathLst>
                <a:path w="764735" h="931789">
                  <a:moveTo>
                    <a:pt x="0" y="330396"/>
                  </a:moveTo>
                  <a:lnTo>
                    <a:pt x="764735" y="0"/>
                  </a:lnTo>
                  <a:lnTo>
                    <a:pt x="653366" y="93179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9" name="Freeform: Shape 48">
              <a:extLst>
                <a:ext uri="{FF2B5EF4-FFF2-40B4-BE49-F238E27FC236}">
                  <a16:creationId xmlns:a16="http://schemas.microsoft.com/office/drawing/2014/main" id="{D4D23414-38C0-422F-BEA9-492CBE4A621A}"/>
                </a:ext>
              </a:extLst>
            </p:cNvPr>
            <p:cNvSpPr/>
            <p:nvPr/>
          </p:nvSpPr>
          <p:spPr>
            <a:xfrm>
              <a:off x="5960900" y="3270643"/>
              <a:ext cx="535701" cy="810009"/>
            </a:xfrm>
            <a:custGeom>
              <a:avLst/>
              <a:gdLst>
                <a:gd name="connsiteX0" fmla="*/ 0 w 616242"/>
                <a:gd name="connsiteY0" fmla="*/ 931790 h 931789"/>
                <a:gd name="connsiteX1" fmla="*/ 111369 w 616242"/>
                <a:gd name="connsiteY1" fmla="*/ 0 h 931789"/>
                <a:gd name="connsiteX2" fmla="*/ 616243 w 616242"/>
                <a:gd name="connsiteY2" fmla="*/ 412066 h 931789"/>
              </a:gdLst>
              <a:ahLst/>
              <a:cxnLst>
                <a:cxn ang="0">
                  <a:pos x="connsiteX0" y="connsiteY0"/>
                </a:cxn>
                <a:cxn ang="0">
                  <a:pos x="connsiteX1" y="connsiteY1"/>
                </a:cxn>
                <a:cxn ang="0">
                  <a:pos x="connsiteX2" y="connsiteY2"/>
                </a:cxn>
              </a:cxnLst>
              <a:rect l="l" t="t" r="r" b="b"/>
              <a:pathLst>
                <a:path w="616242" h="931789">
                  <a:moveTo>
                    <a:pt x="0" y="931790"/>
                  </a:moveTo>
                  <a:lnTo>
                    <a:pt x="111369" y="0"/>
                  </a:lnTo>
                  <a:lnTo>
                    <a:pt x="616243" y="4120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0" name="Freeform: Shape 49">
              <a:extLst>
                <a:ext uri="{FF2B5EF4-FFF2-40B4-BE49-F238E27FC236}">
                  <a16:creationId xmlns:a16="http://schemas.microsoft.com/office/drawing/2014/main" id="{FD720626-9807-4EAD-A6A3-EBAB6A86C341}"/>
                </a:ext>
              </a:extLst>
            </p:cNvPr>
            <p:cNvSpPr/>
            <p:nvPr/>
          </p:nvSpPr>
          <p:spPr>
            <a:xfrm>
              <a:off x="6057713" y="3264189"/>
              <a:ext cx="903594" cy="364664"/>
            </a:xfrm>
            <a:custGeom>
              <a:avLst/>
              <a:gdLst>
                <a:gd name="connsiteX0" fmla="*/ 0 w 1039445"/>
                <a:gd name="connsiteY0" fmla="*/ 7425 h 419490"/>
                <a:gd name="connsiteX1" fmla="*/ 504874 w 1039445"/>
                <a:gd name="connsiteY1" fmla="*/ 419491 h 419490"/>
                <a:gd name="connsiteX2" fmla="*/ 1039446 w 1039445"/>
                <a:gd name="connsiteY2" fmla="*/ 0 h 419490"/>
              </a:gdLst>
              <a:ahLst/>
              <a:cxnLst>
                <a:cxn ang="0">
                  <a:pos x="connsiteX0" y="connsiteY0"/>
                </a:cxn>
                <a:cxn ang="0">
                  <a:pos x="connsiteX1" y="connsiteY1"/>
                </a:cxn>
                <a:cxn ang="0">
                  <a:pos x="connsiteX2" y="connsiteY2"/>
                </a:cxn>
              </a:cxnLst>
              <a:rect l="l" t="t" r="r" b="b"/>
              <a:pathLst>
                <a:path w="1039445" h="419490">
                  <a:moveTo>
                    <a:pt x="0" y="7425"/>
                  </a:moveTo>
                  <a:lnTo>
                    <a:pt x="504874" y="419491"/>
                  </a:lnTo>
                  <a:lnTo>
                    <a:pt x="103944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1" name="Freeform: Shape 50">
              <a:extLst>
                <a:ext uri="{FF2B5EF4-FFF2-40B4-BE49-F238E27FC236}">
                  <a16:creationId xmlns:a16="http://schemas.microsoft.com/office/drawing/2014/main" id="{B19AE511-7276-4F57-80B9-763DD7A2CC83}"/>
                </a:ext>
              </a:extLst>
            </p:cNvPr>
            <p:cNvSpPr/>
            <p:nvPr/>
          </p:nvSpPr>
          <p:spPr>
            <a:xfrm>
              <a:off x="5960900" y="3264189"/>
              <a:ext cx="1000409" cy="816463"/>
            </a:xfrm>
            <a:custGeom>
              <a:avLst/>
              <a:gdLst>
                <a:gd name="connsiteX0" fmla="*/ 0 w 1150815"/>
                <a:gd name="connsiteY0" fmla="*/ 939214 h 939214"/>
                <a:gd name="connsiteX1" fmla="*/ 616243 w 1150815"/>
                <a:gd name="connsiteY1" fmla="*/ 419491 h 939214"/>
                <a:gd name="connsiteX2" fmla="*/ 1150815 w 1150815"/>
                <a:gd name="connsiteY2" fmla="*/ 0 h 939214"/>
                <a:gd name="connsiteX3" fmla="*/ 1043158 w 1150815"/>
                <a:gd name="connsiteY3" fmla="*/ 675640 h 939214"/>
              </a:gdLst>
              <a:ahLst/>
              <a:cxnLst>
                <a:cxn ang="0">
                  <a:pos x="connsiteX0" y="connsiteY0"/>
                </a:cxn>
                <a:cxn ang="0">
                  <a:pos x="connsiteX1" y="connsiteY1"/>
                </a:cxn>
                <a:cxn ang="0">
                  <a:pos x="connsiteX2" y="connsiteY2"/>
                </a:cxn>
                <a:cxn ang="0">
                  <a:pos x="connsiteX3" y="connsiteY3"/>
                </a:cxn>
              </a:cxnLst>
              <a:rect l="l" t="t" r="r" b="b"/>
              <a:pathLst>
                <a:path w="1150815" h="939214">
                  <a:moveTo>
                    <a:pt x="0" y="939214"/>
                  </a:moveTo>
                  <a:lnTo>
                    <a:pt x="616243" y="419491"/>
                  </a:lnTo>
                  <a:lnTo>
                    <a:pt x="1150815" y="0"/>
                  </a:lnTo>
                  <a:lnTo>
                    <a:pt x="1043158" y="67564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2" name="Freeform: Shape 51">
              <a:extLst>
                <a:ext uri="{FF2B5EF4-FFF2-40B4-BE49-F238E27FC236}">
                  <a16:creationId xmlns:a16="http://schemas.microsoft.com/office/drawing/2014/main" id="{6D4AF12D-79C1-483A-BDF3-9C3D1DED9F69}"/>
                </a:ext>
              </a:extLst>
            </p:cNvPr>
            <p:cNvSpPr/>
            <p:nvPr/>
          </p:nvSpPr>
          <p:spPr>
            <a:xfrm>
              <a:off x="6867721" y="3264189"/>
              <a:ext cx="890686" cy="587337"/>
            </a:xfrm>
            <a:custGeom>
              <a:avLst/>
              <a:gdLst>
                <a:gd name="connsiteX0" fmla="*/ 107657 w 1024596"/>
                <a:gd name="connsiteY0" fmla="*/ 0 h 675640"/>
                <a:gd name="connsiteX1" fmla="*/ 0 w 1024596"/>
                <a:gd name="connsiteY1" fmla="*/ 675640 h 675640"/>
                <a:gd name="connsiteX2" fmla="*/ 1024596 w 1024596"/>
                <a:gd name="connsiteY2" fmla="*/ 22274 h 675640"/>
              </a:gdLst>
              <a:ahLst/>
              <a:cxnLst>
                <a:cxn ang="0">
                  <a:pos x="connsiteX0" y="connsiteY0"/>
                </a:cxn>
                <a:cxn ang="0">
                  <a:pos x="connsiteX1" y="connsiteY1"/>
                </a:cxn>
                <a:cxn ang="0">
                  <a:pos x="connsiteX2" y="connsiteY2"/>
                </a:cxn>
              </a:cxnLst>
              <a:rect l="l" t="t" r="r" b="b"/>
              <a:pathLst>
                <a:path w="1024596" h="675640">
                  <a:moveTo>
                    <a:pt x="107657" y="0"/>
                  </a:moveTo>
                  <a:lnTo>
                    <a:pt x="0" y="675640"/>
                  </a:lnTo>
                  <a:lnTo>
                    <a:pt x="1024596" y="22274"/>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53" name="Group 52">
            <a:extLst>
              <a:ext uri="{FF2B5EF4-FFF2-40B4-BE49-F238E27FC236}">
                <a16:creationId xmlns:a16="http://schemas.microsoft.com/office/drawing/2014/main" id="{1642218D-0357-48AD-BFD8-353D72A2767E}"/>
              </a:ext>
            </a:extLst>
          </p:cNvPr>
          <p:cNvGrpSpPr/>
          <p:nvPr/>
        </p:nvGrpSpPr>
        <p:grpSpPr>
          <a:xfrm>
            <a:off x="2454593" y="2442203"/>
            <a:ext cx="3322526" cy="2053946"/>
            <a:chOff x="4902402" y="3027115"/>
            <a:chExt cx="3322526" cy="2053946"/>
          </a:xfrm>
          <a:noFill/>
        </p:grpSpPr>
        <p:sp>
          <p:nvSpPr>
            <p:cNvPr id="54" name="Freeform: Shape 53">
              <a:extLst>
                <a:ext uri="{FF2B5EF4-FFF2-40B4-BE49-F238E27FC236}">
                  <a16:creationId xmlns:a16="http://schemas.microsoft.com/office/drawing/2014/main" id="{C102468A-C0D3-4895-8250-54459EAD282B}"/>
                </a:ext>
              </a:extLst>
            </p:cNvPr>
            <p:cNvSpPr/>
            <p:nvPr/>
          </p:nvSpPr>
          <p:spPr>
            <a:xfrm>
              <a:off x="4902402" y="4322686"/>
              <a:ext cx="735783" cy="387255"/>
            </a:xfrm>
            <a:custGeom>
              <a:avLst/>
              <a:gdLst>
                <a:gd name="connsiteX0" fmla="*/ 0 w 846405"/>
                <a:gd name="connsiteY0" fmla="*/ 163342 h 445477"/>
                <a:gd name="connsiteX1" fmla="*/ 300697 w 846405"/>
                <a:gd name="connsiteY1" fmla="*/ 0 h 445477"/>
                <a:gd name="connsiteX2" fmla="*/ 846406 w 846405"/>
                <a:gd name="connsiteY2" fmla="*/ 389793 h 445477"/>
                <a:gd name="connsiteX3" fmla="*/ 170766 w 846405"/>
                <a:gd name="connsiteY3" fmla="*/ 445477 h 445477"/>
              </a:gdLst>
              <a:ahLst/>
              <a:cxnLst>
                <a:cxn ang="0">
                  <a:pos x="connsiteX0" y="connsiteY0"/>
                </a:cxn>
                <a:cxn ang="0">
                  <a:pos x="connsiteX1" y="connsiteY1"/>
                </a:cxn>
                <a:cxn ang="0">
                  <a:pos x="connsiteX2" y="connsiteY2"/>
                </a:cxn>
                <a:cxn ang="0">
                  <a:pos x="connsiteX3" y="connsiteY3"/>
                </a:cxn>
              </a:cxnLst>
              <a:rect l="l" t="t" r="r" b="b"/>
              <a:pathLst>
                <a:path w="846405" h="445477">
                  <a:moveTo>
                    <a:pt x="0" y="163342"/>
                  </a:moveTo>
                  <a:lnTo>
                    <a:pt x="300697" y="0"/>
                  </a:lnTo>
                  <a:lnTo>
                    <a:pt x="846406" y="389793"/>
                  </a:lnTo>
                  <a:lnTo>
                    <a:pt x="170766" y="44547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5" name="Freeform: Shape 54">
              <a:extLst>
                <a:ext uri="{FF2B5EF4-FFF2-40B4-BE49-F238E27FC236}">
                  <a16:creationId xmlns:a16="http://schemas.microsoft.com/office/drawing/2014/main" id="{D0B1E419-458D-4ECF-91CB-38921808C9C4}"/>
                </a:ext>
              </a:extLst>
            </p:cNvPr>
            <p:cNvSpPr/>
            <p:nvPr/>
          </p:nvSpPr>
          <p:spPr>
            <a:xfrm>
              <a:off x="5638187" y="4564721"/>
              <a:ext cx="571201" cy="516340"/>
            </a:xfrm>
            <a:custGeom>
              <a:avLst/>
              <a:gdLst>
                <a:gd name="connsiteX0" fmla="*/ 657078 w 657078"/>
                <a:gd name="connsiteY0" fmla="*/ 593970 h 593969"/>
                <a:gd name="connsiteX1" fmla="*/ 586544 w 657078"/>
                <a:gd name="connsiteY1" fmla="*/ 0 h 593969"/>
                <a:gd name="connsiteX2" fmla="*/ 0 w 657078"/>
                <a:gd name="connsiteY2" fmla="*/ 111369 h 593969"/>
                <a:gd name="connsiteX3" fmla="*/ 642229 w 657078"/>
                <a:gd name="connsiteY3" fmla="*/ 586545 h 593969"/>
                <a:gd name="connsiteX4" fmla="*/ 642229 w 657078"/>
                <a:gd name="connsiteY4" fmla="*/ 586545 h 593969"/>
                <a:gd name="connsiteX5" fmla="*/ 657078 w 657078"/>
                <a:gd name="connsiteY5" fmla="*/ 593970 h 593969"/>
                <a:gd name="connsiteX6" fmla="*/ 657078 w 657078"/>
                <a:gd name="connsiteY6" fmla="*/ 593970 h 59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078" h="593969">
                  <a:moveTo>
                    <a:pt x="657078" y="593970"/>
                  </a:moveTo>
                  <a:lnTo>
                    <a:pt x="586544" y="0"/>
                  </a:lnTo>
                  <a:lnTo>
                    <a:pt x="0" y="111369"/>
                  </a:lnTo>
                  <a:lnTo>
                    <a:pt x="642229" y="586545"/>
                  </a:lnTo>
                  <a:lnTo>
                    <a:pt x="642229" y="586545"/>
                  </a:lnTo>
                  <a:cubicBezTo>
                    <a:pt x="649654" y="586545"/>
                    <a:pt x="653366" y="590257"/>
                    <a:pt x="657078" y="593970"/>
                  </a:cubicBezTo>
                  <a:lnTo>
                    <a:pt x="657078" y="59397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6" name="Freeform: Shape 55">
              <a:extLst>
                <a:ext uri="{FF2B5EF4-FFF2-40B4-BE49-F238E27FC236}">
                  <a16:creationId xmlns:a16="http://schemas.microsoft.com/office/drawing/2014/main" id="{FC145BA5-5B75-400B-ADAD-00166CF0077C}"/>
                </a:ext>
              </a:extLst>
            </p:cNvPr>
            <p:cNvSpPr/>
            <p:nvPr/>
          </p:nvSpPr>
          <p:spPr>
            <a:xfrm>
              <a:off x="5638187" y="4080652"/>
              <a:ext cx="509885" cy="580882"/>
            </a:xfrm>
            <a:custGeom>
              <a:avLst/>
              <a:gdLst>
                <a:gd name="connsiteX0" fmla="*/ 586544 w 586544"/>
                <a:gd name="connsiteY0" fmla="*/ 556846 h 668215"/>
                <a:gd name="connsiteX1" fmla="*/ 0 w 586544"/>
                <a:gd name="connsiteY1" fmla="*/ 668216 h 668215"/>
                <a:gd name="connsiteX2" fmla="*/ 371231 w 586544"/>
                <a:gd name="connsiteY2" fmla="*/ 0 h 668215"/>
              </a:gdLst>
              <a:ahLst/>
              <a:cxnLst>
                <a:cxn ang="0">
                  <a:pos x="connsiteX0" y="connsiteY0"/>
                </a:cxn>
                <a:cxn ang="0">
                  <a:pos x="connsiteX1" y="connsiteY1"/>
                </a:cxn>
                <a:cxn ang="0">
                  <a:pos x="connsiteX2" y="connsiteY2"/>
                </a:cxn>
              </a:cxnLst>
              <a:rect l="l" t="t" r="r" b="b"/>
              <a:pathLst>
                <a:path w="586544" h="668215">
                  <a:moveTo>
                    <a:pt x="586544" y="556846"/>
                  </a:moveTo>
                  <a:lnTo>
                    <a:pt x="0" y="668216"/>
                  </a:lnTo>
                  <a:lnTo>
                    <a:pt x="37123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7" name="Freeform: Shape 56">
              <a:extLst>
                <a:ext uri="{FF2B5EF4-FFF2-40B4-BE49-F238E27FC236}">
                  <a16:creationId xmlns:a16="http://schemas.microsoft.com/office/drawing/2014/main" id="{6CB3EDA1-40AB-4702-B3BA-271AC785B582}"/>
                </a:ext>
              </a:extLst>
            </p:cNvPr>
            <p:cNvSpPr/>
            <p:nvPr/>
          </p:nvSpPr>
          <p:spPr>
            <a:xfrm>
              <a:off x="5163799" y="4080652"/>
              <a:ext cx="797099" cy="580882"/>
            </a:xfrm>
            <a:custGeom>
              <a:avLst/>
              <a:gdLst>
                <a:gd name="connsiteX0" fmla="*/ 545709 w 916939"/>
                <a:gd name="connsiteY0" fmla="*/ 668216 h 668215"/>
                <a:gd name="connsiteX1" fmla="*/ 916940 w 916939"/>
                <a:gd name="connsiteY1" fmla="*/ 0 h 668215"/>
                <a:gd name="connsiteX2" fmla="*/ 0 w 916939"/>
                <a:gd name="connsiteY2" fmla="*/ 278423 h 668215"/>
              </a:gdLst>
              <a:ahLst/>
              <a:cxnLst>
                <a:cxn ang="0">
                  <a:pos x="connsiteX0" y="connsiteY0"/>
                </a:cxn>
                <a:cxn ang="0">
                  <a:pos x="connsiteX1" y="connsiteY1"/>
                </a:cxn>
                <a:cxn ang="0">
                  <a:pos x="connsiteX2" y="connsiteY2"/>
                </a:cxn>
              </a:cxnLst>
              <a:rect l="l" t="t" r="r" b="b"/>
              <a:pathLst>
                <a:path w="916939" h="668215">
                  <a:moveTo>
                    <a:pt x="545709" y="668216"/>
                  </a:moveTo>
                  <a:lnTo>
                    <a:pt x="916940" y="0"/>
                  </a:lnTo>
                  <a:lnTo>
                    <a:pt x="0" y="27842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8" name="Freeform: Shape 57">
              <a:extLst>
                <a:ext uri="{FF2B5EF4-FFF2-40B4-BE49-F238E27FC236}">
                  <a16:creationId xmlns:a16="http://schemas.microsoft.com/office/drawing/2014/main" id="{382F4BE3-D95F-48FA-84BA-9B0A1B073D00}"/>
                </a:ext>
              </a:extLst>
            </p:cNvPr>
            <p:cNvSpPr/>
            <p:nvPr/>
          </p:nvSpPr>
          <p:spPr>
            <a:xfrm>
              <a:off x="5960900" y="3851526"/>
              <a:ext cx="906822" cy="713195"/>
            </a:xfrm>
            <a:custGeom>
              <a:avLst/>
              <a:gdLst>
                <a:gd name="connsiteX0" fmla="*/ 0 w 1043158"/>
                <a:gd name="connsiteY0" fmla="*/ 263574 h 820420"/>
                <a:gd name="connsiteX1" fmla="*/ 1043158 w 1043158"/>
                <a:gd name="connsiteY1" fmla="*/ 0 h 820420"/>
                <a:gd name="connsiteX2" fmla="*/ 215314 w 1043158"/>
                <a:gd name="connsiteY2" fmla="*/ 820420 h 820420"/>
              </a:gdLst>
              <a:ahLst/>
              <a:cxnLst>
                <a:cxn ang="0">
                  <a:pos x="connsiteX0" y="connsiteY0"/>
                </a:cxn>
                <a:cxn ang="0">
                  <a:pos x="connsiteX1" y="connsiteY1"/>
                </a:cxn>
                <a:cxn ang="0">
                  <a:pos x="connsiteX2" y="connsiteY2"/>
                </a:cxn>
              </a:cxnLst>
              <a:rect l="l" t="t" r="r" b="b"/>
              <a:pathLst>
                <a:path w="1043158" h="820420">
                  <a:moveTo>
                    <a:pt x="0" y="263574"/>
                  </a:moveTo>
                  <a:lnTo>
                    <a:pt x="1043158" y="0"/>
                  </a:lnTo>
                  <a:lnTo>
                    <a:pt x="215314" y="82042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9" name="Freeform: Shape 58">
              <a:extLst>
                <a:ext uri="{FF2B5EF4-FFF2-40B4-BE49-F238E27FC236}">
                  <a16:creationId xmlns:a16="http://schemas.microsoft.com/office/drawing/2014/main" id="{10E547C3-88F0-42F2-A652-9CD8FC7210FD}"/>
                </a:ext>
              </a:extLst>
            </p:cNvPr>
            <p:cNvSpPr/>
            <p:nvPr/>
          </p:nvSpPr>
          <p:spPr>
            <a:xfrm>
              <a:off x="6148072" y="3851526"/>
              <a:ext cx="719648" cy="793873"/>
            </a:xfrm>
            <a:custGeom>
              <a:avLst/>
              <a:gdLst>
                <a:gd name="connsiteX0" fmla="*/ 0 w 827844"/>
                <a:gd name="connsiteY0" fmla="*/ 820420 h 913228"/>
                <a:gd name="connsiteX1" fmla="*/ 827844 w 827844"/>
                <a:gd name="connsiteY1" fmla="*/ 0 h 913228"/>
                <a:gd name="connsiteX2" fmla="*/ 731324 w 827844"/>
                <a:gd name="connsiteY2" fmla="*/ 913228 h 913228"/>
              </a:gdLst>
              <a:ahLst/>
              <a:cxnLst>
                <a:cxn ang="0">
                  <a:pos x="connsiteX0" y="connsiteY0"/>
                </a:cxn>
                <a:cxn ang="0">
                  <a:pos x="connsiteX1" y="connsiteY1"/>
                </a:cxn>
                <a:cxn ang="0">
                  <a:pos x="connsiteX2" y="connsiteY2"/>
                </a:cxn>
              </a:cxnLst>
              <a:rect l="l" t="t" r="r" b="b"/>
              <a:pathLst>
                <a:path w="827844" h="913228">
                  <a:moveTo>
                    <a:pt x="0" y="820420"/>
                  </a:moveTo>
                  <a:lnTo>
                    <a:pt x="827844" y="0"/>
                  </a:lnTo>
                  <a:lnTo>
                    <a:pt x="731324" y="9132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0" name="Freeform: Shape 59">
              <a:extLst>
                <a:ext uri="{FF2B5EF4-FFF2-40B4-BE49-F238E27FC236}">
                  <a16:creationId xmlns:a16="http://schemas.microsoft.com/office/drawing/2014/main" id="{00FD4FF5-DE2C-4DF8-A9B7-3FA67E7412AE}"/>
                </a:ext>
              </a:extLst>
            </p:cNvPr>
            <p:cNvSpPr/>
            <p:nvPr/>
          </p:nvSpPr>
          <p:spPr>
            <a:xfrm>
              <a:off x="6783816" y="3851526"/>
              <a:ext cx="558292" cy="793873"/>
            </a:xfrm>
            <a:custGeom>
              <a:avLst/>
              <a:gdLst>
                <a:gd name="connsiteX0" fmla="*/ 0 w 642228"/>
                <a:gd name="connsiteY0" fmla="*/ 913228 h 913228"/>
                <a:gd name="connsiteX1" fmla="*/ 642229 w 642228"/>
                <a:gd name="connsiteY1" fmla="*/ 449190 h 913228"/>
                <a:gd name="connsiteX2" fmla="*/ 96520 w 642228"/>
                <a:gd name="connsiteY2" fmla="*/ 0 h 913228"/>
              </a:gdLst>
              <a:ahLst/>
              <a:cxnLst>
                <a:cxn ang="0">
                  <a:pos x="connsiteX0" y="connsiteY0"/>
                </a:cxn>
                <a:cxn ang="0">
                  <a:pos x="connsiteX1" y="connsiteY1"/>
                </a:cxn>
                <a:cxn ang="0">
                  <a:pos x="connsiteX2" y="connsiteY2"/>
                </a:cxn>
              </a:cxnLst>
              <a:rect l="l" t="t" r="r" b="b"/>
              <a:pathLst>
                <a:path w="642228" h="913228">
                  <a:moveTo>
                    <a:pt x="0" y="913228"/>
                  </a:moveTo>
                  <a:lnTo>
                    <a:pt x="642229" y="449190"/>
                  </a:lnTo>
                  <a:lnTo>
                    <a:pt x="9652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1" name="Freeform: Shape 60">
              <a:extLst>
                <a:ext uri="{FF2B5EF4-FFF2-40B4-BE49-F238E27FC236}">
                  <a16:creationId xmlns:a16="http://schemas.microsoft.com/office/drawing/2014/main" id="{41FBF7BF-A782-4C92-9F92-EFB63E2BD575}"/>
                </a:ext>
              </a:extLst>
            </p:cNvPr>
            <p:cNvSpPr/>
            <p:nvPr/>
          </p:nvSpPr>
          <p:spPr>
            <a:xfrm>
              <a:off x="6783816" y="4242009"/>
              <a:ext cx="558292" cy="722876"/>
            </a:xfrm>
            <a:custGeom>
              <a:avLst/>
              <a:gdLst>
                <a:gd name="connsiteX0" fmla="*/ 0 w 642228"/>
                <a:gd name="connsiteY0" fmla="*/ 464039 h 831557"/>
                <a:gd name="connsiteX1" fmla="*/ 642229 w 642228"/>
                <a:gd name="connsiteY1" fmla="*/ 0 h 831557"/>
                <a:gd name="connsiteX2" fmla="*/ 567983 w 642228"/>
                <a:gd name="connsiteY2" fmla="*/ 831557 h 831557"/>
              </a:gdLst>
              <a:ahLst/>
              <a:cxnLst>
                <a:cxn ang="0">
                  <a:pos x="connsiteX0" y="connsiteY0"/>
                </a:cxn>
                <a:cxn ang="0">
                  <a:pos x="connsiteX1" y="connsiteY1"/>
                </a:cxn>
                <a:cxn ang="0">
                  <a:pos x="connsiteX2" y="connsiteY2"/>
                </a:cxn>
              </a:cxnLst>
              <a:rect l="l" t="t" r="r" b="b"/>
              <a:pathLst>
                <a:path w="642228" h="831557">
                  <a:moveTo>
                    <a:pt x="0" y="464039"/>
                  </a:moveTo>
                  <a:lnTo>
                    <a:pt x="642229" y="0"/>
                  </a:lnTo>
                  <a:lnTo>
                    <a:pt x="567983" y="83155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2" name="Freeform: Shape 61">
              <a:extLst>
                <a:ext uri="{FF2B5EF4-FFF2-40B4-BE49-F238E27FC236}">
                  <a16:creationId xmlns:a16="http://schemas.microsoft.com/office/drawing/2014/main" id="{8F67EBD1-79FF-4DBC-A2CF-97F7984EA6CD}"/>
                </a:ext>
              </a:extLst>
            </p:cNvPr>
            <p:cNvSpPr/>
            <p:nvPr/>
          </p:nvSpPr>
          <p:spPr>
            <a:xfrm>
              <a:off x="6867721" y="3283552"/>
              <a:ext cx="890686" cy="958456"/>
            </a:xfrm>
            <a:custGeom>
              <a:avLst/>
              <a:gdLst>
                <a:gd name="connsiteX0" fmla="*/ 545709 w 1024596"/>
                <a:gd name="connsiteY0" fmla="*/ 1102556 h 1102555"/>
                <a:gd name="connsiteX1" fmla="*/ 1024596 w 1024596"/>
                <a:gd name="connsiteY1" fmla="*/ 0 h 1102555"/>
                <a:gd name="connsiteX2" fmla="*/ 0 w 1024596"/>
                <a:gd name="connsiteY2" fmla="*/ 653366 h 1102555"/>
              </a:gdLst>
              <a:ahLst/>
              <a:cxnLst>
                <a:cxn ang="0">
                  <a:pos x="connsiteX0" y="connsiteY0"/>
                </a:cxn>
                <a:cxn ang="0">
                  <a:pos x="connsiteX1" y="connsiteY1"/>
                </a:cxn>
                <a:cxn ang="0">
                  <a:pos x="connsiteX2" y="connsiteY2"/>
                </a:cxn>
              </a:cxnLst>
              <a:rect l="l" t="t" r="r" b="b"/>
              <a:pathLst>
                <a:path w="1024596" h="1102555">
                  <a:moveTo>
                    <a:pt x="545709" y="1102556"/>
                  </a:moveTo>
                  <a:lnTo>
                    <a:pt x="1024596" y="0"/>
                  </a:lnTo>
                  <a:lnTo>
                    <a:pt x="0" y="6533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3" name="Freeform: Shape 62">
              <a:extLst>
                <a:ext uri="{FF2B5EF4-FFF2-40B4-BE49-F238E27FC236}">
                  <a16:creationId xmlns:a16="http://schemas.microsoft.com/office/drawing/2014/main" id="{FEAE5FCF-D360-44BF-9C27-F0F203FE0AA9}"/>
                </a:ext>
              </a:extLst>
            </p:cNvPr>
            <p:cNvSpPr/>
            <p:nvPr/>
          </p:nvSpPr>
          <p:spPr>
            <a:xfrm>
              <a:off x="7342108" y="3283552"/>
              <a:ext cx="416298" cy="958456"/>
            </a:xfrm>
            <a:custGeom>
              <a:avLst/>
              <a:gdLst>
                <a:gd name="connsiteX0" fmla="*/ 0 w 478887"/>
                <a:gd name="connsiteY0" fmla="*/ 1102556 h 1102555"/>
                <a:gd name="connsiteX1" fmla="*/ 478888 w 478887"/>
                <a:gd name="connsiteY1" fmla="*/ 0 h 1102555"/>
                <a:gd name="connsiteX2" fmla="*/ 478888 w 478887"/>
                <a:gd name="connsiteY2" fmla="*/ 972625 h 1102555"/>
              </a:gdLst>
              <a:ahLst/>
              <a:cxnLst>
                <a:cxn ang="0">
                  <a:pos x="connsiteX0" y="connsiteY0"/>
                </a:cxn>
                <a:cxn ang="0">
                  <a:pos x="connsiteX1" y="connsiteY1"/>
                </a:cxn>
                <a:cxn ang="0">
                  <a:pos x="connsiteX2" y="connsiteY2"/>
                </a:cxn>
              </a:cxnLst>
              <a:rect l="l" t="t" r="r" b="b"/>
              <a:pathLst>
                <a:path w="478887" h="1102555">
                  <a:moveTo>
                    <a:pt x="0" y="1102556"/>
                  </a:moveTo>
                  <a:lnTo>
                    <a:pt x="478888" y="0"/>
                  </a:lnTo>
                  <a:lnTo>
                    <a:pt x="478888"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4" name="Freeform: Shape 63">
              <a:extLst>
                <a:ext uri="{FF2B5EF4-FFF2-40B4-BE49-F238E27FC236}">
                  <a16:creationId xmlns:a16="http://schemas.microsoft.com/office/drawing/2014/main" id="{8F372B07-8420-4614-8CC8-4FECE377E0A5}"/>
                </a:ext>
              </a:extLst>
            </p:cNvPr>
            <p:cNvSpPr/>
            <p:nvPr/>
          </p:nvSpPr>
          <p:spPr>
            <a:xfrm>
              <a:off x="7758407" y="3283552"/>
              <a:ext cx="461478" cy="845507"/>
            </a:xfrm>
            <a:custGeom>
              <a:avLst/>
              <a:gdLst>
                <a:gd name="connsiteX0" fmla="*/ 0 w 530859"/>
                <a:gd name="connsiteY0" fmla="*/ 0 h 972625"/>
                <a:gd name="connsiteX1" fmla="*/ 530860 w 530859"/>
                <a:gd name="connsiteY1" fmla="*/ 601394 h 972625"/>
                <a:gd name="connsiteX2" fmla="*/ 530860 w 530859"/>
                <a:gd name="connsiteY2" fmla="*/ 601394 h 972625"/>
                <a:gd name="connsiteX3" fmla="*/ 0 w 530859"/>
                <a:gd name="connsiteY3" fmla="*/ 972625 h 972625"/>
              </a:gdLst>
              <a:ahLst/>
              <a:cxnLst>
                <a:cxn ang="0">
                  <a:pos x="connsiteX0" y="connsiteY0"/>
                </a:cxn>
                <a:cxn ang="0">
                  <a:pos x="connsiteX1" y="connsiteY1"/>
                </a:cxn>
                <a:cxn ang="0">
                  <a:pos x="connsiteX2" y="connsiteY2"/>
                </a:cxn>
                <a:cxn ang="0">
                  <a:pos x="connsiteX3" y="connsiteY3"/>
                </a:cxn>
              </a:cxnLst>
              <a:rect l="l" t="t" r="r" b="b"/>
              <a:pathLst>
                <a:path w="530859" h="972625">
                  <a:moveTo>
                    <a:pt x="0" y="0"/>
                  </a:moveTo>
                  <a:lnTo>
                    <a:pt x="530860" y="601394"/>
                  </a:lnTo>
                  <a:lnTo>
                    <a:pt x="530860" y="601394"/>
                  </a:lnTo>
                  <a:lnTo>
                    <a:pt x="0"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5" name="Freeform: Shape 64">
              <a:extLst>
                <a:ext uri="{FF2B5EF4-FFF2-40B4-BE49-F238E27FC236}">
                  <a16:creationId xmlns:a16="http://schemas.microsoft.com/office/drawing/2014/main" id="{C6C59D18-1AA1-447B-AA9F-6BBB90F852ED}"/>
                </a:ext>
              </a:extLst>
            </p:cNvPr>
            <p:cNvSpPr/>
            <p:nvPr/>
          </p:nvSpPr>
          <p:spPr>
            <a:xfrm>
              <a:off x="7763450" y="3027115"/>
              <a:ext cx="461478" cy="787418"/>
            </a:xfrm>
            <a:custGeom>
              <a:avLst/>
              <a:gdLst>
                <a:gd name="connsiteX0" fmla="*/ 530860 w 530859"/>
                <a:gd name="connsiteY0" fmla="*/ 905804 h 905803"/>
                <a:gd name="connsiteX1" fmla="*/ 0 w 530859"/>
                <a:gd name="connsiteY1" fmla="*/ 304409 h 905803"/>
                <a:gd name="connsiteX2" fmla="*/ 144780 w 530859"/>
                <a:gd name="connsiteY2" fmla="*/ 0 h 905803"/>
              </a:gdLst>
              <a:ahLst/>
              <a:cxnLst>
                <a:cxn ang="0">
                  <a:pos x="connsiteX0" y="connsiteY0"/>
                </a:cxn>
                <a:cxn ang="0">
                  <a:pos x="connsiteX1" y="connsiteY1"/>
                </a:cxn>
                <a:cxn ang="0">
                  <a:pos x="connsiteX2" y="connsiteY2"/>
                </a:cxn>
              </a:cxnLst>
              <a:rect l="l" t="t" r="r" b="b"/>
              <a:pathLst>
                <a:path w="530859" h="905803">
                  <a:moveTo>
                    <a:pt x="530860" y="905804"/>
                  </a:moveTo>
                  <a:lnTo>
                    <a:pt x="0" y="304409"/>
                  </a:lnTo>
                  <a:lnTo>
                    <a:pt x="14478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66" name="Group 65">
            <a:extLst>
              <a:ext uri="{FF2B5EF4-FFF2-40B4-BE49-F238E27FC236}">
                <a16:creationId xmlns:a16="http://schemas.microsoft.com/office/drawing/2014/main" id="{8A6FE57F-F1C9-42A2-8CD6-7BF74247EF04}"/>
              </a:ext>
            </a:extLst>
          </p:cNvPr>
          <p:cNvGrpSpPr/>
          <p:nvPr/>
        </p:nvGrpSpPr>
        <p:grpSpPr>
          <a:xfrm>
            <a:off x="3700263" y="3221434"/>
            <a:ext cx="2072619" cy="2152494"/>
            <a:chOff x="6148072" y="3806346"/>
            <a:chExt cx="2072619" cy="2152494"/>
          </a:xfrm>
          <a:noFill/>
        </p:grpSpPr>
        <p:sp>
          <p:nvSpPr>
            <p:cNvPr id="67" name="Freeform: Shape 66">
              <a:extLst>
                <a:ext uri="{FF2B5EF4-FFF2-40B4-BE49-F238E27FC236}">
                  <a16:creationId xmlns:a16="http://schemas.microsoft.com/office/drawing/2014/main" id="{A340D815-F71A-4E7D-9DCC-A389DA860458}"/>
                </a:ext>
              </a:extLst>
            </p:cNvPr>
            <p:cNvSpPr/>
            <p:nvPr/>
          </p:nvSpPr>
          <p:spPr>
            <a:xfrm>
              <a:off x="6209387" y="5081061"/>
              <a:ext cx="448570" cy="425981"/>
            </a:xfrm>
            <a:custGeom>
              <a:avLst/>
              <a:gdLst>
                <a:gd name="connsiteX0" fmla="*/ 0 w 516010"/>
                <a:gd name="connsiteY0" fmla="*/ 0 h 490025"/>
                <a:gd name="connsiteX1" fmla="*/ 0 w 516010"/>
                <a:gd name="connsiteY1" fmla="*/ 0 h 490025"/>
                <a:gd name="connsiteX2" fmla="*/ 516011 w 516010"/>
                <a:gd name="connsiteY2" fmla="*/ 341533 h 490025"/>
                <a:gd name="connsiteX3" fmla="*/ 345245 w 516010"/>
                <a:gd name="connsiteY3" fmla="*/ 490025 h 490025"/>
                <a:gd name="connsiteX4" fmla="*/ 0 w 516010"/>
                <a:gd name="connsiteY4" fmla="*/ 0 h 49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10" h="490025">
                  <a:moveTo>
                    <a:pt x="0" y="0"/>
                  </a:moveTo>
                  <a:lnTo>
                    <a:pt x="0" y="0"/>
                  </a:lnTo>
                  <a:lnTo>
                    <a:pt x="516011" y="341533"/>
                  </a:lnTo>
                  <a:lnTo>
                    <a:pt x="345245" y="490025"/>
                  </a:lnTo>
                  <a:cubicBezTo>
                    <a:pt x="230163" y="293273"/>
                    <a:pt x="100232" y="85383"/>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8" name="Freeform: Shape 67">
              <a:extLst>
                <a:ext uri="{FF2B5EF4-FFF2-40B4-BE49-F238E27FC236}">
                  <a16:creationId xmlns:a16="http://schemas.microsoft.com/office/drawing/2014/main" id="{59FA4040-25C6-4A0A-92CC-E6A27B88E122}"/>
                </a:ext>
              </a:extLst>
            </p:cNvPr>
            <p:cNvSpPr/>
            <p:nvPr/>
          </p:nvSpPr>
          <p:spPr>
            <a:xfrm>
              <a:off x="6509510" y="5377958"/>
              <a:ext cx="309803" cy="577655"/>
            </a:xfrm>
            <a:custGeom>
              <a:avLst/>
              <a:gdLst>
                <a:gd name="connsiteX0" fmla="*/ 0 w 356381"/>
                <a:gd name="connsiteY0" fmla="*/ 148492 h 664503"/>
                <a:gd name="connsiteX1" fmla="*/ 170766 w 356381"/>
                <a:gd name="connsiteY1" fmla="*/ 0 h 664503"/>
                <a:gd name="connsiteX2" fmla="*/ 356381 w 356381"/>
                <a:gd name="connsiteY2" fmla="*/ 664503 h 664503"/>
                <a:gd name="connsiteX3" fmla="*/ 204177 w 356381"/>
                <a:gd name="connsiteY3" fmla="*/ 501162 h 664503"/>
                <a:gd name="connsiteX4" fmla="*/ 0 w 356381"/>
                <a:gd name="connsiteY4" fmla="*/ 148492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381" h="664503">
                  <a:moveTo>
                    <a:pt x="0" y="148492"/>
                  </a:moveTo>
                  <a:lnTo>
                    <a:pt x="170766" y="0"/>
                  </a:lnTo>
                  <a:lnTo>
                    <a:pt x="356381" y="664503"/>
                  </a:lnTo>
                  <a:cubicBezTo>
                    <a:pt x="293272" y="623668"/>
                    <a:pt x="245012" y="564271"/>
                    <a:pt x="204177" y="501162"/>
                  </a:cubicBezTo>
                  <a:cubicBezTo>
                    <a:pt x="155917" y="426916"/>
                    <a:pt x="81671" y="289560"/>
                    <a:pt x="0" y="14849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9" name="Freeform: Shape 68">
              <a:extLst>
                <a:ext uri="{FF2B5EF4-FFF2-40B4-BE49-F238E27FC236}">
                  <a16:creationId xmlns:a16="http://schemas.microsoft.com/office/drawing/2014/main" id="{81893FEE-C1B3-4014-8176-6859D4535F27}"/>
                </a:ext>
              </a:extLst>
            </p:cNvPr>
            <p:cNvSpPr/>
            <p:nvPr/>
          </p:nvSpPr>
          <p:spPr>
            <a:xfrm>
              <a:off x="6657958" y="5381185"/>
              <a:ext cx="429207" cy="577655"/>
            </a:xfrm>
            <a:custGeom>
              <a:avLst/>
              <a:gdLst>
                <a:gd name="connsiteX0" fmla="*/ 185615 w 493736"/>
                <a:gd name="connsiteY0" fmla="*/ 664503 h 664503"/>
                <a:gd name="connsiteX1" fmla="*/ 0 w 493736"/>
                <a:gd name="connsiteY1" fmla="*/ 0 h 664503"/>
                <a:gd name="connsiteX2" fmla="*/ 337820 w 493736"/>
                <a:gd name="connsiteY2" fmla="*/ 159629 h 664503"/>
                <a:gd name="connsiteX3" fmla="*/ 493737 w 493736"/>
                <a:gd name="connsiteY3" fmla="*/ 467751 h 664503"/>
                <a:gd name="connsiteX4" fmla="*/ 185615 w 493736"/>
                <a:gd name="connsiteY4" fmla="*/ 664503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736" h="664503">
                  <a:moveTo>
                    <a:pt x="185615" y="664503"/>
                  </a:moveTo>
                  <a:lnTo>
                    <a:pt x="0" y="0"/>
                  </a:lnTo>
                  <a:lnTo>
                    <a:pt x="337820" y="159629"/>
                  </a:lnTo>
                  <a:cubicBezTo>
                    <a:pt x="412066" y="304409"/>
                    <a:pt x="486312" y="456614"/>
                    <a:pt x="493737" y="467751"/>
                  </a:cubicBezTo>
                  <a:lnTo>
                    <a:pt x="185615" y="66450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0" name="Freeform: Shape 69">
              <a:extLst>
                <a:ext uri="{FF2B5EF4-FFF2-40B4-BE49-F238E27FC236}">
                  <a16:creationId xmlns:a16="http://schemas.microsoft.com/office/drawing/2014/main" id="{D5D54CDE-20A2-4615-BD7C-264B01E97E4D}"/>
                </a:ext>
              </a:extLst>
            </p:cNvPr>
            <p:cNvSpPr/>
            <p:nvPr/>
          </p:nvSpPr>
          <p:spPr>
            <a:xfrm>
              <a:off x="6657958" y="4645399"/>
              <a:ext cx="367891" cy="871324"/>
            </a:xfrm>
            <a:custGeom>
              <a:avLst/>
              <a:gdLst>
                <a:gd name="connsiteX0" fmla="*/ 337820 w 423202"/>
                <a:gd name="connsiteY0" fmla="*/ 1002324 h 1002323"/>
                <a:gd name="connsiteX1" fmla="*/ 0 w 423202"/>
                <a:gd name="connsiteY1" fmla="*/ 842694 h 1002323"/>
                <a:gd name="connsiteX2" fmla="*/ 141067 w 423202"/>
                <a:gd name="connsiteY2" fmla="*/ 0 h 1002323"/>
                <a:gd name="connsiteX3" fmla="*/ 423203 w 423202"/>
                <a:gd name="connsiteY3" fmla="*/ 553134 h 1002323"/>
                <a:gd name="connsiteX4" fmla="*/ 133643 w 423202"/>
                <a:gd name="connsiteY4" fmla="*/ 582833 h 1002323"/>
                <a:gd name="connsiteX5" fmla="*/ 200465 w 423202"/>
                <a:gd name="connsiteY5" fmla="*/ 731325 h 1002323"/>
                <a:gd name="connsiteX6" fmla="*/ 337820 w 423202"/>
                <a:gd name="connsiteY6" fmla="*/ 1002324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02" h="1002323">
                  <a:moveTo>
                    <a:pt x="337820" y="1002324"/>
                  </a:moveTo>
                  <a:lnTo>
                    <a:pt x="0" y="842694"/>
                  </a:lnTo>
                  <a:lnTo>
                    <a:pt x="141067" y="0"/>
                  </a:lnTo>
                  <a:lnTo>
                    <a:pt x="423203" y="553134"/>
                  </a:lnTo>
                  <a:cubicBezTo>
                    <a:pt x="322971" y="571696"/>
                    <a:pt x="222738" y="582833"/>
                    <a:pt x="133643" y="582833"/>
                  </a:cubicBezTo>
                  <a:lnTo>
                    <a:pt x="200465" y="731325"/>
                  </a:lnTo>
                  <a:cubicBezTo>
                    <a:pt x="207889" y="742462"/>
                    <a:pt x="270998" y="868680"/>
                    <a:pt x="337820" y="100232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1" name="Freeform: Shape 70">
              <a:extLst>
                <a:ext uri="{FF2B5EF4-FFF2-40B4-BE49-F238E27FC236}">
                  <a16:creationId xmlns:a16="http://schemas.microsoft.com/office/drawing/2014/main" id="{DBD324DF-4954-470C-9E31-2BEA525871F7}"/>
                </a:ext>
              </a:extLst>
            </p:cNvPr>
            <p:cNvSpPr/>
            <p:nvPr/>
          </p:nvSpPr>
          <p:spPr>
            <a:xfrm>
              <a:off x="6209387" y="4645399"/>
              <a:ext cx="574427" cy="732557"/>
            </a:xfrm>
            <a:custGeom>
              <a:avLst/>
              <a:gdLst>
                <a:gd name="connsiteX0" fmla="*/ 516011 w 660790"/>
                <a:gd name="connsiteY0" fmla="*/ 842694 h 842694"/>
                <a:gd name="connsiteX1" fmla="*/ 0 w 660790"/>
                <a:gd name="connsiteY1" fmla="*/ 501162 h 842694"/>
                <a:gd name="connsiteX2" fmla="*/ 660791 w 660790"/>
                <a:gd name="connsiteY2" fmla="*/ 0 h 842694"/>
              </a:gdLst>
              <a:ahLst/>
              <a:cxnLst>
                <a:cxn ang="0">
                  <a:pos x="connsiteX0" y="connsiteY0"/>
                </a:cxn>
                <a:cxn ang="0">
                  <a:pos x="connsiteX1" y="connsiteY1"/>
                </a:cxn>
                <a:cxn ang="0">
                  <a:pos x="connsiteX2" y="connsiteY2"/>
                </a:cxn>
              </a:cxnLst>
              <a:rect l="l" t="t" r="r" b="b"/>
              <a:pathLst>
                <a:path w="660790" h="842694">
                  <a:moveTo>
                    <a:pt x="516011" y="842694"/>
                  </a:moveTo>
                  <a:lnTo>
                    <a:pt x="0" y="501162"/>
                  </a:lnTo>
                  <a:lnTo>
                    <a:pt x="66079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2" name="Freeform: Shape 71">
              <a:extLst>
                <a:ext uri="{FF2B5EF4-FFF2-40B4-BE49-F238E27FC236}">
                  <a16:creationId xmlns:a16="http://schemas.microsoft.com/office/drawing/2014/main" id="{60C89370-181D-4E33-B2DC-9602675BA423}"/>
                </a:ext>
              </a:extLst>
            </p:cNvPr>
            <p:cNvSpPr/>
            <p:nvPr/>
          </p:nvSpPr>
          <p:spPr>
            <a:xfrm>
              <a:off x="6148072" y="4564721"/>
              <a:ext cx="635743" cy="516340"/>
            </a:xfrm>
            <a:custGeom>
              <a:avLst/>
              <a:gdLst>
                <a:gd name="connsiteX0" fmla="*/ 70534 w 731324"/>
                <a:gd name="connsiteY0" fmla="*/ 593970 h 593969"/>
                <a:gd name="connsiteX1" fmla="*/ 0 w 731324"/>
                <a:gd name="connsiteY1" fmla="*/ 0 h 593969"/>
                <a:gd name="connsiteX2" fmla="*/ 731324 w 731324"/>
                <a:gd name="connsiteY2" fmla="*/ 92808 h 593969"/>
              </a:gdLst>
              <a:ahLst/>
              <a:cxnLst>
                <a:cxn ang="0">
                  <a:pos x="connsiteX0" y="connsiteY0"/>
                </a:cxn>
                <a:cxn ang="0">
                  <a:pos x="connsiteX1" y="connsiteY1"/>
                </a:cxn>
                <a:cxn ang="0">
                  <a:pos x="connsiteX2" y="connsiteY2"/>
                </a:cxn>
              </a:cxnLst>
              <a:rect l="l" t="t" r="r" b="b"/>
              <a:pathLst>
                <a:path w="731324" h="593969">
                  <a:moveTo>
                    <a:pt x="70534" y="593970"/>
                  </a:moveTo>
                  <a:lnTo>
                    <a:pt x="0" y="0"/>
                  </a:lnTo>
                  <a:lnTo>
                    <a:pt x="731324" y="9280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3" name="Freeform: Shape 72">
              <a:extLst>
                <a:ext uri="{FF2B5EF4-FFF2-40B4-BE49-F238E27FC236}">
                  <a16:creationId xmlns:a16="http://schemas.microsoft.com/office/drawing/2014/main" id="{AB68DB34-A69F-44D0-B620-53E1D572D973}"/>
                </a:ext>
              </a:extLst>
            </p:cNvPr>
            <p:cNvSpPr/>
            <p:nvPr/>
          </p:nvSpPr>
          <p:spPr>
            <a:xfrm>
              <a:off x="6783816" y="4645399"/>
              <a:ext cx="590562" cy="480842"/>
            </a:xfrm>
            <a:custGeom>
              <a:avLst/>
              <a:gdLst>
                <a:gd name="connsiteX0" fmla="*/ 278423 w 679351"/>
                <a:gd name="connsiteY0" fmla="*/ 553134 h 553134"/>
                <a:gd name="connsiteX1" fmla="*/ 0 w 679351"/>
                <a:gd name="connsiteY1" fmla="*/ 0 h 553134"/>
                <a:gd name="connsiteX2" fmla="*/ 679352 w 679351"/>
                <a:gd name="connsiteY2" fmla="*/ 438053 h 553134"/>
                <a:gd name="connsiteX3" fmla="*/ 278423 w 679351"/>
                <a:gd name="connsiteY3" fmla="*/ 553134 h 553134"/>
              </a:gdLst>
              <a:ahLst/>
              <a:cxnLst>
                <a:cxn ang="0">
                  <a:pos x="connsiteX0" y="connsiteY0"/>
                </a:cxn>
                <a:cxn ang="0">
                  <a:pos x="connsiteX1" y="connsiteY1"/>
                </a:cxn>
                <a:cxn ang="0">
                  <a:pos x="connsiteX2" y="connsiteY2"/>
                </a:cxn>
                <a:cxn ang="0">
                  <a:pos x="connsiteX3" y="connsiteY3"/>
                </a:cxn>
              </a:cxnLst>
              <a:rect l="l" t="t" r="r" b="b"/>
              <a:pathLst>
                <a:path w="679351" h="553134">
                  <a:moveTo>
                    <a:pt x="278423" y="553134"/>
                  </a:moveTo>
                  <a:lnTo>
                    <a:pt x="0" y="0"/>
                  </a:lnTo>
                  <a:lnTo>
                    <a:pt x="679352" y="438053"/>
                  </a:lnTo>
                  <a:cubicBezTo>
                    <a:pt x="545709" y="490025"/>
                    <a:pt x="408354" y="530860"/>
                    <a:pt x="278423" y="55313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4" name="Freeform: Shape 73">
              <a:extLst>
                <a:ext uri="{FF2B5EF4-FFF2-40B4-BE49-F238E27FC236}">
                  <a16:creationId xmlns:a16="http://schemas.microsoft.com/office/drawing/2014/main" id="{FA285E11-99F5-4ECA-A278-CC095057DE54}"/>
                </a:ext>
              </a:extLst>
            </p:cNvPr>
            <p:cNvSpPr/>
            <p:nvPr/>
          </p:nvSpPr>
          <p:spPr>
            <a:xfrm>
              <a:off x="7277565" y="4129059"/>
              <a:ext cx="480841" cy="835826"/>
            </a:xfrm>
            <a:custGeom>
              <a:avLst/>
              <a:gdLst>
                <a:gd name="connsiteX0" fmla="*/ 74246 w 553133"/>
                <a:gd name="connsiteY0" fmla="*/ 129931 h 961488"/>
                <a:gd name="connsiteX1" fmla="*/ 0 w 553133"/>
                <a:gd name="connsiteY1" fmla="*/ 961488 h 961488"/>
                <a:gd name="connsiteX2" fmla="*/ 553134 w 553133"/>
                <a:gd name="connsiteY2" fmla="*/ 0 h 961488"/>
              </a:gdLst>
              <a:ahLst/>
              <a:cxnLst>
                <a:cxn ang="0">
                  <a:pos x="connsiteX0" y="connsiteY0"/>
                </a:cxn>
                <a:cxn ang="0">
                  <a:pos x="connsiteX1" y="connsiteY1"/>
                </a:cxn>
                <a:cxn ang="0">
                  <a:pos x="connsiteX2" y="connsiteY2"/>
                </a:cxn>
              </a:cxnLst>
              <a:rect l="l" t="t" r="r" b="b"/>
              <a:pathLst>
                <a:path w="553133" h="961488">
                  <a:moveTo>
                    <a:pt x="74246" y="129931"/>
                  </a:moveTo>
                  <a:lnTo>
                    <a:pt x="0" y="9614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5" name="Freeform: Shape 74">
              <a:extLst>
                <a:ext uri="{FF2B5EF4-FFF2-40B4-BE49-F238E27FC236}">
                  <a16:creationId xmlns:a16="http://schemas.microsoft.com/office/drawing/2014/main" id="{6871F893-CBC2-42B1-A961-8DE145C5407D}"/>
                </a:ext>
              </a:extLst>
            </p:cNvPr>
            <p:cNvSpPr/>
            <p:nvPr/>
          </p:nvSpPr>
          <p:spPr>
            <a:xfrm>
              <a:off x="7277565" y="4129414"/>
              <a:ext cx="706740" cy="897140"/>
            </a:xfrm>
            <a:custGeom>
              <a:avLst/>
              <a:gdLst>
                <a:gd name="connsiteX0" fmla="*/ 111369 w 812995"/>
                <a:gd name="connsiteY0" fmla="*/ 1032022 h 1032021"/>
                <a:gd name="connsiteX1" fmla="*/ 0 w 812995"/>
                <a:gd name="connsiteY1" fmla="*/ 961488 h 1032021"/>
                <a:gd name="connsiteX2" fmla="*/ 553134 w 812995"/>
                <a:gd name="connsiteY2" fmla="*/ 0 h 1032021"/>
                <a:gd name="connsiteX3" fmla="*/ 812995 w 812995"/>
                <a:gd name="connsiteY3" fmla="*/ 523436 h 1032021"/>
                <a:gd name="connsiteX4" fmla="*/ 111369 w 812995"/>
                <a:gd name="connsiteY4" fmla="*/ 1032022 h 1032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95" h="1032021">
                  <a:moveTo>
                    <a:pt x="111369" y="1032022"/>
                  </a:moveTo>
                  <a:lnTo>
                    <a:pt x="0" y="961488"/>
                  </a:lnTo>
                  <a:lnTo>
                    <a:pt x="553134" y="0"/>
                  </a:lnTo>
                  <a:lnTo>
                    <a:pt x="812995" y="523436"/>
                  </a:lnTo>
                  <a:cubicBezTo>
                    <a:pt x="694201" y="731325"/>
                    <a:pt x="415778" y="913228"/>
                    <a:pt x="111369" y="103202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6" name="Freeform: Shape 75">
              <a:extLst>
                <a:ext uri="{FF2B5EF4-FFF2-40B4-BE49-F238E27FC236}">
                  <a16:creationId xmlns:a16="http://schemas.microsoft.com/office/drawing/2014/main" id="{B9BEA2C9-3C35-4980-824C-D287B435ACB4}"/>
                </a:ext>
              </a:extLst>
            </p:cNvPr>
            <p:cNvSpPr/>
            <p:nvPr/>
          </p:nvSpPr>
          <p:spPr>
            <a:xfrm>
              <a:off x="7758407" y="3806346"/>
              <a:ext cx="462284" cy="464706"/>
            </a:xfrm>
            <a:custGeom>
              <a:avLst/>
              <a:gdLst>
                <a:gd name="connsiteX0" fmla="*/ 530860 w 531787"/>
                <a:gd name="connsiteY0" fmla="*/ 0 h 534572"/>
                <a:gd name="connsiteX1" fmla="*/ 0 w 531787"/>
                <a:gd name="connsiteY1" fmla="*/ 371231 h 534572"/>
                <a:gd name="connsiteX2" fmla="*/ 419491 w 531787"/>
                <a:gd name="connsiteY2" fmla="*/ 534573 h 534572"/>
                <a:gd name="connsiteX3" fmla="*/ 530860 w 531787"/>
                <a:gd name="connsiteY3" fmla="*/ 0 h 534572"/>
              </a:gdLst>
              <a:ahLst/>
              <a:cxnLst>
                <a:cxn ang="0">
                  <a:pos x="connsiteX0" y="connsiteY0"/>
                </a:cxn>
                <a:cxn ang="0">
                  <a:pos x="connsiteX1" y="connsiteY1"/>
                </a:cxn>
                <a:cxn ang="0">
                  <a:pos x="connsiteX2" y="connsiteY2"/>
                </a:cxn>
                <a:cxn ang="0">
                  <a:pos x="connsiteX3" y="connsiteY3"/>
                </a:cxn>
              </a:cxnLst>
              <a:rect l="l" t="t" r="r" b="b"/>
              <a:pathLst>
                <a:path w="531787" h="534572">
                  <a:moveTo>
                    <a:pt x="530860" y="0"/>
                  </a:moveTo>
                  <a:lnTo>
                    <a:pt x="0" y="371231"/>
                  </a:lnTo>
                  <a:lnTo>
                    <a:pt x="419491" y="534573"/>
                  </a:lnTo>
                  <a:cubicBezTo>
                    <a:pt x="501161" y="356382"/>
                    <a:pt x="538284" y="174479"/>
                    <a:pt x="53086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77" name="Freeform: Shape 76">
            <a:extLst>
              <a:ext uri="{FF2B5EF4-FFF2-40B4-BE49-F238E27FC236}">
                <a16:creationId xmlns:a16="http://schemas.microsoft.com/office/drawing/2014/main" id="{D4553182-E096-47AE-ACFC-2824D4348413}"/>
              </a:ext>
            </a:extLst>
          </p:cNvPr>
          <p:cNvSpPr/>
          <p:nvPr/>
        </p:nvSpPr>
        <p:spPr>
          <a:xfrm>
            <a:off x="5394950" y="3622474"/>
            <a:ext cx="364664" cy="451797"/>
          </a:xfrm>
          <a:custGeom>
            <a:avLst/>
            <a:gdLst>
              <a:gd name="connsiteX0" fmla="*/ 0 w 419490"/>
              <a:gd name="connsiteY0" fmla="*/ 0 h 519723"/>
              <a:gd name="connsiteX1" fmla="*/ 419491 w 419490"/>
              <a:gd name="connsiteY1" fmla="*/ 163342 h 519723"/>
              <a:gd name="connsiteX2" fmla="*/ 319258 w 419490"/>
              <a:gd name="connsiteY2" fmla="*/ 352669 h 519723"/>
              <a:gd name="connsiteX3" fmla="*/ 259861 w 419490"/>
              <a:gd name="connsiteY3" fmla="*/ 519723 h 519723"/>
              <a:gd name="connsiteX4" fmla="*/ 0 w 419490"/>
              <a:gd name="connsiteY4" fmla="*/ 0 h 51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490" h="519723">
                <a:moveTo>
                  <a:pt x="0" y="0"/>
                </a:moveTo>
                <a:lnTo>
                  <a:pt x="419491" y="163342"/>
                </a:lnTo>
                <a:cubicBezTo>
                  <a:pt x="389792" y="226451"/>
                  <a:pt x="356381" y="289560"/>
                  <a:pt x="319258" y="352669"/>
                </a:cubicBezTo>
                <a:cubicBezTo>
                  <a:pt x="311834" y="408354"/>
                  <a:pt x="289560" y="467751"/>
                  <a:pt x="259861" y="519723"/>
                </a:cubicBezTo>
                <a:lnTo>
                  <a:pt x="0"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1" name="TextBox 80">
            <a:extLst>
              <a:ext uri="{FF2B5EF4-FFF2-40B4-BE49-F238E27FC236}">
                <a16:creationId xmlns:a16="http://schemas.microsoft.com/office/drawing/2014/main" id="{3B5EC5B1-6780-429B-B126-B617720E130E}"/>
              </a:ext>
            </a:extLst>
          </p:cNvPr>
          <p:cNvSpPr txBox="1"/>
          <p:nvPr/>
        </p:nvSpPr>
        <p:spPr>
          <a:xfrm>
            <a:off x="6684739" y="3544147"/>
            <a:ext cx="5293467" cy="738664"/>
          </a:xfrm>
          <a:prstGeom prst="rect">
            <a:avLst/>
          </a:prstGeom>
          <a:noFill/>
        </p:spPr>
        <p:txBody>
          <a:bodyPr wrap="square" lIns="0" tIns="0" rIns="0" bIns="0" rtlCol="0">
            <a:spAutoFit/>
          </a:bodyPr>
          <a:lstStyle/>
          <a:p>
            <a:r>
              <a:rPr lang="en-US" sz="2400" b="1" dirty="0">
                <a:solidFill>
                  <a:schemeClr val="bg1"/>
                </a:solidFill>
                <a:cs typeface="Courier New" panose="02070309020205020404" pitchFamily="49" charset="0"/>
              </a:rPr>
              <a:t>A Data-Driven Approach to Forecasting Currency Movements</a:t>
            </a:r>
            <a:endParaRPr lang="en-IN" sz="2400" b="1" dirty="0">
              <a:solidFill>
                <a:schemeClr val="bg1"/>
              </a:solidFill>
              <a:cs typeface="Courier New" panose="02070309020205020404" pitchFamily="49" charset="0"/>
            </a:endParaRPr>
          </a:p>
        </p:txBody>
      </p:sp>
      <p:sp>
        <p:nvSpPr>
          <p:cNvPr id="2" name="TextBox 1">
            <a:extLst>
              <a:ext uri="{FF2B5EF4-FFF2-40B4-BE49-F238E27FC236}">
                <a16:creationId xmlns:a16="http://schemas.microsoft.com/office/drawing/2014/main" id="{50D87CC6-0512-37EF-8444-65603F5C8814}"/>
              </a:ext>
            </a:extLst>
          </p:cNvPr>
          <p:cNvSpPr txBox="1"/>
          <p:nvPr/>
        </p:nvSpPr>
        <p:spPr>
          <a:xfrm>
            <a:off x="331365" y="6237215"/>
            <a:ext cx="2487336" cy="369332"/>
          </a:xfrm>
          <a:prstGeom prst="rect">
            <a:avLst/>
          </a:prstGeom>
          <a:noFill/>
        </p:spPr>
        <p:txBody>
          <a:bodyPr wrap="square" rtlCol="0">
            <a:spAutoFit/>
          </a:bodyPr>
          <a:lstStyle/>
          <a:p>
            <a:r>
              <a:rPr lang="en-US"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Mrudang Majmudar</a:t>
            </a:r>
          </a:p>
        </p:txBody>
      </p:sp>
    </p:spTree>
    <p:extLst>
      <p:ext uri="{BB962C8B-B14F-4D97-AF65-F5344CB8AC3E}">
        <p14:creationId xmlns:p14="http://schemas.microsoft.com/office/powerpoint/2010/main" val="411720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B31F-17B8-400A-871D-8DBB8F118F1F}"/>
              </a:ext>
            </a:extLst>
          </p:cNvPr>
          <p:cNvSpPr>
            <a:spLocks noGrp="1"/>
          </p:cNvSpPr>
          <p:nvPr>
            <p:ph type="title"/>
          </p:nvPr>
        </p:nvSpPr>
        <p:spPr/>
        <p:txBody>
          <a:bodyPr/>
          <a:lstStyle/>
          <a:p>
            <a:r>
              <a:rPr lang="en-US" dirty="0">
                <a:solidFill>
                  <a:schemeClr val="accent2"/>
                </a:solidFill>
              </a:rPr>
              <a:t>Model Selection</a:t>
            </a:r>
            <a:r>
              <a:rPr lang="en-US" dirty="0"/>
              <a:t> Hyperparameter tuning</a:t>
            </a:r>
          </a:p>
        </p:txBody>
      </p:sp>
      <p:sp>
        <p:nvSpPr>
          <p:cNvPr id="3" name="Rectangle 2">
            <a:extLst>
              <a:ext uri="{FF2B5EF4-FFF2-40B4-BE49-F238E27FC236}">
                <a16:creationId xmlns:a16="http://schemas.microsoft.com/office/drawing/2014/main" id="{AFFB21DD-7E5E-4366-882B-3ADECD2117EA}"/>
              </a:ext>
            </a:extLst>
          </p:cNvPr>
          <p:cNvSpPr/>
          <p:nvPr/>
        </p:nvSpPr>
        <p:spPr>
          <a:xfrm>
            <a:off x="5127002" y="2798956"/>
            <a:ext cx="1937997" cy="1683834"/>
          </a:xfrm>
          <a:prstGeom prst="rect">
            <a:avLst/>
          </a:prstGeom>
          <a:gradFill>
            <a:gsLst>
              <a:gs pos="0">
                <a:schemeClr val="accent2"/>
              </a:gs>
              <a:gs pos="100000">
                <a:schemeClr val="accent1"/>
              </a:gs>
            </a:gsLst>
            <a:lin ang="13500000" scaled="1"/>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Head with gears">
            <a:extLst>
              <a:ext uri="{FF2B5EF4-FFF2-40B4-BE49-F238E27FC236}">
                <a16:creationId xmlns:a16="http://schemas.microsoft.com/office/drawing/2014/main" id="{0B7C8780-49B9-4315-8877-FD616DF9A7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880" y="4741920"/>
            <a:ext cx="635270" cy="635270"/>
          </a:xfrm>
          <a:prstGeom prst="rect">
            <a:avLst/>
          </a:prstGeom>
        </p:spPr>
      </p:pic>
      <p:pic>
        <p:nvPicPr>
          <p:cNvPr id="23" name="Graphic 22" descr="Rocket">
            <a:extLst>
              <a:ext uri="{FF2B5EF4-FFF2-40B4-BE49-F238E27FC236}">
                <a16:creationId xmlns:a16="http://schemas.microsoft.com/office/drawing/2014/main" id="{BB636F88-C05D-4E9E-B204-4F3FC7CFD6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02606" y="4664159"/>
            <a:ext cx="635270" cy="635270"/>
          </a:xfrm>
          <a:prstGeom prst="rect">
            <a:avLst/>
          </a:prstGeom>
        </p:spPr>
      </p:pic>
      <p:sp>
        <p:nvSpPr>
          <p:cNvPr id="24" name="TextBox 23">
            <a:extLst>
              <a:ext uri="{FF2B5EF4-FFF2-40B4-BE49-F238E27FC236}">
                <a16:creationId xmlns:a16="http://schemas.microsoft.com/office/drawing/2014/main" id="{1FCB0731-2CF6-47FD-A128-921FDCE57A90}"/>
              </a:ext>
            </a:extLst>
          </p:cNvPr>
          <p:cNvSpPr txBox="1"/>
          <p:nvPr/>
        </p:nvSpPr>
        <p:spPr>
          <a:xfrm>
            <a:off x="915498" y="4959622"/>
            <a:ext cx="2463199" cy="492443"/>
          </a:xfrm>
          <a:prstGeom prst="rect">
            <a:avLst/>
          </a:prstGeom>
          <a:noFill/>
        </p:spPr>
        <p:txBody>
          <a:bodyPr wrap="square" lIns="0" tIns="0" rIns="0" bIns="0" rtlCol="0" anchor="t">
            <a:spAutoFit/>
          </a:bodyPr>
          <a:lstStyle/>
          <a:p>
            <a:pPr algn="r" defTabSz="1218987"/>
            <a:r>
              <a:rPr lang="en-IN" sz="1600" dirty="0">
                <a:ea typeface="Open Sans" panose="020B0606030504020204" pitchFamily="34" charset="0"/>
                <a:cs typeface="Arial" panose="020B0604020202020204" pitchFamily="34" charset="0"/>
              </a:rPr>
              <a:t>Used </a:t>
            </a:r>
            <a:r>
              <a:rPr lang="en-IN" sz="1600" dirty="0" err="1">
                <a:ea typeface="Open Sans" panose="020B0606030504020204" pitchFamily="34" charset="0"/>
                <a:cs typeface="Arial" panose="020B0604020202020204" pitchFamily="34" charset="0"/>
              </a:rPr>
              <a:t>GridSearchCV</a:t>
            </a:r>
            <a:r>
              <a:rPr lang="en-IN" sz="1600" dirty="0">
                <a:ea typeface="Open Sans" panose="020B0606030504020204" pitchFamily="34" charset="0"/>
                <a:cs typeface="Arial" panose="020B0604020202020204" pitchFamily="34" charset="0"/>
              </a:rPr>
              <a:t> with time-series cross-validation</a:t>
            </a:r>
          </a:p>
        </p:txBody>
      </p:sp>
      <p:sp>
        <p:nvSpPr>
          <p:cNvPr id="25" name="TextBox 24">
            <a:extLst>
              <a:ext uri="{FF2B5EF4-FFF2-40B4-BE49-F238E27FC236}">
                <a16:creationId xmlns:a16="http://schemas.microsoft.com/office/drawing/2014/main" id="{4DA082EE-856B-484E-A153-310A196C472A}"/>
              </a:ext>
            </a:extLst>
          </p:cNvPr>
          <p:cNvSpPr txBox="1"/>
          <p:nvPr/>
        </p:nvSpPr>
        <p:spPr>
          <a:xfrm>
            <a:off x="1581324" y="4618810"/>
            <a:ext cx="1797373" cy="246221"/>
          </a:xfrm>
          <a:prstGeom prst="rect">
            <a:avLst/>
          </a:prstGeom>
          <a:noFill/>
        </p:spPr>
        <p:txBody>
          <a:bodyPr wrap="square" lIns="0" tIns="0" rIns="0" bIns="0" rtlCol="0" anchor="t">
            <a:spAutoFit/>
          </a:bodyPr>
          <a:lstStyle/>
          <a:p>
            <a:pPr algn="r" defTabSz="1218987"/>
            <a:r>
              <a:rPr lang="en-IN" sz="1600" b="1" dirty="0">
                <a:ea typeface="Open Sans" panose="020B0606030504020204" pitchFamily="34" charset="0"/>
                <a:cs typeface="Arial" panose="020B0604020202020204" pitchFamily="34" charset="0"/>
              </a:rPr>
              <a:t>Tuning</a:t>
            </a:r>
          </a:p>
        </p:txBody>
      </p:sp>
      <p:sp>
        <p:nvSpPr>
          <p:cNvPr id="30" name="TextBox 29">
            <a:extLst>
              <a:ext uri="{FF2B5EF4-FFF2-40B4-BE49-F238E27FC236}">
                <a16:creationId xmlns:a16="http://schemas.microsoft.com/office/drawing/2014/main" id="{5CDD3F64-3C56-4974-A034-217DE6362DCA}"/>
              </a:ext>
            </a:extLst>
          </p:cNvPr>
          <p:cNvSpPr txBox="1"/>
          <p:nvPr/>
        </p:nvSpPr>
        <p:spPr>
          <a:xfrm>
            <a:off x="8813305" y="4959622"/>
            <a:ext cx="2402532" cy="1231106"/>
          </a:xfrm>
          <a:prstGeom prst="rect">
            <a:avLst/>
          </a:prstGeom>
          <a:noFill/>
        </p:spPr>
        <p:txBody>
          <a:bodyPr wrap="square" lIns="0" tIns="0" rIns="0" bIns="0" rtlCol="0" anchor="t">
            <a:spAutoFit/>
          </a:bodyPr>
          <a:lstStyle/>
          <a:p>
            <a:pPr defTabSz="1218987"/>
            <a:r>
              <a:rPr lang="en-IN" sz="1600" dirty="0">
                <a:ea typeface="Open Sans" panose="020B0606030504020204" pitchFamily="34" charset="0"/>
                <a:cs typeface="Arial" panose="020B0604020202020204" pitchFamily="34" charset="0"/>
              </a:rPr>
              <a:t>Tuned parameters LSTM units, dropout rate, number of layers, optimizer, batch-size, epochs</a:t>
            </a:r>
          </a:p>
        </p:txBody>
      </p:sp>
      <p:sp>
        <p:nvSpPr>
          <p:cNvPr id="31" name="TextBox 30">
            <a:extLst>
              <a:ext uri="{FF2B5EF4-FFF2-40B4-BE49-F238E27FC236}">
                <a16:creationId xmlns:a16="http://schemas.microsoft.com/office/drawing/2014/main" id="{A8D313F8-4539-42AC-A0C5-373CF22DD855}"/>
              </a:ext>
            </a:extLst>
          </p:cNvPr>
          <p:cNvSpPr txBox="1"/>
          <p:nvPr/>
        </p:nvSpPr>
        <p:spPr>
          <a:xfrm>
            <a:off x="8813305" y="4618810"/>
            <a:ext cx="1836034" cy="246221"/>
          </a:xfrm>
          <a:prstGeom prst="rect">
            <a:avLst/>
          </a:prstGeom>
          <a:noFill/>
        </p:spPr>
        <p:txBody>
          <a:bodyPr wrap="square" lIns="0" tIns="0" rIns="0" bIns="0" rtlCol="0" anchor="t">
            <a:spAutoFit/>
          </a:bodyPr>
          <a:lstStyle/>
          <a:p>
            <a:pPr defTabSz="1218987"/>
            <a:r>
              <a:rPr lang="en-IN" sz="1600" b="1" dirty="0">
                <a:ea typeface="Open Sans" panose="020B0606030504020204" pitchFamily="34" charset="0"/>
                <a:cs typeface="Arial" panose="020B0604020202020204" pitchFamily="34" charset="0"/>
              </a:rPr>
              <a:t>Tuning</a:t>
            </a:r>
          </a:p>
        </p:txBody>
      </p:sp>
      <p:pic>
        <p:nvPicPr>
          <p:cNvPr id="33" name="Graphic 32" descr="Abacus outline">
            <a:extLst>
              <a:ext uri="{FF2B5EF4-FFF2-40B4-BE49-F238E27FC236}">
                <a16:creationId xmlns:a16="http://schemas.microsoft.com/office/drawing/2014/main" id="{7B2FA183-D955-44F2-AEEF-27740631D00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528388" y="3073261"/>
            <a:ext cx="1135224" cy="1135224"/>
          </a:xfrm>
          <a:prstGeom prst="rect">
            <a:avLst/>
          </a:prstGeom>
        </p:spPr>
      </p:pic>
      <p:sp>
        <p:nvSpPr>
          <p:cNvPr id="34" name="Rectangle: Rounded Corners 33">
            <a:extLst>
              <a:ext uri="{FF2B5EF4-FFF2-40B4-BE49-F238E27FC236}">
                <a16:creationId xmlns:a16="http://schemas.microsoft.com/office/drawing/2014/main" id="{0FA09990-FDD3-4B26-8F80-4B7656C238BF}"/>
              </a:ext>
            </a:extLst>
          </p:cNvPr>
          <p:cNvSpPr/>
          <p:nvPr/>
        </p:nvSpPr>
        <p:spPr>
          <a:xfrm>
            <a:off x="5231852" y="4641978"/>
            <a:ext cx="1750753" cy="400110"/>
          </a:xfrm>
          <a:prstGeom prst="roundRect">
            <a:avLst/>
          </a:prstGeom>
          <a:gradFill flip="none" rotWithShape="1">
            <a:gsLst>
              <a:gs pos="0">
                <a:schemeClr val="tx1">
                  <a:alpha val="83000"/>
                </a:schemeClr>
              </a:gs>
              <a:gs pos="100000">
                <a:schemeClr val="tx1">
                  <a:alpha val="0"/>
                </a:schemeClr>
              </a:gs>
            </a:gsLst>
            <a:lin ang="16200000" scaled="1"/>
            <a:tileRect/>
          </a:gra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A554DDD-C90B-C8CD-6EA7-35787F6E5812}"/>
              </a:ext>
            </a:extLst>
          </p:cNvPr>
          <p:cNvCxnSpPr>
            <a:cxnSpLocks/>
          </p:cNvCxnSpPr>
          <p:nvPr/>
        </p:nvCxnSpPr>
        <p:spPr>
          <a:xfrm flipV="1">
            <a:off x="3955409" y="3825715"/>
            <a:ext cx="1128319" cy="113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9896E-1D11-E5F2-B426-0CA3386BC50C}"/>
              </a:ext>
            </a:extLst>
          </p:cNvPr>
          <p:cNvCxnSpPr>
            <a:cxnSpLocks/>
          </p:cNvCxnSpPr>
          <p:nvPr/>
        </p:nvCxnSpPr>
        <p:spPr>
          <a:xfrm flipH="1" flipV="1">
            <a:off x="7064999" y="3858936"/>
            <a:ext cx="1093295" cy="110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Graphic 3" descr="Checkmark with solid fill">
            <a:extLst>
              <a:ext uri="{FF2B5EF4-FFF2-40B4-BE49-F238E27FC236}">
                <a16:creationId xmlns:a16="http://schemas.microsoft.com/office/drawing/2014/main" id="{FB068FB1-A806-1E27-C638-4F7F07594F2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86949" y="1655759"/>
            <a:ext cx="635270" cy="635270"/>
          </a:xfrm>
          <a:prstGeom prst="rect">
            <a:avLst/>
          </a:prstGeom>
        </p:spPr>
      </p:pic>
      <p:sp>
        <p:nvSpPr>
          <p:cNvPr id="6" name="TextBox 5">
            <a:extLst>
              <a:ext uri="{FF2B5EF4-FFF2-40B4-BE49-F238E27FC236}">
                <a16:creationId xmlns:a16="http://schemas.microsoft.com/office/drawing/2014/main" id="{F07D4B08-ECC1-ECE3-2E61-35859564AB05}"/>
              </a:ext>
            </a:extLst>
          </p:cNvPr>
          <p:cNvSpPr txBox="1"/>
          <p:nvPr/>
        </p:nvSpPr>
        <p:spPr>
          <a:xfrm>
            <a:off x="1030148" y="1973394"/>
            <a:ext cx="2463199" cy="738664"/>
          </a:xfrm>
          <a:prstGeom prst="rect">
            <a:avLst/>
          </a:prstGeom>
          <a:noFill/>
        </p:spPr>
        <p:txBody>
          <a:bodyPr wrap="square" lIns="0" tIns="0" rIns="0" bIns="0" rtlCol="0" anchor="t">
            <a:spAutoFit/>
          </a:bodyPr>
          <a:lstStyle/>
          <a:p>
            <a:pPr algn="r" defTabSz="1218987"/>
            <a:r>
              <a:rPr lang="en-IN" sz="1600" dirty="0">
                <a:ea typeface="Open Sans" panose="020B0606030504020204" pitchFamily="34" charset="0"/>
                <a:cs typeface="Arial" panose="020B0604020202020204" pitchFamily="34" charset="0"/>
              </a:rPr>
              <a:t>Chose LTSM due its strength in time-series prediction</a:t>
            </a:r>
          </a:p>
        </p:txBody>
      </p:sp>
      <p:sp>
        <p:nvSpPr>
          <p:cNvPr id="8" name="TextBox 7">
            <a:extLst>
              <a:ext uri="{FF2B5EF4-FFF2-40B4-BE49-F238E27FC236}">
                <a16:creationId xmlns:a16="http://schemas.microsoft.com/office/drawing/2014/main" id="{E038D984-244A-0ADA-A4E5-2FAC29D64B25}"/>
              </a:ext>
            </a:extLst>
          </p:cNvPr>
          <p:cNvSpPr txBox="1"/>
          <p:nvPr/>
        </p:nvSpPr>
        <p:spPr>
          <a:xfrm>
            <a:off x="1094097" y="1529046"/>
            <a:ext cx="2399250" cy="492443"/>
          </a:xfrm>
          <a:prstGeom prst="rect">
            <a:avLst/>
          </a:prstGeom>
          <a:noFill/>
        </p:spPr>
        <p:txBody>
          <a:bodyPr wrap="square" lIns="0" tIns="0" rIns="0" bIns="0" rtlCol="0" anchor="t">
            <a:spAutoFit/>
          </a:bodyPr>
          <a:lstStyle/>
          <a:p>
            <a:pPr algn="r" defTabSz="1218987"/>
            <a:r>
              <a:rPr lang="en-IN" sz="1600" b="1" dirty="0">
                <a:ea typeface="Open Sans" panose="020B0606030504020204" pitchFamily="34" charset="0"/>
                <a:cs typeface="Arial" panose="020B0604020202020204" pitchFamily="34" charset="0"/>
              </a:rPr>
              <a:t>LTSM- Long Short –Term Memory</a:t>
            </a:r>
          </a:p>
        </p:txBody>
      </p:sp>
      <p:pic>
        <p:nvPicPr>
          <p:cNvPr id="9" name="Graphic 8" descr="Greek Temple outline">
            <a:extLst>
              <a:ext uri="{FF2B5EF4-FFF2-40B4-BE49-F238E27FC236}">
                <a16:creationId xmlns:a16="http://schemas.microsoft.com/office/drawing/2014/main" id="{31321602-3754-D171-DFC6-3E2B889E418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178035" y="1716696"/>
            <a:ext cx="635270" cy="635270"/>
          </a:xfrm>
          <a:prstGeom prst="rect">
            <a:avLst/>
          </a:prstGeom>
        </p:spPr>
      </p:pic>
      <p:sp>
        <p:nvSpPr>
          <p:cNvPr id="10" name="TextBox 9">
            <a:extLst>
              <a:ext uri="{FF2B5EF4-FFF2-40B4-BE49-F238E27FC236}">
                <a16:creationId xmlns:a16="http://schemas.microsoft.com/office/drawing/2014/main" id="{9C675C15-0BC3-8B29-56CF-E8CEFDD25D5B}"/>
              </a:ext>
            </a:extLst>
          </p:cNvPr>
          <p:cNvSpPr txBox="1"/>
          <p:nvPr/>
        </p:nvSpPr>
        <p:spPr>
          <a:xfrm>
            <a:off x="8343968" y="2111757"/>
            <a:ext cx="2463199" cy="738664"/>
          </a:xfrm>
          <a:prstGeom prst="rect">
            <a:avLst/>
          </a:prstGeom>
          <a:noFill/>
        </p:spPr>
        <p:txBody>
          <a:bodyPr wrap="square" lIns="0" tIns="0" rIns="0" bIns="0" rtlCol="0" anchor="t">
            <a:spAutoFit/>
          </a:bodyPr>
          <a:lstStyle/>
          <a:p>
            <a:pPr algn="r" defTabSz="1218987"/>
            <a:r>
              <a:rPr lang="en-IN" sz="1600" dirty="0">
                <a:ea typeface="Open Sans" panose="020B0606030504020204" pitchFamily="34" charset="0"/>
                <a:cs typeface="Arial" panose="020B0604020202020204" pitchFamily="34" charset="0"/>
              </a:rPr>
              <a:t>1-2 LSTM layers with dropout and dense output layers</a:t>
            </a:r>
          </a:p>
        </p:txBody>
      </p:sp>
      <p:sp>
        <p:nvSpPr>
          <p:cNvPr id="11" name="TextBox 10">
            <a:extLst>
              <a:ext uri="{FF2B5EF4-FFF2-40B4-BE49-F238E27FC236}">
                <a16:creationId xmlns:a16="http://schemas.microsoft.com/office/drawing/2014/main" id="{FC67333B-09D1-8B2F-4F99-F22DFAC0784E}"/>
              </a:ext>
            </a:extLst>
          </p:cNvPr>
          <p:cNvSpPr txBox="1"/>
          <p:nvPr/>
        </p:nvSpPr>
        <p:spPr>
          <a:xfrm>
            <a:off x="8407917" y="1667409"/>
            <a:ext cx="2399250" cy="246221"/>
          </a:xfrm>
          <a:prstGeom prst="rect">
            <a:avLst/>
          </a:prstGeom>
          <a:noFill/>
        </p:spPr>
        <p:txBody>
          <a:bodyPr wrap="square" lIns="0" tIns="0" rIns="0" bIns="0" rtlCol="0" anchor="t">
            <a:spAutoFit/>
          </a:bodyPr>
          <a:lstStyle/>
          <a:p>
            <a:pPr algn="r" defTabSz="1218987"/>
            <a:r>
              <a:rPr lang="en-IN" sz="1600" b="1" dirty="0">
                <a:ea typeface="Open Sans" panose="020B0606030504020204" pitchFamily="34" charset="0"/>
                <a:cs typeface="Arial" panose="020B0604020202020204" pitchFamily="34" charset="0"/>
              </a:rPr>
              <a:t>Model Architecture</a:t>
            </a:r>
          </a:p>
        </p:txBody>
      </p:sp>
      <p:cxnSp>
        <p:nvCxnSpPr>
          <p:cNvPr id="15" name="Straight Arrow Connector 14">
            <a:extLst>
              <a:ext uri="{FF2B5EF4-FFF2-40B4-BE49-F238E27FC236}">
                <a16:creationId xmlns:a16="http://schemas.microsoft.com/office/drawing/2014/main" id="{3773EAC5-7A5C-8454-5429-F884BEE60E2C}"/>
              </a:ext>
            </a:extLst>
          </p:cNvPr>
          <p:cNvCxnSpPr>
            <a:cxnSpLocks/>
          </p:cNvCxnSpPr>
          <p:nvPr/>
        </p:nvCxnSpPr>
        <p:spPr>
          <a:xfrm>
            <a:off x="4033707" y="2053460"/>
            <a:ext cx="1050021" cy="149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484E23-D4A6-405F-869B-5EA1C401C2E5}"/>
              </a:ext>
            </a:extLst>
          </p:cNvPr>
          <p:cNvCxnSpPr/>
          <p:nvPr/>
        </p:nvCxnSpPr>
        <p:spPr>
          <a:xfrm flipH="1">
            <a:off x="7113864" y="2034331"/>
            <a:ext cx="1230104" cy="139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39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B31F-17B8-400A-871D-8DBB8F118F1F}"/>
              </a:ext>
            </a:extLst>
          </p:cNvPr>
          <p:cNvSpPr>
            <a:spLocks noGrp="1"/>
          </p:cNvSpPr>
          <p:nvPr>
            <p:ph type="title"/>
          </p:nvPr>
        </p:nvSpPr>
        <p:spPr>
          <a:xfrm>
            <a:off x="1027790" y="59364"/>
            <a:ext cx="11271643" cy="529397"/>
          </a:xfrm>
        </p:spPr>
        <p:txBody>
          <a:bodyPr/>
          <a:lstStyle/>
          <a:p>
            <a:r>
              <a:rPr lang="en-US" dirty="0">
                <a:solidFill>
                  <a:schemeClr val="accent2"/>
                </a:solidFill>
              </a:rPr>
              <a:t>Model Training</a:t>
            </a:r>
            <a:r>
              <a:rPr lang="en-US" dirty="0"/>
              <a:t> Testing</a:t>
            </a:r>
          </a:p>
        </p:txBody>
      </p:sp>
      <p:graphicFrame>
        <p:nvGraphicFramePr>
          <p:cNvPr id="12" name="Diagram 11">
            <a:extLst>
              <a:ext uri="{FF2B5EF4-FFF2-40B4-BE49-F238E27FC236}">
                <a16:creationId xmlns:a16="http://schemas.microsoft.com/office/drawing/2014/main" id="{1F96E492-531E-C2B8-DA4B-D20AA3BB526D}"/>
              </a:ext>
            </a:extLst>
          </p:cNvPr>
          <p:cNvGraphicFramePr/>
          <p:nvPr>
            <p:extLst>
              <p:ext uri="{D42A27DB-BD31-4B8C-83A1-F6EECF244321}">
                <p14:modId xmlns:p14="http://schemas.microsoft.com/office/powerpoint/2010/main" val="19010310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47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E120-7985-B182-5432-0EFFBD23E30E}"/>
              </a:ext>
            </a:extLst>
          </p:cNvPr>
          <p:cNvSpPr>
            <a:spLocks noGrp="1"/>
          </p:cNvSpPr>
          <p:nvPr>
            <p:ph type="title"/>
          </p:nvPr>
        </p:nvSpPr>
        <p:spPr>
          <a:xfrm>
            <a:off x="1010277" y="118470"/>
            <a:ext cx="10246948" cy="529397"/>
          </a:xfrm>
        </p:spPr>
        <p:txBody>
          <a:bodyPr/>
          <a:lstStyle/>
          <a:p>
            <a:r>
              <a:rPr lang="en-US" dirty="0"/>
              <a:t>Model Evaluation</a:t>
            </a:r>
          </a:p>
        </p:txBody>
      </p:sp>
      <p:pic>
        <p:nvPicPr>
          <p:cNvPr id="5" name="Picture 4" descr="A graph of a stock market&#10;&#10;Description automatically generated">
            <a:extLst>
              <a:ext uri="{FF2B5EF4-FFF2-40B4-BE49-F238E27FC236}">
                <a16:creationId xmlns:a16="http://schemas.microsoft.com/office/drawing/2014/main" id="{B4BC1BE4-C80C-620E-61F8-A80C34709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692092"/>
            <a:ext cx="12001499" cy="5574484"/>
          </a:xfrm>
          <a:prstGeom prst="rect">
            <a:avLst/>
          </a:prstGeom>
        </p:spPr>
      </p:pic>
    </p:spTree>
    <p:extLst>
      <p:ext uri="{BB962C8B-B14F-4D97-AF65-F5344CB8AC3E}">
        <p14:creationId xmlns:p14="http://schemas.microsoft.com/office/powerpoint/2010/main" val="113293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9AE6-281E-5F25-037A-AEDDE91BD7B5}"/>
              </a:ext>
            </a:extLst>
          </p:cNvPr>
          <p:cNvSpPr>
            <a:spLocks noGrp="1"/>
          </p:cNvSpPr>
          <p:nvPr>
            <p:ph type="title"/>
          </p:nvPr>
        </p:nvSpPr>
        <p:spPr/>
        <p:txBody>
          <a:bodyPr/>
          <a:lstStyle/>
          <a:p>
            <a:r>
              <a:rPr lang="en-US" dirty="0"/>
              <a:t>Key Findings, Future Work</a:t>
            </a:r>
          </a:p>
        </p:txBody>
      </p:sp>
      <p:sp>
        <p:nvSpPr>
          <p:cNvPr id="5" name="TextBox 4">
            <a:extLst>
              <a:ext uri="{FF2B5EF4-FFF2-40B4-BE49-F238E27FC236}">
                <a16:creationId xmlns:a16="http://schemas.microsoft.com/office/drawing/2014/main" id="{F6148302-9AFF-46F5-755B-478DCD41C769}"/>
              </a:ext>
            </a:extLst>
          </p:cNvPr>
          <p:cNvSpPr txBox="1"/>
          <p:nvPr/>
        </p:nvSpPr>
        <p:spPr>
          <a:xfrm>
            <a:off x="2223082" y="1593909"/>
            <a:ext cx="729422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FF"/>
                </a:solidFill>
              </a:rPr>
              <a:t>Key Findings</a:t>
            </a:r>
          </a:p>
          <a:p>
            <a:pPr marL="742950" lvl="1" indent="-285750">
              <a:buFont typeface="Arial" panose="020B0604020202020204" pitchFamily="34" charset="0"/>
              <a:buChar char="•"/>
            </a:pPr>
            <a:r>
              <a:rPr lang="en-US" dirty="0">
                <a:solidFill>
                  <a:srgbClr val="FFFFFF"/>
                </a:solidFill>
              </a:rPr>
              <a:t>Model Performed well it was able to find the overall trend of USD/JPY</a:t>
            </a:r>
          </a:p>
          <a:p>
            <a:pPr marL="742950" lvl="1" indent="-285750">
              <a:buFont typeface="Arial" panose="020B0604020202020204" pitchFamily="34" charset="0"/>
              <a:buChar char="•"/>
            </a:pPr>
            <a:r>
              <a:rPr lang="en-US" dirty="0">
                <a:solidFill>
                  <a:srgbClr val="FFFFFF"/>
                </a:solidFill>
              </a:rPr>
              <a:t>Actual Raw predictions were off from actual USD/JPY values </a:t>
            </a:r>
          </a:p>
          <a:p>
            <a:pPr marL="742950" lvl="1" indent="-285750">
              <a:buFont typeface="Arial" panose="020B0604020202020204" pitchFamily="34" charset="0"/>
              <a:buChar char="•"/>
            </a:pPr>
            <a:r>
              <a:rPr lang="en-US" dirty="0">
                <a:solidFill>
                  <a:srgbClr val="FFFFFF"/>
                </a:solidFill>
              </a:rPr>
              <a:t>But that could be because of data scaling </a:t>
            </a:r>
          </a:p>
          <a:p>
            <a:pPr marL="742950" lvl="1" indent="-285750">
              <a:buFont typeface="Arial" panose="020B0604020202020204" pitchFamily="34" charset="0"/>
              <a:buChar char="•"/>
            </a:pPr>
            <a:r>
              <a:rPr lang="en-US" dirty="0">
                <a:solidFill>
                  <a:srgbClr val="FFFFFF"/>
                </a:solidFill>
              </a:rPr>
              <a:t>Inclusion of economic indicators made model predict better trend</a:t>
            </a:r>
          </a:p>
          <a:p>
            <a:endParaRPr lang="en-US" dirty="0">
              <a:solidFill>
                <a:srgbClr val="FFFFFF"/>
              </a:solidFill>
            </a:endParaRPr>
          </a:p>
        </p:txBody>
      </p:sp>
      <p:sp>
        <p:nvSpPr>
          <p:cNvPr id="6" name="TextBox 5">
            <a:extLst>
              <a:ext uri="{FF2B5EF4-FFF2-40B4-BE49-F238E27FC236}">
                <a16:creationId xmlns:a16="http://schemas.microsoft.com/office/drawing/2014/main" id="{C593D91E-9230-61B6-31B6-3E2B644C1B2F}"/>
              </a:ext>
            </a:extLst>
          </p:cNvPr>
          <p:cNvSpPr txBox="1"/>
          <p:nvPr/>
        </p:nvSpPr>
        <p:spPr>
          <a:xfrm>
            <a:off x="2132201" y="4273629"/>
            <a:ext cx="72942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FF"/>
                </a:solidFill>
              </a:rPr>
              <a:t>Future work improvement</a:t>
            </a:r>
          </a:p>
          <a:p>
            <a:pPr marL="742950" lvl="1" indent="-285750">
              <a:buFont typeface="Arial" panose="020B0604020202020204" pitchFamily="34" charset="0"/>
              <a:buChar char="•"/>
            </a:pPr>
            <a:r>
              <a:rPr lang="en-US" dirty="0">
                <a:solidFill>
                  <a:srgbClr val="FFFFFF"/>
                </a:solidFill>
              </a:rPr>
              <a:t>Add additional global economic indicators </a:t>
            </a:r>
          </a:p>
          <a:p>
            <a:pPr marL="742950" lvl="1" indent="-285750">
              <a:buFont typeface="Arial" panose="020B0604020202020204" pitchFamily="34" charset="0"/>
              <a:buChar char="•"/>
            </a:pPr>
            <a:r>
              <a:rPr lang="en-US" dirty="0">
                <a:solidFill>
                  <a:srgbClr val="FFFFFF"/>
                </a:solidFill>
              </a:rPr>
              <a:t>Add other financial instruments or correlated currency pair</a:t>
            </a:r>
          </a:p>
          <a:p>
            <a:pPr marL="742950" lvl="1" indent="-285750">
              <a:buFont typeface="Arial" panose="020B0604020202020204" pitchFamily="34" charset="0"/>
              <a:buChar char="•"/>
            </a:pPr>
            <a:r>
              <a:rPr lang="en-US" dirty="0">
                <a:solidFill>
                  <a:srgbClr val="FFFFFF"/>
                </a:solidFill>
              </a:rPr>
              <a:t>Use alternate lag structures</a:t>
            </a:r>
          </a:p>
          <a:p>
            <a:pPr marL="742950" lvl="1" indent="-285750">
              <a:buFont typeface="Arial" panose="020B0604020202020204" pitchFamily="34" charset="0"/>
              <a:buChar char="•"/>
            </a:pPr>
            <a:r>
              <a:rPr lang="en-US" dirty="0">
                <a:solidFill>
                  <a:srgbClr val="FFFFFF"/>
                </a:solidFill>
              </a:rPr>
              <a:t>Experiment with complex models like GRU or Transformer models.</a:t>
            </a:r>
          </a:p>
          <a:p>
            <a:pPr marL="742950" lvl="1" indent="-285750">
              <a:buFont typeface="Arial" panose="020B0604020202020204" pitchFamily="34" charset="0"/>
              <a:buChar char="•"/>
            </a:pPr>
            <a:r>
              <a:rPr lang="en-US" dirty="0">
                <a:solidFill>
                  <a:srgbClr val="FFFFFF"/>
                </a:solidFill>
              </a:rPr>
              <a:t>Extend this framework , incorporate trading volumes and generate trading signals</a:t>
            </a:r>
          </a:p>
          <a:p>
            <a:pPr marL="742950" lvl="1" indent="-28575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31255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E15B-DFFC-41E3-9AB3-4E2D6CCA4B8C}"/>
              </a:ext>
            </a:extLst>
          </p:cNvPr>
          <p:cNvSpPr>
            <a:spLocks noGrp="1"/>
          </p:cNvSpPr>
          <p:nvPr>
            <p:ph type="title"/>
          </p:nvPr>
        </p:nvSpPr>
        <p:spPr>
          <a:xfrm>
            <a:off x="826404" y="2836764"/>
            <a:ext cx="4926696" cy="799340"/>
          </a:xfrm>
        </p:spPr>
        <p:txBody>
          <a:bodyPr/>
          <a:lstStyle/>
          <a:p>
            <a:pPr algn="l"/>
            <a:r>
              <a:rPr lang="en-US" sz="4800" dirty="0"/>
              <a:t>THANK YOU </a:t>
            </a:r>
          </a:p>
        </p:txBody>
      </p:sp>
      <p:sp>
        <p:nvSpPr>
          <p:cNvPr id="6" name="TextBox 5">
            <a:extLst>
              <a:ext uri="{FF2B5EF4-FFF2-40B4-BE49-F238E27FC236}">
                <a16:creationId xmlns:a16="http://schemas.microsoft.com/office/drawing/2014/main" id="{992039B3-3E96-4DA1-8887-5994A687531A}"/>
              </a:ext>
            </a:extLst>
          </p:cNvPr>
          <p:cNvSpPr txBox="1"/>
          <p:nvPr/>
        </p:nvSpPr>
        <p:spPr>
          <a:xfrm>
            <a:off x="917932" y="3951533"/>
            <a:ext cx="5583381" cy="430887"/>
          </a:xfrm>
          <a:prstGeom prst="rect">
            <a:avLst/>
          </a:prstGeom>
          <a:noFill/>
        </p:spPr>
        <p:txBody>
          <a:bodyPr wrap="square" lIns="0" tIns="0" rIns="0" bIns="0" rtlCol="0">
            <a:spAutoFit/>
          </a:bodyPr>
          <a:lstStyle/>
          <a:p>
            <a:r>
              <a:rPr lang="en-IN" sz="2800" b="1" dirty="0">
                <a:solidFill>
                  <a:schemeClr val="bg1"/>
                </a:solidFill>
                <a:cs typeface="Segoe UI Light" panose="020B0502040204020203" pitchFamily="34" charset="0"/>
              </a:rPr>
              <a:t>Mrudang Majmudar</a:t>
            </a:r>
            <a:endParaRPr lang="en-IN" sz="2800" dirty="0">
              <a:solidFill>
                <a:schemeClr val="accent2"/>
              </a:solidFill>
              <a:cs typeface="Segoe UI Light" panose="020B0502040204020203" pitchFamily="34" charset="0"/>
            </a:endParaRPr>
          </a:p>
        </p:txBody>
      </p:sp>
      <p:grpSp>
        <p:nvGrpSpPr>
          <p:cNvPr id="16" name="Group 15">
            <a:extLst>
              <a:ext uri="{FF2B5EF4-FFF2-40B4-BE49-F238E27FC236}">
                <a16:creationId xmlns:a16="http://schemas.microsoft.com/office/drawing/2014/main" id="{EC22C5D3-11C5-4036-9358-816395E2AFA9}"/>
              </a:ext>
            </a:extLst>
          </p:cNvPr>
          <p:cNvGrpSpPr/>
          <p:nvPr/>
        </p:nvGrpSpPr>
        <p:grpSpPr>
          <a:xfrm>
            <a:off x="7213356" y="1369028"/>
            <a:ext cx="3886688" cy="3933864"/>
            <a:chOff x="4943475" y="2471838"/>
            <a:chExt cx="2305050" cy="2333030"/>
          </a:xfrm>
        </p:grpSpPr>
        <p:sp>
          <p:nvSpPr>
            <p:cNvPr id="17" name="Line 699">
              <a:extLst>
                <a:ext uri="{FF2B5EF4-FFF2-40B4-BE49-F238E27FC236}">
                  <a16:creationId xmlns:a16="http://schemas.microsoft.com/office/drawing/2014/main" id="{1544933E-9096-437C-A55D-6688337116AE}"/>
                </a:ext>
              </a:extLst>
            </p:cNvPr>
            <p:cNvSpPr>
              <a:spLocks noChangeShapeType="1"/>
            </p:cNvSpPr>
            <p:nvPr userDrawn="1"/>
          </p:nvSpPr>
          <p:spPr bwMode="auto">
            <a:xfrm flipH="1" flipV="1">
              <a:off x="6040910" y="2471838"/>
              <a:ext cx="622608" cy="14690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8" name="Freeform 700">
              <a:extLst>
                <a:ext uri="{FF2B5EF4-FFF2-40B4-BE49-F238E27FC236}">
                  <a16:creationId xmlns:a16="http://schemas.microsoft.com/office/drawing/2014/main" id="{5FFCB06D-3AC5-403A-9FEB-09154DD0F024}"/>
                </a:ext>
              </a:extLst>
            </p:cNvPr>
            <p:cNvSpPr>
              <a:spLocks/>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0" name="Freeform 701">
              <a:extLst>
                <a:ext uri="{FF2B5EF4-FFF2-40B4-BE49-F238E27FC236}">
                  <a16:creationId xmlns:a16="http://schemas.microsoft.com/office/drawing/2014/main" id="{DC00EE8C-698E-4BDD-8C39-ECF5A18E55DD}"/>
                </a:ext>
              </a:extLst>
            </p:cNvPr>
            <p:cNvSpPr>
              <a:spLocks/>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1" name="Line 702">
              <a:extLst>
                <a:ext uri="{FF2B5EF4-FFF2-40B4-BE49-F238E27FC236}">
                  <a16:creationId xmlns:a16="http://schemas.microsoft.com/office/drawing/2014/main" id="{F7EAC3E6-91BC-4992-AEF1-6CA13252D7B5}"/>
                </a:ext>
              </a:extLst>
            </p:cNvPr>
            <p:cNvSpPr>
              <a:spLocks noChangeShapeType="1"/>
            </p:cNvSpPr>
            <p:nvPr userDrawn="1"/>
          </p:nvSpPr>
          <p:spPr bwMode="auto">
            <a:xfrm>
              <a:off x="5035293" y="4072080"/>
              <a:ext cx="512427" cy="65408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2" name="Freeform 703">
              <a:extLst>
                <a:ext uri="{FF2B5EF4-FFF2-40B4-BE49-F238E27FC236}">
                  <a16:creationId xmlns:a16="http://schemas.microsoft.com/office/drawing/2014/main" id="{DBB161A1-41AA-4B65-B964-9FB778152C9A}"/>
                </a:ext>
              </a:extLst>
            </p:cNvPr>
            <p:cNvSpPr>
              <a:spLocks/>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3" name="Line 704">
              <a:extLst>
                <a:ext uri="{FF2B5EF4-FFF2-40B4-BE49-F238E27FC236}">
                  <a16:creationId xmlns:a16="http://schemas.microsoft.com/office/drawing/2014/main" id="{55280257-E3D7-4D53-8EE9-D3ADE79C3EF3}"/>
                </a:ext>
              </a:extLst>
            </p:cNvPr>
            <p:cNvSpPr>
              <a:spLocks noChangeShapeType="1"/>
            </p:cNvSpPr>
            <p:nvPr userDrawn="1"/>
          </p:nvSpPr>
          <p:spPr bwMode="auto">
            <a:xfrm flipH="1">
              <a:off x="5476016" y="2471838"/>
              <a:ext cx="564894" cy="19150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4" name="Freeform 705">
              <a:extLst>
                <a:ext uri="{FF2B5EF4-FFF2-40B4-BE49-F238E27FC236}">
                  <a16:creationId xmlns:a16="http://schemas.microsoft.com/office/drawing/2014/main" id="{9D2F7658-2D1B-431D-B80C-2DA6BE2C3C49}"/>
                </a:ext>
              </a:extLst>
            </p:cNvPr>
            <p:cNvSpPr>
              <a:spLocks/>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5" name="Freeform 706">
              <a:extLst>
                <a:ext uri="{FF2B5EF4-FFF2-40B4-BE49-F238E27FC236}">
                  <a16:creationId xmlns:a16="http://schemas.microsoft.com/office/drawing/2014/main" id="{1DAD94E1-C582-4BEB-B399-FAD479826851}"/>
                </a:ext>
              </a:extLst>
            </p:cNvPr>
            <p:cNvSpPr>
              <a:spLocks/>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6" name="Freeform 707">
              <a:extLst>
                <a:ext uri="{FF2B5EF4-FFF2-40B4-BE49-F238E27FC236}">
                  <a16:creationId xmlns:a16="http://schemas.microsoft.com/office/drawing/2014/main" id="{1DD452CC-489F-4652-A186-1B831DC8E137}"/>
                </a:ext>
              </a:extLst>
            </p:cNvPr>
            <p:cNvSpPr>
              <a:spLocks/>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accent3"/>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7" name="Freeform 708">
              <a:extLst>
                <a:ext uri="{FF2B5EF4-FFF2-40B4-BE49-F238E27FC236}">
                  <a16:creationId xmlns:a16="http://schemas.microsoft.com/office/drawing/2014/main" id="{0A827872-787A-4FE1-AC82-D1E41FECA739}"/>
                </a:ext>
              </a:extLst>
            </p:cNvPr>
            <p:cNvSpPr>
              <a:spLocks/>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8" name="Freeform 709">
              <a:extLst>
                <a:ext uri="{FF2B5EF4-FFF2-40B4-BE49-F238E27FC236}">
                  <a16:creationId xmlns:a16="http://schemas.microsoft.com/office/drawing/2014/main" id="{724D31A6-3CEF-4F15-8FB9-94287E7FB242}"/>
                </a:ext>
              </a:extLst>
            </p:cNvPr>
            <p:cNvSpPr>
              <a:spLocks/>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9" name="Line 710">
              <a:extLst>
                <a:ext uri="{FF2B5EF4-FFF2-40B4-BE49-F238E27FC236}">
                  <a16:creationId xmlns:a16="http://schemas.microsoft.com/office/drawing/2014/main" id="{B7D7F68E-8CD0-4DEB-8F11-FFFFEBCF4BC2}"/>
                </a:ext>
              </a:extLst>
            </p:cNvPr>
            <p:cNvSpPr>
              <a:spLocks noChangeShapeType="1"/>
            </p:cNvSpPr>
            <p:nvPr userDrawn="1"/>
          </p:nvSpPr>
          <p:spPr bwMode="auto">
            <a:xfrm>
              <a:off x="6040910" y="2471838"/>
              <a:ext cx="15740" cy="13554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0" name="Line 711">
              <a:extLst>
                <a:ext uri="{FF2B5EF4-FFF2-40B4-BE49-F238E27FC236}">
                  <a16:creationId xmlns:a16="http://schemas.microsoft.com/office/drawing/2014/main" id="{172D331E-D26B-414B-BE0E-41AF53651A49}"/>
                </a:ext>
              </a:extLst>
            </p:cNvPr>
            <p:cNvSpPr>
              <a:spLocks noChangeShapeType="1"/>
            </p:cNvSpPr>
            <p:nvPr userDrawn="1"/>
          </p:nvSpPr>
          <p:spPr bwMode="auto">
            <a:xfrm flipH="1">
              <a:off x="4988947" y="2662397"/>
              <a:ext cx="481831" cy="458282"/>
            </a:xfrm>
            <a:prstGeom prst="line">
              <a:avLst/>
            </a:prstGeom>
            <a:noFill/>
            <a:ln w="0">
              <a:solidFill>
                <a:schemeClr val="accent3"/>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1" name="Line 712">
              <a:extLst>
                <a:ext uri="{FF2B5EF4-FFF2-40B4-BE49-F238E27FC236}">
                  <a16:creationId xmlns:a16="http://schemas.microsoft.com/office/drawing/2014/main" id="{F394D98F-90CC-4724-ADC7-EBA35EDD6855}"/>
                </a:ext>
              </a:extLst>
            </p:cNvPr>
            <p:cNvSpPr>
              <a:spLocks noChangeShapeType="1"/>
            </p:cNvSpPr>
            <p:nvPr userDrawn="1"/>
          </p:nvSpPr>
          <p:spPr bwMode="auto">
            <a:xfrm flipH="1" flipV="1">
              <a:off x="7112111" y="3548285"/>
              <a:ext cx="136414" cy="6208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2" name="Line 713">
              <a:extLst>
                <a:ext uri="{FF2B5EF4-FFF2-40B4-BE49-F238E27FC236}">
                  <a16:creationId xmlns:a16="http://schemas.microsoft.com/office/drawing/2014/main" id="{85B9ED79-7B81-4DCC-B656-A6563E1F85B5}"/>
                </a:ext>
              </a:extLst>
            </p:cNvPr>
            <p:cNvSpPr>
              <a:spLocks noChangeShapeType="1"/>
            </p:cNvSpPr>
            <p:nvPr userDrawn="1"/>
          </p:nvSpPr>
          <p:spPr bwMode="auto">
            <a:xfrm flipH="1" flipV="1">
              <a:off x="6657687" y="2619538"/>
              <a:ext cx="155361" cy="40407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3" name="Line 714">
              <a:extLst>
                <a:ext uri="{FF2B5EF4-FFF2-40B4-BE49-F238E27FC236}">
                  <a16:creationId xmlns:a16="http://schemas.microsoft.com/office/drawing/2014/main" id="{E4856CB2-C842-4B6E-BE73-206A6D0BF456}"/>
                </a:ext>
              </a:extLst>
            </p:cNvPr>
            <p:cNvSpPr>
              <a:spLocks noChangeShapeType="1"/>
            </p:cNvSpPr>
            <p:nvPr userDrawn="1"/>
          </p:nvSpPr>
          <p:spPr bwMode="auto">
            <a:xfrm flipH="1" flipV="1">
              <a:off x="6813049" y="3023616"/>
              <a:ext cx="299062" cy="52467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4" name="Line 715">
              <a:extLst>
                <a:ext uri="{FF2B5EF4-FFF2-40B4-BE49-F238E27FC236}">
                  <a16:creationId xmlns:a16="http://schemas.microsoft.com/office/drawing/2014/main" id="{542DBAEB-8D3C-47CB-9A0A-1A4D571CC905}"/>
                </a:ext>
              </a:extLst>
            </p:cNvPr>
            <p:cNvSpPr>
              <a:spLocks noChangeShapeType="1"/>
            </p:cNvSpPr>
            <p:nvPr userDrawn="1"/>
          </p:nvSpPr>
          <p:spPr bwMode="auto">
            <a:xfrm flipH="1" flipV="1">
              <a:off x="7112111" y="3548285"/>
              <a:ext cx="13116" cy="706554"/>
            </a:xfrm>
            <a:prstGeom prst="line">
              <a:avLst/>
            </a:prstGeom>
            <a:noFill/>
            <a:ln w="0">
              <a:solidFill>
                <a:schemeClr val="accent3"/>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5" name="Freeform 716">
              <a:extLst>
                <a:ext uri="{FF2B5EF4-FFF2-40B4-BE49-F238E27FC236}">
                  <a16:creationId xmlns:a16="http://schemas.microsoft.com/office/drawing/2014/main" id="{7C48CC6D-439C-48CB-81C6-CDC40086026D}"/>
                </a:ext>
              </a:extLst>
            </p:cNvPr>
            <p:cNvSpPr>
              <a:spLocks/>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6" name="Line 717">
              <a:extLst>
                <a:ext uri="{FF2B5EF4-FFF2-40B4-BE49-F238E27FC236}">
                  <a16:creationId xmlns:a16="http://schemas.microsoft.com/office/drawing/2014/main" id="{27BD0138-3851-4262-AA50-F48B769478B7}"/>
                </a:ext>
              </a:extLst>
            </p:cNvPr>
            <p:cNvSpPr>
              <a:spLocks noChangeShapeType="1"/>
            </p:cNvSpPr>
            <p:nvPr userDrawn="1"/>
          </p:nvSpPr>
          <p:spPr bwMode="auto">
            <a:xfrm>
              <a:off x="5392068" y="3704811"/>
              <a:ext cx="619110" cy="438974"/>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7" name="Line 718">
              <a:extLst>
                <a:ext uri="{FF2B5EF4-FFF2-40B4-BE49-F238E27FC236}">
                  <a16:creationId xmlns:a16="http://schemas.microsoft.com/office/drawing/2014/main" id="{CA6782E1-7DB0-4FDF-AABD-2D86FE207F63}"/>
                </a:ext>
              </a:extLst>
            </p:cNvPr>
            <p:cNvSpPr>
              <a:spLocks noChangeShapeType="1"/>
            </p:cNvSpPr>
            <p:nvPr userDrawn="1"/>
          </p:nvSpPr>
          <p:spPr bwMode="auto">
            <a:xfrm>
              <a:off x="4988947" y="3120679"/>
              <a:ext cx="403121" cy="584132"/>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8" name="Line 719">
              <a:extLst>
                <a:ext uri="{FF2B5EF4-FFF2-40B4-BE49-F238E27FC236}">
                  <a16:creationId xmlns:a16="http://schemas.microsoft.com/office/drawing/2014/main" id="{A9E83D2E-1A59-46E5-998E-8DDB0C1DDB39}"/>
                </a:ext>
              </a:extLst>
            </p:cNvPr>
            <p:cNvSpPr>
              <a:spLocks noChangeShapeType="1"/>
            </p:cNvSpPr>
            <p:nvPr userDrawn="1"/>
          </p:nvSpPr>
          <p:spPr bwMode="auto">
            <a:xfrm flipH="1">
              <a:off x="4988947" y="2989512"/>
              <a:ext cx="518549" cy="13116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9" name="Line 720">
              <a:extLst>
                <a:ext uri="{FF2B5EF4-FFF2-40B4-BE49-F238E27FC236}">
                  <a16:creationId xmlns:a16="http://schemas.microsoft.com/office/drawing/2014/main" id="{CDEEC03D-755B-4F09-B361-8566C12334D1}"/>
                </a:ext>
              </a:extLst>
            </p:cNvPr>
            <p:cNvSpPr>
              <a:spLocks noChangeShapeType="1"/>
            </p:cNvSpPr>
            <p:nvPr userDrawn="1"/>
          </p:nvSpPr>
          <p:spPr bwMode="auto">
            <a:xfrm flipH="1">
              <a:off x="5507496" y="2607378"/>
              <a:ext cx="549154" cy="38213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0" name="Line 721">
              <a:extLst>
                <a:ext uri="{FF2B5EF4-FFF2-40B4-BE49-F238E27FC236}">
                  <a16:creationId xmlns:a16="http://schemas.microsoft.com/office/drawing/2014/main" id="{A74F757C-7355-43A8-AABE-AF13B8994CE7}"/>
                </a:ext>
              </a:extLst>
            </p:cNvPr>
            <p:cNvSpPr>
              <a:spLocks noChangeShapeType="1"/>
            </p:cNvSpPr>
            <p:nvPr userDrawn="1"/>
          </p:nvSpPr>
          <p:spPr bwMode="auto">
            <a:xfrm flipH="1" flipV="1">
              <a:off x="6056650" y="2607378"/>
              <a:ext cx="756399" cy="41623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1" name="Freeform 722">
              <a:extLst>
                <a:ext uri="{FF2B5EF4-FFF2-40B4-BE49-F238E27FC236}">
                  <a16:creationId xmlns:a16="http://schemas.microsoft.com/office/drawing/2014/main" id="{BD5E6971-2E36-49C2-A18C-E44ED56DD2FC}"/>
                </a:ext>
              </a:extLst>
            </p:cNvPr>
            <p:cNvSpPr>
              <a:spLocks/>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2" name="Freeform 723">
              <a:extLst>
                <a:ext uri="{FF2B5EF4-FFF2-40B4-BE49-F238E27FC236}">
                  <a16:creationId xmlns:a16="http://schemas.microsoft.com/office/drawing/2014/main" id="{7A3D9AA9-E1E2-4029-B899-4ECE550884ED}"/>
                </a:ext>
              </a:extLst>
            </p:cNvPr>
            <p:cNvSpPr>
              <a:spLocks/>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3" name="Line 724">
              <a:extLst>
                <a:ext uri="{FF2B5EF4-FFF2-40B4-BE49-F238E27FC236}">
                  <a16:creationId xmlns:a16="http://schemas.microsoft.com/office/drawing/2014/main" id="{B8B84BC1-ABFC-4494-B30D-A6EF1860233A}"/>
                </a:ext>
              </a:extLst>
            </p:cNvPr>
            <p:cNvSpPr>
              <a:spLocks noChangeShapeType="1"/>
            </p:cNvSpPr>
            <p:nvPr userDrawn="1"/>
          </p:nvSpPr>
          <p:spPr bwMode="auto">
            <a:xfrm flipV="1">
              <a:off x="6299747" y="3023616"/>
              <a:ext cx="513302" cy="1643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4" name="Line 725">
              <a:extLst>
                <a:ext uri="{FF2B5EF4-FFF2-40B4-BE49-F238E27FC236}">
                  <a16:creationId xmlns:a16="http://schemas.microsoft.com/office/drawing/2014/main" id="{B682B383-105E-4EAD-BD86-FD4EB69759A7}"/>
                </a:ext>
              </a:extLst>
            </p:cNvPr>
            <p:cNvSpPr>
              <a:spLocks noChangeShapeType="1"/>
            </p:cNvSpPr>
            <p:nvPr userDrawn="1"/>
          </p:nvSpPr>
          <p:spPr bwMode="auto">
            <a:xfrm flipV="1">
              <a:off x="5392068" y="3188012"/>
              <a:ext cx="907679" cy="52379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5" name="Freeform 726">
              <a:extLst>
                <a:ext uri="{FF2B5EF4-FFF2-40B4-BE49-F238E27FC236}">
                  <a16:creationId xmlns:a16="http://schemas.microsoft.com/office/drawing/2014/main" id="{D369B045-2992-4ACC-8101-A1A1EE67E4F3}"/>
                </a:ext>
              </a:extLst>
            </p:cNvPr>
            <p:cNvSpPr>
              <a:spLocks/>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6" name="Line 728">
              <a:extLst>
                <a:ext uri="{FF2B5EF4-FFF2-40B4-BE49-F238E27FC236}">
                  <a16:creationId xmlns:a16="http://schemas.microsoft.com/office/drawing/2014/main" id="{9317A334-278A-48E8-B8D3-2293DF916002}"/>
                </a:ext>
              </a:extLst>
            </p:cNvPr>
            <p:cNvSpPr>
              <a:spLocks noChangeShapeType="1"/>
            </p:cNvSpPr>
            <p:nvPr userDrawn="1"/>
          </p:nvSpPr>
          <p:spPr bwMode="auto">
            <a:xfrm flipH="1">
              <a:off x="5517989" y="4143785"/>
              <a:ext cx="493190" cy="25359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7" name="Freeform 729">
              <a:extLst>
                <a:ext uri="{FF2B5EF4-FFF2-40B4-BE49-F238E27FC236}">
                  <a16:creationId xmlns:a16="http://schemas.microsoft.com/office/drawing/2014/main" id="{4EA0E68B-D8F2-42F6-8C14-301B06EF1F7D}"/>
                </a:ext>
              </a:extLst>
            </p:cNvPr>
            <p:cNvSpPr>
              <a:spLocks/>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8" name="Freeform 730">
              <a:extLst>
                <a:ext uri="{FF2B5EF4-FFF2-40B4-BE49-F238E27FC236}">
                  <a16:creationId xmlns:a16="http://schemas.microsoft.com/office/drawing/2014/main" id="{B84FD183-8218-4A53-93E4-9E027E339510}"/>
                </a:ext>
              </a:extLst>
            </p:cNvPr>
            <p:cNvSpPr>
              <a:spLocks/>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9" name="Freeform 731">
              <a:extLst>
                <a:ext uri="{FF2B5EF4-FFF2-40B4-BE49-F238E27FC236}">
                  <a16:creationId xmlns:a16="http://schemas.microsoft.com/office/drawing/2014/main" id="{639288E0-5A07-4036-BF89-D8EAD749F54A}"/>
                </a:ext>
              </a:extLst>
            </p:cNvPr>
            <p:cNvSpPr>
              <a:spLocks/>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0" name="Line 732">
              <a:extLst>
                <a:ext uri="{FF2B5EF4-FFF2-40B4-BE49-F238E27FC236}">
                  <a16:creationId xmlns:a16="http://schemas.microsoft.com/office/drawing/2014/main" id="{63103ABF-C65D-4BB4-AB53-2DBEECE71821}"/>
                </a:ext>
              </a:extLst>
            </p:cNvPr>
            <p:cNvSpPr>
              <a:spLocks noChangeShapeType="1"/>
            </p:cNvSpPr>
            <p:nvPr userDrawn="1"/>
          </p:nvSpPr>
          <p:spPr bwMode="auto">
            <a:xfrm>
              <a:off x="6299747" y="3188012"/>
              <a:ext cx="500185" cy="4826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1" name="Line 733">
              <a:extLst>
                <a:ext uri="{FF2B5EF4-FFF2-40B4-BE49-F238E27FC236}">
                  <a16:creationId xmlns:a16="http://schemas.microsoft.com/office/drawing/2014/main" id="{6CFAB074-72B6-47B0-B216-B8885A289764}"/>
                </a:ext>
              </a:extLst>
            </p:cNvPr>
            <p:cNvSpPr>
              <a:spLocks noChangeShapeType="1"/>
            </p:cNvSpPr>
            <p:nvPr userDrawn="1"/>
          </p:nvSpPr>
          <p:spPr bwMode="auto">
            <a:xfrm>
              <a:off x="5507496" y="2989512"/>
              <a:ext cx="792251" cy="19850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grpSp>
    </p:spTree>
    <p:extLst>
      <p:ext uri="{BB962C8B-B14F-4D97-AF65-F5344CB8AC3E}">
        <p14:creationId xmlns:p14="http://schemas.microsoft.com/office/powerpoint/2010/main" val="10927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0BC70F81-3213-495A-8E3B-743113F96400}"/>
              </a:ext>
            </a:extLst>
          </p:cNvPr>
          <p:cNvSpPr/>
          <p:nvPr/>
        </p:nvSpPr>
        <p:spPr>
          <a:xfrm>
            <a:off x="6677527" y="3836544"/>
            <a:ext cx="4930854" cy="400110"/>
          </a:xfrm>
          <a:prstGeom prst="roundRect">
            <a:avLst/>
          </a:prstGeom>
          <a:gradFill flip="none" rotWithShape="1">
            <a:gsLst>
              <a:gs pos="0">
                <a:schemeClr val="tx1">
                  <a:alpha val="83000"/>
                </a:schemeClr>
              </a:gs>
              <a:gs pos="100000">
                <a:schemeClr val="tx1">
                  <a:alpha val="0"/>
                </a:schemeClr>
              </a:gs>
            </a:gsLst>
            <a:lin ang="16200000" scaled="1"/>
            <a:tileRect/>
          </a:gra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DD527AF-FE50-4184-AC04-26EBFCD5D16C}"/>
              </a:ext>
            </a:extLst>
          </p:cNvPr>
          <p:cNvSpPr/>
          <p:nvPr/>
        </p:nvSpPr>
        <p:spPr>
          <a:xfrm>
            <a:off x="6677527" y="5964215"/>
            <a:ext cx="4930854" cy="400110"/>
          </a:xfrm>
          <a:prstGeom prst="roundRect">
            <a:avLst/>
          </a:prstGeom>
          <a:gradFill flip="none" rotWithShape="1">
            <a:gsLst>
              <a:gs pos="0">
                <a:schemeClr val="tx1">
                  <a:alpha val="83000"/>
                </a:schemeClr>
              </a:gs>
              <a:gs pos="100000">
                <a:schemeClr val="tx1">
                  <a:alpha val="0"/>
                </a:schemeClr>
              </a:gs>
            </a:gsLst>
            <a:lin ang="16200000" scaled="1"/>
            <a:tileRect/>
          </a:gra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7870ADB-D917-49A9-9D37-B061D016BE36}"/>
              </a:ext>
            </a:extLst>
          </p:cNvPr>
          <p:cNvSpPr>
            <a:spLocks noGrp="1"/>
          </p:cNvSpPr>
          <p:nvPr>
            <p:ph type="title"/>
          </p:nvPr>
        </p:nvSpPr>
        <p:spPr>
          <a:xfrm>
            <a:off x="6687466" y="226518"/>
            <a:ext cx="4920915" cy="625725"/>
          </a:xfrm>
        </p:spPr>
        <p:txBody>
          <a:bodyPr/>
          <a:lstStyle/>
          <a:p>
            <a:r>
              <a:rPr lang="en-US" dirty="0"/>
              <a:t>Project Overview</a:t>
            </a:r>
          </a:p>
        </p:txBody>
      </p:sp>
      <p:sp>
        <p:nvSpPr>
          <p:cNvPr id="10" name="Rectangle: Rounded Corners 9">
            <a:extLst>
              <a:ext uri="{FF2B5EF4-FFF2-40B4-BE49-F238E27FC236}">
                <a16:creationId xmlns:a16="http://schemas.microsoft.com/office/drawing/2014/main" id="{33960F53-D657-43FD-9F30-EA58FDFC66EC}"/>
              </a:ext>
            </a:extLst>
          </p:cNvPr>
          <p:cNvSpPr/>
          <p:nvPr/>
        </p:nvSpPr>
        <p:spPr>
          <a:xfrm>
            <a:off x="6677527" y="879713"/>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E5A257E-CF5D-4562-BC29-1CEE291CC95F}"/>
              </a:ext>
            </a:extLst>
          </p:cNvPr>
          <p:cNvSpPr/>
          <p:nvPr/>
        </p:nvSpPr>
        <p:spPr>
          <a:xfrm>
            <a:off x="6687467" y="1537880"/>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9CDDBBB-C8D9-438C-8C9F-509F6A0FE505}"/>
              </a:ext>
            </a:extLst>
          </p:cNvPr>
          <p:cNvSpPr/>
          <p:nvPr/>
        </p:nvSpPr>
        <p:spPr>
          <a:xfrm>
            <a:off x="6687466" y="2192296"/>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ACE9C3E-3836-47AD-A662-FC3A5763ACC9}"/>
              </a:ext>
            </a:extLst>
          </p:cNvPr>
          <p:cNvSpPr/>
          <p:nvPr/>
        </p:nvSpPr>
        <p:spPr>
          <a:xfrm>
            <a:off x="6677527" y="2860105"/>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1337805-75EA-4F48-8B64-321233C18619}"/>
              </a:ext>
            </a:extLst>
          </p:cNvPr>
          <p:cNvSpPr/>
          <p:nvPr/>
        </p:nvSpPr>
        <p:spPr>
          <a:xfrm>
            <a:off x="6677527" y="3517656"/>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56580B1-C82A-49AB-A40F-080D460B2DB7}"/>
              </a:ext>
            </a:extLst>
          </p:cNvPr>
          <p:cNvSpPr/>
          <p:nvPr/>
        </p:nvSpPr>
        <p:spPr>
          <a:xfrm>
            <a:off x="6677527" y="4275611"/>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CF6AD9-E255-42E8-991F-FE5DAC07A575}"/>
              </a:ext>
            </a:extLst>
          </p:cNvPr>
          <p:cNvSpPr txBox="1"/>
          <p:nvPr/>
        </p:nvSpPr>
        <p:spPr>
          <a:xfrm>
            <a:off x="7514413" y="992520"/>
            <a:ext cx="341069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Objective</a:t>
            </a:r>
          </a:p>
        </p:txBody>
      </p:sp>
      <p:sp>
        <p:nvSpPr>
          <p:cNvPr id="17" name="TextBox 16">
            <a:extLst>
              <a:ext uri="{FF2B5EF4-FFF2-40B4-BE49-F238E27FC236}">
                <a16:creationId xmlns:a16="http://schemas.microsoft.com/office/drawing/2014/main" id="{9067B68F-17E9-4560-8EB0-27F3DC551FD2}"/>
              </a:ext>
            </a:extLst>
          </p:cNvPr>
          <p:cNvSpPr txBox="1"/>
          <p:nvPr/>
        </p:nvSpPr>
        <p:spPr>
          <a:xfrm>
            <a:off x="11011228" y="992520"/>
            <a:ext cx="460382"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03</a:t>
            </a:r>
          </a:p>
        </p:txBody>
      </p:sp>
      <p:sp>
        <p:nvSpPr>
          <p:cNvPr id="18" name="TextBox 17">
            <a:extLst>
              <a:ext uri="{FF2B5EF4-FFF2-40B4-BE49-F238E27FC236}">
                <a16:creationId xmlns:a16="http://schemas.microsoft.com/office/drawing/2014/main" id="{B1A8031C-4841-46EE-8B8D-E28763222B6B}"/>
              </a:ext>
            </a:extLst>
          </p:cNvPr>
          <p:cNvSpPr txBox="1"/>
          <p:nvPr/>
        </p:nvSpPr>
        <p:spPr>
          <a:xfrm>
            <a:off x="7524352" y="1650687"/>
            <a:ext cx="2306382"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Data Sources</a:t>
            </a:r>
          </a:p>
        </p:txBody>
      </p:sp>
      <p:sp>
        <p:nvSpPr>
          <p:cNvPr id="19" name="TextBox 18">
            <a:extLst>
              <a:ext uri="{FF2B5EF4-FFF2-40B4-BE49-F238E27FC236}">
                <a16:creationId xmlns:a16="http://schemas.microsoft.com/office/drawing/2014/main" id="{EDF0E550-5C12-4226-93F6-086A3E75A3EE}"/>
              </a:ext>
            </a:extLst>
          </p:cNvPr>
          <p:cNvSpPr txBox="1"/>
          <p:nvPr/>
        </p:nvSpPr>
        <p:spPr>
          <a:xfrm>
            <a:off x="11021167" y="1650687"/>
            <a:ext cx="460382"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04</a:t>
            </a:r>
          </a:p>
        </p:txBody>
      </p:sp>
      <p:sp>
        <p:nvSpPr>
          <p:cNvPr id="20" name="TextBox 19">
            <a:extLst>
              <a:ext uri="{FF2B5EF4-FFF2-40B4-BE49-F238E27FC236}">
                <a16:creationId xmlns:a16="http://schemas.microsoft.com/office/drawing/2014/main" id="{049CDDAF-3F22-4A39-B334-924E1E9DD7C4}"/>
              </a:ext>
            </a:extLst>
          </p:cNvPr>
          <p:cNvSpPr txBox="1"/>
          <p:nvPr/>
        </p:nvSpPr>
        <p:spPr>
          <a:xfrm>
            <a:off x="7525275" y="2181054"/>
            <a:ext cx="2840247" cy="70788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Data Processing/</a:t>
            </a:r>
          </a:p>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t>Visualization</a:t>
            </a:r>
            <a:endParaRPr kumimoji="0" lang="en-US" sz="2000" b="0" i="0" u="none" strike="noStrike" kern="0" cap="none" spc="0" normalizeH="0" baseline="0" noProof="0" dirty="0">
              <a:ln>
                <a:noFill/>
              </a:ln>
              <a:effectLst/>
              <a:uLnTx/>
              <a:uFillTx/>
            </a:endParaRPr>
          </a:p>
        </p:txBody>
      </p:sp>
      <p:sp>
        <p:nvSpPr>
          <p:cNvPr id="21" name="TextBox 20">
            <a:extLst>
              <a:ext uri="{FF2B5EF4-FFF2-40B4-BE49-F238E27FC236}">
                <a16:creationId xmlns:a16="http://schemas.microsoft.com/office/drawing/2014/main" id="{3A619871-9D9E-4F35-852A-4D1E7548C15C}"/>
              </a:ext>
            </a:extLst>
          </p:cNvPr>
          <p:cNvSpPr txBox="1"/>
          <p:nvPr/>
        </p:nvSpPr>
        <p:spPr>
          <a:xfrm>
            <a:off x="10642857" y="2305103"/>
            <a:ext cx="838691"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05</a:t>
            </a:r>
            <a:r>
              <a:rPr lang="en-US" sz="2000" kern="0" dirty="0"/>
              <a:t>-</a:t>
            </a:r>
            <a:r>
              <a:rPr kumimoji="0" lang="en-US" sz="2000" b="0" i="0" u="none" strike="noStrike" kern="0" cap="none" spc="0" normalizeH="0" baseline="0" noProof="0" dirty="0">
                <a:ln>
                  <a:noFill/>
                </a:ln>
                <a:effectLst/>
                <a:uLnTx/>
                <a:uFillTx/>
              </a:rPr>
              <a:t>07</a:t>
            </a:r>
          </a:p>
        </p:txBody>
      </p:sp>
      <p:sp>
        <p:nvSpPr>
          <p:cNvPr id="22" name="TextBox 21">
            <a:extLst>
              <a:ext uri="{FF2B5EF4-FFF2-40B4-BE49-F238E27FC236}">
                <a16:creationId xmlns:a16="http://schemas.microsoft.com/office/drawing/2014/main" id="{E4AB575C-BDBB-4078-A5BA-7712FC8EE19C}"/>
              </a:ext>
            </a:extLst>
          </p:cNvPr>
          <p:cNvSpPr txBox="1"/>
          <p:nvPr/>
        </p:nvSpPr>
        <p:spPr>
          <a:xfrm>
            <a:off x="7514412" y="2974744"/>
            <a:ext cx="257179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Feature Engineering</a:t>
            </a:r>
          </a:p>
        </p:txBody>
      </p:sp>
      <p:sp>
        <p:nvSpPr>
          <p:cNvPr id="23" name="TextBox 22">
            <a:extLst>
              <a:ext uri="{FF2B5EF4-FFF2-40B4-BE49-F238E27FC236}">
                <a16:creationId xmlns:a16="http://schemas.microsoft.com/office/drawing/2014/main" id="{A50A07B9-71EF-45B9-A17C-E3A741748EAA}"/>
              </a:ext>
            </a:extLst>
          </p:cNvPr>
          <p:cNvSpPr txBox="1"/>
          <p:nvPr/>
        </p:nvSpPr>
        <p:spPr>
          <a:xfrm>
            <a:off x="11011226" y="2972912"/>
            <a:ext cx="460383"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09</a:t>
            </a:r>
          </a:p>
        </p:txBody>
      </p:sp>
      <p:sp>
        <p:nvSpPr>
          <p:cNvPr id="24" name="TextBox 23">
            <a:extLst>
              <a:ext uri="{FF2B5EF4-FFF2-40B4-BE49-F238E27FC236}">
                <a16:creationId xmlns:a16="http://schemas.microsoft.com/office/drawing/2014/main" id="{242349B8-9750-4B97-B198-C0E4F8784ECB}"/>
              </a:ext>
            </a:extLst>
          </p:cNvPr>
          <p:cNvSpPr txBox="1"/>
          <p:nvPr/>
        </p:nvSpPr>
        <p:spPr>
          <a:xfrm>
            <a:off x="7514412" y="3472323"/>
            <a:ext cx="3561699" cy="70788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Model Selection/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Hyperparameter Tuning</a:t>
            </a:r>
          </a:p>
        </p:txBody>
      </p:sp>
      <p:sp>
        <p:nvSpPr>
          <p:cNvPr id="25" name="TextBox 24">
            <a:extLst>
              <a:ext uri="{FF2B5EF4-FFF2-40B4-BE49-F238E27FC236}">
                <a16:creationId xmlns:a16="http://schemas.microsoft.com/office/drawing/2014/main" id="{DC6D4DBC-F5CC-455D-A454-DEFC4500A2A3}"/>
              </a:ext>
            </a:extLst>
          </p:cNvPr>
          <p:cNvSpPr txBox="1"/>
          <p:nvPr/>
        </p:nvSpPr>
        <p:spPr>
          <a:xfrm>
            <a:off x="11011226" y="3630463"/>
            <a:ext cx="460383"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10</a:t>
            </a:r>
          </a:p>
        </p:txBody>
      </p:sp>
      <p:sp>
        <p:nvSpPr>
          <p:cNvPr id="26" name="TextBox 25">
            <a:extLst>
              <a:ext uri="{FF2B5EF4-FFF2-40B4-BE49-F238E27FC236}">
                <a16:creationId xmlns:a16="http://schemas.microsoft.com/office/drawing/2014/main" id="{BC52B0A5-A2A6-4006-9487-C2FC27D5CB8A}"/>
              </a:ext>
            </a:extLst>
          </p:cNvPr>
          <p:cNvSpPr txBox="1"/>
          <p:nvPr/>
        </p:nvSpPr>
        <p:spPr>
          <a:xfrm>
            <a:off x="7514411" y="4388418"/>
            <a:ext cx="2657239"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Training and Testing</a:t>
            </a:r>
          </a:p>
        </p:txBody>
      </p:sp>
      <p:sp>
        <p:nvSpPr>
          <p:cNvPr id="27" name="TextBox 26">
            <a:extLst>
              <a:ext uri="{FF2B5EF4-FFF2-40B4-BE49-F238E27FC236}">
                <a16:creationId xmlns:a16="http://schemas.microsoft.com/office/drawing/2014/main" id="{99EF1BF5-572A-4E3F-92A5-EC7B694CB6FD}"/>
              </a:ext>
            </a:extLst>
          </p:cNvPr>
          <p:cNvSpPr txBox="1"/>
          <p:nvPr/>
        </p:nvSpPr>
        <p:spPr>
          <a:xfrm>
            <a:off x="11011226" y="4388418"/>
            <a:ext cx="460383"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11</a:t>
            </a:r>
          </a:p>
        </p:txBody>
      </p:sp>
      <p:pic>
        <p:nvPicPr>
          <p:cNvPr id="28" name="Graphic 27" descr="Head with gears">
            <a:extLst>
              <a:ext uri="{FF2B5EF4-FFF2-40B4-BE49-F238E27FC236}">
                <a16:creationId xmlns:a16="http://schemas.microsoft.com/office/drawing/2014/main" id="{DD198D13-07AF-4BB2-A093-1487A77AD9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7228" y="953563"/>
            <a:ext cx="478024" cy="478024"/>
          </a:xfrm>
          <a:prstGeom prst="rect">
            <a:avLst/>
          </a:prstGeom>
        </p:spPr>
      </p:pic>
      <p:pic>
        <p:nvPicPr>
          <p:cNvPr id="29" name="Gráfico 11" descr="Bullseye">
            <a:extLst>
              <a:ext uri="{FF2B5EF4-FFF2-40B4-BE49-F238E27FC236}">
                <a16:creationId xmlns:a16="http://schemas.microsoft.com/office/drawing/2014/main" id="{120808D7-C425-429B-BE38-4B4185C88E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77227" y="3591506"/>
            <a:ext cx="478024" cy="478024"/>
          </a:xfrm>
          <a:prstGeom prst="rect">
            <a:avLst/>
          </a:prstGeom>
        </p:spPr>
      </p:pic>
      <p:pic>
        <p:nvPicPr>
          <p:cNvPr id="30" name="Graphic 29" descr="Users">
            <a:extLst>
              <a:ext uri="{FF2B5EF4-FFF2-40B4-BE49-F238E27FC236}">
                <a16:creationId xmlns:a16="http://schemas.microsoft.com/office/drawing/2014/main" id="{1F334550-05FB-411C-8AA4-2DA9B83CBD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77227" y="2965603"/>
            <a:ext cx="478024" cy="478024"/>
          </a:xfrm>
          <a:prstGeom prst="rect">
            <a:avLst/>
          </a:prstGeom>
        </p:spPr>
      </p:pic>
      <p:pic>
        <p:nvPicPr>
          <p:cNvPr id="31" name="Graphic 30" descr="Lightbulb and gear">
            <a:extLst>
              <a:ext uri="{FF2B5EF4-FFF2-40B4-BE49-F238E27FC236}">
                <a16:creationId xmlns:a16="http://schemas.microsoft.com/office/drawing/2014/main" id="{A86B2293-A6FB-4F37-B4F1-F0078FA521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7166" y="2266146"/>
            <a:ext cx="478024" cy="478024"/>
          </a:xfrm>
          <a:prstGeom prst="rect">
            <a:avLst/>
          </a:prstGeom>
        </p:spPr>
      </p:pic>
      <p:pic>
        <p:nvPicPr>
          <p:cNvPr id="32" name="Graphic 31" descr="Rocket">
            <a:extLst>
              <a:ext uri="{FF2B5EF4-FFF2-40B4-BE49-F238E27FC236}">
                <a16:creationId xmlns:a16="http://schemas.microsoft.com/office/drawing/2014/main" id="{084D2953-798A-433E-AA5A-BFFB907CB4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87167" y="1611730"/>
            <a:ext cx="478024" cy="478024"/>
          </a:xfrm>
          <a:prstGeom prst="rect">
            <a:avLst/>
          </a:prstGeom>
        </p:spPr>
      </p:pic>
      <p:pic>
        <p:nvPicPr>
          <p:cNvPr id="33" name="Graphic 32" descr="Puzzle">
            <a:extLst>
              <a:ext uri="{FF2B5EF4-FFF2-40B4-BE49-F238E27FC236}">
                <a16:creationId xmlns:a16="http://schemas.microsoft.com/office/drawing/2014/main" id="{8A11D5B5-46E2-43A0-9EA3-2902F22B7F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77227" y="4358283"/>
            <a:ext cx="460381" cy="460381"/>
          </a:xfrm>
          <a:prstGeom prst="rect">
            <a:avLst/>
          </a:prstGeom>
        </p:spPr>
      </p:pic>
      <p:grpSp>
        <p:nvGrpSpPr>
          <p:cNvPr id="40" name="Group 39">
            <a:extLst>
              <a:ext uri="{FF2B5EF4-FFF2-40B4-BE49-F238E27FC236}">
                <a16:creationId xmlns:a16="http://schemas.microsoft.com/office/drawing/2014/main" id="{FFD83385-8D12-4CA5-A77A-E8A4D763DBDD}"/>
              </a:ext>
            </a:extLst>
          </p:cNvPr>
          <p:cNvGrpSpPr/>
          <p:nvPr/>
        </p:nvGrpSpPr>
        <p:grpSpPr>
          <a:xfrm>
            <a:off x="1100822" y="1361883"/>
            <a:ext cx="4275357" cy="4327250"/>
            <a:chOff x="4943475" y="2471838"/>
            <a:chExt cx="2305050" cy="2333030"/>
          </a:xfrm>
        </p:grpSpPr>
        <p:sp>
          <p:nvSpPr>
            <p:cNvPr id="41" name="Line 699">
              <a:extLst>
                <a:ext uri="{FF2B5EF4-FFF2-40B4-BE49-F238E27FC236}">
                  <a16:creationId xmlns:a16="http://schemas.microsoft.com/office/drawing/2014/main" id="{1087C59E-FB1D-4FEC-AAF3-EB69EA035B31}"/>
                </a:ext>
              </a:extLst>
            </p:cNvPr>
            <p:cNvSpPr>
              <a:spLocks noChangeShapeType="1"/>
            </p:cNvSpPr>
            <p:nvPr userDrawn="1"/>
          </p:nvSpPr>
          <p:spPr bwMode="auto">
            <a:xfrm flipH="1" flipV="1">
              <a:off x="6040910" y="2471838"/>
              <a:ext cx="622608" cy="14690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2" name="Freeform 700">
              <a:extLst>
                <a:ext uri="{FF2B5EF4-FFF2-40B4-BE49-F238E27FC236}">
                  <a16:creationId xmlns:a16="http://schemas.microsoft.com/office/drawing/2014/main" id="{9207F1F1-9176-4AA2-AEB5-4CD9C62D6E60}"/>
                </a:ext>
              </a:extLst>
            </p:cNvPr>
            <p:cNvSpPr>
              <a:spLocks/>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3" name="Freeform 701">
              <a:extLst>
                <a:ext uri="{FF2B5EF4-FFF2-40B4-BE49-F238E27FC236}">
                  <a16:creationId xmlns:a16="http://schemas.microsoft.com/office/drawing/2014/main" id="{A08A985F-C36D-47EB-B1C7-8561FB63D0C9}"/>
                </a:ext>
              </a:extLst>
            </p:cNvPr>
            <p:cNvSpPr>
              <a:spLocks/>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4" name="Line 702">
              <a:extLst>
                <a:ext uri="{FF2B5EF4-FFF2-40B4-BE49-F238E27FC236}">
                  <a16:creationId xmlns:a16="http://schemas.microsoft.com/office/drawing/2014/main" id="{3CE3370E-79C3-4CE5-93EF-B04B479A15DD}"/>
                </a:ext>
              </a:extLst>
            </p:cNvPr>
            <p:cNvSpPr>
              <a:spLocks noChangeShapeType="1"/>
            </p:cNvSpPr>
            <p:nvPr userDrawn="1"/>
          </p:nvSpPr>
          <p:spPr bwMode="auto">
            <a:xfrm>
              <a:off x="5035293" y="4072080"/>
              <a:ext cx="512427" cy="65408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5" name="Freeform 703">
              <a:extLst>
                <a:ext uri="{FF2B5EF4-FFF2-40B4-BE49-F238E27FC236}">
                  <a16:creationId xmlns:a16="http://schemas.microsoft.com/office/drawing/2014/main" id="{C916555B-9A48-47CE-9156-32D7C7DC84E4}"/>
                </a:ext>
              </a:extLst>
            </p:cNvPr>
            <p:cNvSpPr>
              <a:spLocks/>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6" name="Line 704">
              <a:extLst>
                <a:ext uri="{FF2B5EF4-FFF2-40B4-BE49-F238E27FC236}">
                  <a16:creationId xmlns:a16="http://schemas.microsoft.com/office/drawing/2014/main" id="{5920D791-5FB8-4F45-AAF7-500E83E0C386}"/>
                </a:ext>
              </a:extLst>
            </p:cNvPr>
            <p:cNvSpPr>
              <a:spLocks noChangeShapeType="1"/>
            </p:cNvSpPr>
            <p:nvPr userDrawn="1"/>
          </p:nvSpPr>
          <p:spPr bwMode="auto">
            <a:xfrm flipH="1">
              <a:off x="5476016" y="2471838"/>
              <a:ext cx="564894" cy="19150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7" name="Freeform 705">
              <a:extLst>
                <a:ext uri="{FF2B5EF4-FFF2-40B4-BE49-F238E27FC236}">
                  <a16:creationId xmlns:a16="http://schemas.microsoft.com/office/drawing/2014/main" id="{4BE547FE-BB1C-4810-9AD7-6B4541E910BC}"/>
                </a:ext>
              </a:extLst>
            </p:cNvPr>
            <p:cNvSpPr>
              <a:spLocks/>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8" name="Freeform 706">
              <a:extLst>
                <a:ext uri="{FF2B5EF4-FFF2-40B4-BE49-F238E27FC236}">
                  <a16:creationId xmlns:a16="http://schemas.microsoft.com/office/drawing/2014/main" id="{28724729-DB0C-47FB-BFBC-19191E972F24}"/>
                </a:ext>
              </a:extLst>
            </p:cNvPr>
            <p:cNvSpPr>
              <a:spLocks/>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9" name="Freeform 707">
              <a:extLst>
                <a:ext uri="{FF2B5EF4-FFF2-40B4-BE49-F238E27FC236}">
                  <a16:creationId xmlns:a16="http://schemas.microsoft.com/office/drawing/2014/main" id="{C5D621A0-4623-4D00-B2B6-FB07F9AD0F6B}"/>
                </a:ext>
              </a:extLst>
            </p:cNvPr>
            <p:cNvSpPr>
              <a:spLocks/>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accent3"/>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0" name="Freeform 708">
              <a:extLst>
                <a:ext uri="{FF2B5EF4-FFF2-40B4-BE49-F238E27FC236}">
                  <a16:creationId xmlns:a16="http://schemas.microsoft.com/office/drawing/2014/main" id="{0727A87D-5EED-403F-87EA-ED5146F68014}"/>
                </a:ext>
              </a:extLst>
            </p:cNvPr>
            <p:cNvSpPr>
              <a:spLocks/>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1" name="Freeform 709">
              <a:extLst>
                <a:ext uri="{FF2B5EF4-FFF2-40B4-BE49-F238E27FC236}">
                  <a16:creationId xmlns:a16="http://schemas.microsoft.com/office/drawing/2014/main" id="{46411C29-65DB-44D1-9BCB-2646CE59BDE1}"/>
                </a:ext>
              </a:extLst>
            </p:cNvPr>
            <p:cNvSpPr>
              <a:spLocks/>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2" name="Line 710">
              <a:extLst>
                <a:ext uri="{FF2B5EF4-FFF2-40B4-BE49-F238E27FC236}">
                  <a16:creationId xmlns:a16="http://schemas.microsoft.com/office/drawing/2014/main" id="{4470875B-F9E0-47F6-8D4A-C2A28DF04A5F}"/>
                </a:ext>
              </a:extLst>
            </p:cNvPr>
            <p:cNvSpPr>
              <a:spLocks noChangeShapeType="1"/>
            </p:cNvSpPr>
            <p:nvPr userDrawn="1"/>
          </p:nvSpPr>
          <p:spPr bwMode="auto">
            <a:xfrm>
              <a:off x="6040910" y="2471838"/>
              <a:ext cx="15740" cy="13554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3" name="Line 711">
              <a:extLst>
                <a:ext uri="{FF2B5EF4-FFF2-40B4-BE49-F238E27FC236}">
                  <a16:creationId xmlns:a16="http://schemas.microsoft.com/office/drawing/2014/main" id="{71942D08-9A33-49AD-BE74-EB1233C41507}"/>
                </a:ext>
              </a:extLst>
            </p:cNvPr>
            <p:cNvSpPr>
              <a:spLocks noChangeShapeType="1"/>
            </p:cNvSpPr>
            <p:nvPr userDrawn="1"/>
          </p:nvSpPr>
          <p:spPr bwMode="auto">
            <a:xfrm flipH="1">
              <a:off x="4988947" y="2662397"/>
              <a:ext cx="481831" cy="458282"/>
            </a:xfrm>
            <a:prstGeom prst="line">
              <a:avLst/>
            </a:prstGeom>
            <a:noFill/>
            <a:ln w="0">
              <a:solidFill>
                <a:schemeClr val="accent3"/>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4" name="Line 712">
              <a:extLst>
                <a:ext uri="{FF2B5EF4-FFF2-40B4-BE49-F238E27FC236}">
                  <a16:creationId xmlns:a16="http://schemas.microsoft.com/office/drawing/2014/main" id="{B1F5201D-B192-490F-9583-A880F3E2A89E}"/>
                </a:ext>
              </a:extLst>
            </p:cNvPr>
            <p:cNvSpPr>
              <a:spLocks noChangeShapeType="1"/>
            </p:cNvSpPr>
            <p:nvPr userDrawn="1"/>
          </p:nvSpPr>
          <p:spPr bwMode="auto">
            <a:xfrm flipH="1" flipV="1">
              <a:off x="7112111" y="3548285"/>
              <a:ext cx="136414" cy="6208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5" name="Line 713">
              <a:extLst>
                <a:ext uri="{FF2B5EF4-FFF2-40B4-BE49-F238E27FC236}">
                  <a16:creationId xmlns:a16="http://schemas.microsoft.com/office/drawing/2014/main" id="{8112D432-EE18-4CF1-A05A-3F4F0595B759}"/>
                </a:ext>
              </a:extLst>
            </p:cNvPr>
            <p:cNvSpPr>
              <a:spLocks noChangeShapeType="1"/>
            </p:cNvSpPr>
            <p:nvPr userDrawn="1"/>
          </p:nvSpPr>
          <p:spPr bwMode="auto">
            <a:xfrm flipH="1" flipV="1">
              <a:off x="6657687" y="2619538"/>
              <a:ext cx="155361" cy="40407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6" name="Line 714">
              <a:extLst>
                <a:ext uri="{FF2B5EF4-FFF2-40B4-BE49-F238E27FC236}">
                  <a16:creationId xmlns:a16="http://schemas.microsoft.com/office/drawing/2014/main" id="{2F84EB36-9EE1-4011-9F95-80E0622FFC83}"/>
                </a:ext>
              </a:extLst>
            </p:cNvPr>
            <p:cNvSpPr>
              <a:spLocks noChangeShapeType="1"/>
            </p:cNvSpPr>
            <p:nvPr userDrawn="1"/>
          </p:nvSpPr>
          <p:spPr bwMode="auto">
            <a:xfrm flipH="1" flipV="1">
              <a:off x="6813049" y="3023616"/>
              <a:ext cx="299062" cy="52467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7" name="Line 715">
              <a:extLst>
                <a:ext uri="{FF2B5EF4-FFF2-40B4-BE49-F238E27FC236}">
                  <a16:creationId xmlns:a16="http://schemas.microsoft.com/office/drawing/2014/main" id="{BE5E49CC-4A09-4FB7-86FD-37B0F80A7550}"/>
                </a:ext>
              </a:extLst>
            </p:cNvPr>
            <p:cNvSpPr>
              <a:spLocks noChangeShapeType="1"/>
            </p:cNvSpPr>
            <p:nvPr userDrawn="1"/>
          </p:nvSpPr>
          <p:spPr bwMode="auto">
            <a:xfrm flipH="1" flipV="1">
              <a:off x="7112111" y="3548285"/>
              <a:ext cx="13116" cy="706554"/>
            </a:xfrm>
            <a:prstGeom prst="line">
              <a:avLst/>
            </a:prstGeom>
            <a:noFill/>
            <a:ln w="0">
              <a:solidFill>
                <a:schemeClr val="accent3"/>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8" name="Freeform 716">
              <a:extLst>
                <a:ext uri="{FF2B5EF4-FFF2-40B4-BE49-F238E27FC236}">
                  <a16:creationId xmlns:a16="http://schemas.microsoft.com/office/drawing/2014/main" id="{8D47798F-3007-48A5-9361-8223755FC4AB}"/>
                </a:ext>
              </a:extLst>
            </p:cNvPr>
            <p:cNvSpPr>
              <a:spLocks/>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9" name="Line 717">
              <a:extLst>
                <a:ext uri="{FF2B5EF4-FFF2-40B4-BE49-F238E27FC236}">
                  <a16:creationId xmlns:a16="http://schemas.microsoft.com/office/drawing/2014/main" id="{626BDF1D-F790-47AB-AA64-C86B0E746B11}"/>
                </a:ext>
              </a:extLst>
            </p:cNvPr>
            <p:cNvSpPr>
              <a:spLocks noChangeShapeType="1"/>
            </p:cNvSpPr>
            <p:nvPr userDrawn="1"/>
          </p:nvSpPr>
          <p:spPr bwMode="auto">
            <a:xfrm>
              <a:off x="5392068" y="3704811"/>
              <a:ext cx="619110" cy="438974"/>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0" name="Line 718">
              <a:extLst>
                <a:ext uri="{FF2B5EF4-FFF2-40B4-BE49-F238E27FC236}">
                  <a16:creationId xmlns:a16="http://schemas.microsoft.com/office/drawing/2014/main" id="{68D5E6FD-7A50-46C1-8759-E020131B8B32}"/>
                </a:ext>
              </a:extLst>
            </p:cNvPr>
            <p:cNvSpPr>
              <a:spLocks noChangeShapeType="1"/>
            </p:cNvSpPr>
            <p:nvPr userDrawn="1"/>
          </p:nvSpPr>
          <p:spPr bwMode="auto">
            <a:xfrm>
              <a:off x="4988947" y="3120679"/>
              <a:ext cx="403121" cy="584132"/>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1" name="Line 719">
              <a:extLst>
                <a:ext uri="{FF2B5EF4-FFF2-40B4-BE49-F238E27FC236}">
                  <a16:creationId xmlns:a16="http://schemas.microsoft.com/office/drawing/2014/main" id="{4A87D4AE-D940-4A29-843C-4F70CD6F043C}"/>
                </a:ext>
              </a:extLst>
            </p:cNvPr>
            <p:cNvSpPr>
              <a:spLocks noChangeShapeType="1"/>
            </p:cNvSpPr>
            <p:nvPr userDrawn="1"/>
          </p:nvSpPr>
          <p:spPr bwMode="auto">
            <a:xfrm flipH="1">
              <a:off x="4988947" y="2989512"/>
              <a:ext cx="518549" cy="13116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2" name="Line 720">
              <a:extLst>
                <a:ext uri="{FF2B5EF4-FFF2-40B4-BE49-F238E27FC236}">
                  <a16:creationId xmlns:a16="http://schemas.microsoft.com/office/drawing/2014/main" id="{34F5040B-333D-4CE9-9249-5CC230F1472A}"/>
                </a:ext>
              </a:extLst>
            </p:cNvPr>
            <p:cNvSpPr>
              <a:spLocks noChangeShapeType="1"/>
            </p:cNvSpPr>
            <p:nvPr userDrawn="1"/>
          </p:nvSpPr>
          <p:spPr bwMode="auto">
            <a:xfrm flipH="1">
              <a:off x="5507496" y="2607378"/>
              <a:ext cx="549154" cy="38213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3" name="Line 721">
              <a:extLst>
                <a:ext uri="{FF2B5EF4-FFF2-40B4-BE49-F238E27FC236}">
                  <a16:creationId xmlns:a16="http://schemas.microsoft.com/office/drawing/2014/main" id="{61CD71F8-B428-45A0-91E4-29B20D2BFC2A}"/>
                </a:ext>
              </a:extLst>
            </p:cNvPr>
            <p:cNvSpPr>
              <a:spLocks noChangeShapeType="1"/>
            </p:cNvSpPr>
            <p:nvPr userDrawn="1"/>
          </p:nvSpPr>
          <p:spPr bwMode="auto">
            <a:xfrm flipH="1" flipV="1">
              <a:off x="6056650" y="2607378"/>
              <a:ext cx="756399" cy="41623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4" name="Freeform 722">
              <a:extLst>
                <a:ext uri="{FF2B5EF4-FFF2-40B4-BE49-F238E27FC236}">
                  <a16:creationId xmlns:a16="http://schemas.microsoft.com/office/drawing/2014/main" id="{21E04409-594B-4A79-BDDF-15B753F18A94}"/>
                </a:ext>
              </a:extLst>
            </p:cNvPr>
            <p:cNvSpPr>
              <a:spLocks/>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5" name="Freeform 723">
              <a:extLst>
                <a:ext uri="{FF2B5EF4-FFF2-40B4-BE49-F238E27FC236}">
                  <a16:creationId xmlns:a16="http://schemas.microsoft.com/office/drawing/2014/main" id="{F5AB556B-0A16-4F9C-9036-23EE6047B269}"/>
                </a:ext>
              </a:extLst>
            </p:cNvPr>
            <p:cNvSpPr>
              <a:spLocks/>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6" name="Line 724">
              <a:extLst>
                <a:ext uri="{FF2B5EF4-FFF2-40B4-BE49-F238E27FC236}">
                  <a16:creationId xmlns:a16="http://schemas.microsoft.com/office/drawing/2014/main" id="{A90BEF6D-4E5E-465A-AE8E-FE6001759CA9}"/>
                </a:ext>
              </a:extLst>
            </p:cNvPr>
            <p:cNvSpPr>
              <a:spLocks noChangeShapeType="1"/>
            </p:cNvSpPr>
            <p:nvPr userDrawn="1"/>
          </p:nvSpPr>
          <p:spPr bwMode="auto">
            <a:xfrm flipV="1">
              <a:off x="6299747" y="3023616"/>
              <a:ext cx="513302" cy="1643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7" name="Line 725">
              <a:extLst>
                <a:ext uri="{FF2B5EF4-FFF2-40B4-BE49-F238E27FC236}">
                  <a16:creationId xmlns:a16="http://schemas.microsoft.com/office/drawing/2014/main" id="{C8CDBC49-326A-4A0A-A97C-B368DD8618B6}"/>
                </a:ext>
              </a:extLst>
            </p:cNvPr>
            <p:cNvSpPr>
              <a:spLocks noChangeShapeType="1"/>
            </p:cNvSpPr>
            <p:nvPr userDrawn="1"/>
          </p:nvSpPr>
          <p:spPr bwMode="auto">
            <a:xfrm flipV="1">
              <a:off x="5392068" y="3188012"/>
              <a:ext cx="907679" cy="52379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8" name="Freeform 726">
              <a:extLst>
                <a:ext uri="{FF2B5EF4-FFF2-40B4-BE49-F238E27FC236}">
                  <a16:creationId xmlns:a16="http://schemas.microsoft.com/office/drawing/2014/main" id="{61B989D4-9BF2-45D3-B466-F9CF19BBEC1F}"/>
                </a:ext>
              </a:extLst>
            </p:cNvPr>
            <p:cNvSpPr>
              <a:spLocks/>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69" name="Line 728">
              <a:extLst>
                <a:ext uri="{FF2B5EF4-FFF2-40B4-BE49-F238E27FC236}">
                  <a16:creationId xmlns:a16="http://schemas.microsoft.com/office/drawing/2014/main" id="{AFA23377-2BFD-4B46-A040-688FB9C4ABC6}"/>
                </a:ext>
              </a:extLst>
            </p:cNvPr>
            <p:cNvSpPr>
              <a:spLocks noChangeShapeType="1"/>
            </p:cNvSpPr>
            <p:nvPr userDrawn="1"/>
          </p:nvSpPr>
          <p:spPr bwMode="auto">
            <a:xfrm flipH="1">
              <a:off x="5517989" y="4143785"/>
              <a:ext cx="493190" cy="25359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70" name="Freeform 729">
              <a:extLst>
                <a:ext uri="{FF2B5EF4-FFF2-40B4-BE49-F238E27FC236}">
                  <a16:creationId xmlns:a16="http://schemas.microsoft.com/office/drawing/2014/main" id="{DE4EC438-BF2E-4276-B100-2F382492318A}"/>
                </a:ext>
              </a:extLst>
            </p:cNvPr>
            <p:cNvSpPr>
              <a:spLocks/>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71" name="Freeform 730">
              <a:extLst>
                <a:ext uri="{FF2B5EF4-FFF2-40B4-BE49-F238E27FC236}">
                  <a16:creationId xmlns:a16="http://schemas.microsoft.com/office/drawing/2014/main" id="{10139BA0-15E8-4D6B-9CDA-2108CD0B7AFC}"/>
                </a:ext>
              </a:extLst>
            </p:cNvPr>
            <p:cNvSpPr>
              <a:spLocks/>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72" name="Freeform 731">
              <a:extLst>
                <a:ext uri="{FF2B5EF4-FFF2-40B4-BE49-F238E27FC236}">
                  <a16:creationId xmlns:a16="http://schemas.microsoft.com/office/drawing/2014/main" id="{D203C496-485B-4A13-80AF-A2BF1ACD8359}"/>
                </a:ext>
              </a:extLst>
            </p:cNvPr>
            <p:cNvSpPr>
              <a:spLocks/>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73" name="Line 732">
              <a:extLst>
                <a:ext uri="{FF2B5EF4-FFF2-40B4-BE49-F238E27FC236}">
                  <a16:creationId xmlns:a16="http://schemas.microsoft.com/office/drawing/2014/main" id="{F06D5350-A551-48D6-B5C3-4EBAE589DAE5}"/>
                </a:ext>
              </a:extLst>
            </p:cNvPr>
            <p:cNvSpPr>
              <a:spLocks noChangeShapeType="1"/>
            </p:cNvSpPr>
            <p:nvPr userDrawn="1"/>
          </p:nvSpPr>
          <p:spPr bwMode="auto">
            <a:xfrm>
              <a:off x="6299747" y="3188012"/>
              <a:ext cx="500185" cy="4826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74" name="Line 733">
              <a:extLst>
                <a:ext uri="{FF2B5EF4-FFF2-40B4-BE49-F238E27FC236}">
                  <a16:creationId xmlns:a16="http://schemas.microsoft.com/office/drawing/2014/main" id="{EE3255CE-7C34-4ACC-BFC7-FA1AE9ADF333}"/>
                </a:ext>
              </a:extLst>
            </p:cNvPr>
            <p:cNvSpPr>
              <a:spLocks noChangeShapeType="1"/>
            </p:cNvSpPr>
            <p:nvPr userDrawn="1"/>
          </p:nvSpPr>
          <p:spPr bwMode="auto">
            <a:xfrm>
              <a:off x="5507496" y="2989512"/>
              <a:ext cx="792251" cy="19850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grpSp>
      <p:sp>
        <p:nvSpPr>
          <p:cNvPr id="7" name="Rectangle: Rounded Corners 6">
            <a:extLst>
              <a:ext uri="{FF2B5EF4-FFF2-40B4-BE49-F238E27FC236}">
                <a16:creationId xmlns:a16="http://schemas.microsoft.com/office/drawing/2014/main" id="{3DC36D86-B362-CB57-6876-E1C5473E8E79}"/>
              </a:ext>
            </a:extLst>
          </p:cNvPr>
          <p:cNvSpPr/>
          <p:nvPr/>
        </p:nvSpPr>
        <p:spPr>
          <a:xfrm>
            <a:off x="6687466" y="4940293"/>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0C1B77-4085-2381-2069-F8A53AA648E4}"/>
              </a:ext>
            </a:extLst>
          </p:cNvPr>
          <p:cNvSpPr txBox="1"/>
          <p:nvPr/>
        </p:nvSpPr>
        <p:spPr>
          <a:xfrm>
            <a:off x="7524351" y="5053100"/>
            <a:ext cx="2306382"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Model Evaluation</a:t>
            </a:r>
          </a:p>
        </p:txBody>
      </p:sp>
      <p:sp>
        <p:nvSpPr>
          <p:cNvPr id="9" name="TextBox 8">
            <a:extLst>
              <a:ext uri="{FF2B5EF4-FFF2-40B4-BE49-F238E27FC236}">
                <a16:creationId xmlns:a16="http://schemas.microsoft.com/office/drawing/2014/main" id="{49BFC342-F23A-3A2F-8F82-5170584B534E}"/>
              </a:ext>
            </a:extLst>
          </p:cNvPr>
          <p:cNvSpPr txBox="1"/>
          <p:nvPr/>
        </p:nvSpPr>
        <p:spPr>
          <a:xfrm>
            <a:off x="11021165" y="5053100"/>
            <a:ext cx="460383"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12</a:t>
            </a:r>
          </a:p>
        </p:txBody>
      </p:sp>
      <p:pic>
        <p:nvPicPr>
          <p:cNvPr id="75" name="グラフィックス 105" descr="Magnifying glass">
            <a:extLst>
              <a:ext uri="{FF2B5EF4-FFF2-40B4-BE49-F238E27FC236}">
                <a16:creationId xmlns:a16="http://schemas.microsoft.com/office/drawing/2014/main" id="{A4683567-EE6B-F51C-B323-F6C74E6E725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7166" y="5022965"/>
            <a:ext cx="460381" cy="460381"/>
          </a:xfrm>
          <a:prstGeom prst="rect">
            <a:avLst/>
          </a:prstGeom>
        </p:spPr>
      </p:pic>
      <p:sp>
        <p:nvSpPr>
          <p:cNvPr id="76" name="Rectangle: Rounded Corners 75">
            <a:extLst>
              <a:ext uri="{FF2B5EF4-FFF2-40B4-BE49-F238E27FC236}">
                <a16:creationId xmlns:a16="http://schemas.microsoft.com/office/drawing/2014/main" id="{A73F8EB9-F1E0-2102-863C-9958F4E9840F}"/>
              </a:ext>
            </a:extLst>
          </p:cNvPr>
          <p:cNvSpPr/>
          <p:nvPr/>
        </p:nvSpPr>
        <p:spPr>
          <a:xfrm>
            <a:off x="6687466" y="5709934"/>
            <a:ext cx="4920914" cy="625725"/>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D101755E-8539-7896-5A0B-E1BE48058D44}"/>
              </a:ext>
            </a:extLst>
          </p:cNvPr>
          <p:cNvSpPr txBox="1"/>
          <p:nvPr/>
        </p:nvSpPr>
        <p:spPr>
          <a:xfrm>
            <a:off x="7524351" y="5702326"/>
            <a:ext cx="3435866" cy="70788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Key Findings / Future Exploration</a:t>
            </a:r>
          </a:p>
        </p:txBody>
      </p:sp>
      <p:sp>
        <p:nvSpPr>
          <p:cNvPr id="78" name="TextBox 77">
            <a:extLst>
              <a:ext uri="{FF2B5EF4-FFF2-40B4-BE49-F238E27FC236}">
                <a16:creationId xmlns:a16="http://schemas.microsoft.com/office/drawing/2014/main" id="{5D72491A-ABAA-7182-2C10-A883D25ADBE0}"/>
              </a:ext>
            </a:extLst>
          </p:cNvPr>
          <p:cNvSpPr txBox="1"/>
          <p:nvPr/>
        </p:nvSpPr>
        <p:spPr>
          <a:xfrm>
            <a:off x="11021165" y="5822741"/>
            <a:ext cx="460383" cy="40011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rPr>
              <a:t>13</a:t>
            </a:r>
          </a:p>
        </p:txBody>
      </p:sp>
      <p:pic>
        <p:nvPicPr>
          <p:cNvPr id="79" name="Graphic 9" descr="Bar chart">
            <a:extLst>
              <a:ext uri="{FF2B5EF4-FFF2-40B4-BE49-F238E27FC236}">
                <a16:creationId xmlns:a16="http://schemas.microsoft.com/office/drawing/2014/main" id="{78CA1398-4EDA-45ED-B989-ECE8B0811FC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787166" y="5792606"/>
            <a:ext cx="460381" cy="460381"/>
          </a:xfrm>
          <a:prstGeom prst="rect">
            <a:avLst/>
          </a:prstGeom>
        </p:spPr>
      </p:pic>
    </p:spTree>
    <p:extLst>
      <p:ext uri="{BB962C8B-B14F-4D97-AF65-F5344CB8AC3E}">
        <p14:creationId xmlns:p14="http://schemas.microsoft.com/office/powerpoint/2010/main" val="133263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F8E80FF1-148C-4522-8F36-565CD4714839}"/>
              </a:ext>
            </a:extLst>
          </p:cNvPr>
          <p:cNvSpPr/>
          <p:nvPr/>
        </p:nvSpPr>
        <p:spPr>
          <a:xfrm>
            <a:off x="4152800" y="3541604"/>
            <a:ext cx="4275168" cy="3083169"/>
          </a:xfrm>
          <a:prstGeom prst="ellipse">
            <a:avLst/>
          </a:prstGeom>
          <a:gradFill flip="none" rotWithShape="1">
            <a:gsLst>
              <a:gs pos="100000">
                <a:schemeClr val="tx1">
                  <a:alpha val="28000"/>
                </a:schemeClr>
              </a:gs>
              <a:gs pos="44000">
                <a:schemeClr val="tx1">
                  <a:alpha val="0"/>
                </a:schemeClr>
              </a:gs>
            </a:gsLst>
            <a:lin ang="5400000" scaled="1"/>
            <a:tileRect/>
          </a:gradFill>
          <a:ln>
            <a:noFill/>
          </a:ln>
          <a:effectLst>
            <a:softEdge rad="622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46989-CF0F-4DB3-8857-14189F541BD6}"/>
              </a:ext>
            </a:extLst>
          </p:cNvPr>
          <p:cNvSpPr>
            <a:spLocks noGrp="1"/>
          </p:cNvSpPr>
          <p:nvPr>
            <p:ph type="title"/>
          </p:nvPr>
        </p:nvSpPr>
        <p:spPr/>
        <p:txBody>
          <a:bodyPr/>
          <a:lstStyle/>
          <a:p>
            <a:r>
              <a:rPr lang="en-US" dirty="0"/>
              <a:t>OBJECTIVE</a:t>
            </a:r>
          </a:p>
        </p:txBody>
      </p:sp>
      <p:sp>
        <p:nvSpPr>
          <p:cNvPr id="3" name="Oval 2">
            <a:extLst>
              <a:ext uri="{FF2B5EF4-FFF2-40B4-BE49-F238E27FC236}">
                <a16:creationId xmlns:a16="http://schemas.microsoft.com/office/drawing/2014/main" id="{1961B8E3-1984-45CF-B7B8-7E0CB6775996}"/>
              </a:ext>
            </a:extLst>
          </p:cNvPr>
          <p:cNvSpPr/>
          <p:nvPr/>
        </p:nvSpPr>
        <p:spPr>
          <a:xfrm>
            <a:off x="4113144" y="1657904"/>
            <a:ext cx="3965713" cy="3965713"/>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7F52A27-6D76-4238-8882-89BEF40A23CD}"/>
              </a:ext>
            </a:extLst>
          </p:cNvPr>
          <p:cNvSpPr/>
          <p:nvPr/>
        </p:nvSpPr>
        <p:spPr>
          <a:xfrm>
            <a:off x="4401378" y="1946138"/>
            <a:ext cx="3389244" cy="338924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EE5AEC3-B31B-4D71-AF67-4CD959CFD2AA}"/>
              </a:ext>
            </a:extLst>
          </p:cNvPr>
          <p:cNvGrpSpPr/>
          <p:nvPr/>
        </p:nvGrpSpPr>
        <p:grpSpPr>
          <a:xfrm>
            <a:off x="4768670" y="2297319"/>
            <a:ext cx="2654660" cy="2686882"/>
            <a:chOff x="4943475" y="2471838"/>
            <a:chExt cx="2305050" cy="2333030"/>
          </a:xfrm>
        </p:grpSpPr>
        <p:sp>
          <p:nvSpPr>
            <p:cNvPr id="6" name="Line 699">
              <a:extLst>
                <a:ext uri="{FF2B5EF4-FFF2-40B4-BE49-F238E27FC236}">
                  <a16:creationId xmlns:a16="http://schemas.microsoft.com/office/drawing/2014/main" id="{95F569A3-7615-4726-95A8-1C3C1530D43C}"/>
                </a:ext>
              </a:extLst>
            </p:cNvPr>
            <p:cNvSpPr>
              <a:spLocks noChangeShapeType="1"/>
            </p:cNvSpPr>
            <p:nvPr userDrawn="1"/>
          </p:nvSpPr>
          <p:spPr bwMode="auto">
            <a:xfrm flipH="1" flipV="1">
              <a:off x="6040910" y="2471838"/>
              <a:ext cx="622608" cy="14690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7" name="Freeform 700">
              <a:extLst>
                <a:ext uri="{FF2B5EF4-FFF2-40B4-BE49-F238E27FC236}">
                  <a16:creationId xmlns:a16="http://schemas.microsoft.com/office/drawing/2014/main" id="{71F96065-CA13-4581-95B0-5CFA113EEE45}"/>
                </a:ext>
              </a:extLst>
            </p:cNvPr>
            <p:cNvSpPr>
              <a:spLocks/>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8" name="Freeform 701">
              <a:extLst>
                <a:ext uri="{FF2B5EF4-FFF2-40B4-BE49-F238E27FC236}">
                  <a16:creationId xmlns:a16="http://schemas.microsoft.com/office/drawing/2014/main" id="{AA200BEF-22E4-448E-AE6C-557F0E1562D3}"/>
                </a:ext>
              </a:extLst>
            </p:cNvPr>
            <p:cNvSpPr>
              <a:spLocks/>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9" name="Line 702">
              <a:extLst>
                <a:ext uri="{FF2B5EF4-FFF2-40B4-BE49-F238E27FC236}">
                  <a16:creationId xmlns:a16="http://schemas.microsoft.com/office/drawing/2014/main" id="{F7612957-9E63-44EF-9241-E159C8E15AF9}"/>
                </a:ext>
              </a:extLst>
            </p:cNvPr>
            <p:cNvSpPr>
              <a:spLocks noChangeShapeType="1"/>
            </p:cNvSpPr>
            <p:nvPr userDrawn="1"/>
          </p:nvSpPr>
          <p:spPr bwMode="auto">
            <a:xfrm>
              <a:off x="5035293" y="4072080"/>
              <a:ext cx="512427" cy="65408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0" name="Freeform 703">
              <a:extLst>
                <a:ext uri="{FF2B5EF4-FFF2-40B4-BE49-F238E27FC236}">
                  <a16:creationId xmlns:a16="http://schemas.microsoft.com/office/drawing/2014/main" id="{0197C6B3-99EB-4752-8CA8-529A66762276}"/>
                </a:ext>
              </a:extLst>
            </p:cNvPr>
            <p:cNvSpPr>
              <a:spLocks/>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1" name="Line 704">
              <a:extLst>
                <a:ext uri="{FF2B5EF4-FFF2-40B4-BE49-F238E27FC236}">
                  <a16:creationId xmlns:a16="http://schemas.microsoft.com/office/drawing/2014/main" id="{521C057E-DDD5-4489-B784-34992F36A41A}"/>
                </a:ext>
              </a:extLst>
            </p:cNvPr>
            <p:cNvSpPr>
              <a:spLocks noChangeShapeType="1"/>
            </p:cNvSpPr>
            <p:nvPr userDrawn="1"/>
          </p:nvSpPr>
          <p:spPr bwMode="auto">
            <a:xfrm flipH="1">
              <a:off x="5476016" y="2471838"/>
              <a:ext cx="564894" cy="19150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2" name="Freeform 705">
              <a:extLst>
                <a:ext uri="{FF2B5EF4-FFF2-40B4-BE49-F238E27FC236}">
                  <a16:creationId xmlns:a16="http://schemas.microsoft.com/office/drawing/2014/main" id="{81D4FF29-19AE-4D1A-A0E7-2E4D5D6FB85E}"/>
                </a:ext>
              </a:extLst>
            </p:cNvPr>
            <p:cNvSpPr>
              <a:spLocks/>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3" name="Freeform 706">
              <a:extLst>
                <a:ext uri="{FF2B5EF4-FFF2-40B4-BE49-F238E27FC236}">
                  <a16:creationId xmlns:a16="http://schemas.microsoft.com/office/drawing/2014/main" id="{1DCDD164-8B57-4E20-A87D-E5D8069155B3}"/>
                </a:ext>
              </a:extLst>
            </p:cNvPr>
            <p:cNvSpPr>
              <a:spLocks/>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4" name="Freeform 707">
              <a:extLst>
                <a:ext uri="{FF2B5EF4-FFF2-40B4-BE49-F238E27FC236}">
                  <a16:creationId xmlns:a16="http://schemas.microsoft.com/office/drawing/2014/main" id="{7274F771-30D2-44F1-85D9-94EE3D667952}"/>
                </a:ext>
              </a:extLst>
            </p:cNvPr>
            <p:cNvSpPr>
              <a:spLocks/>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accent3"/>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5" name="Freeform 708">
              <a:extLst>
                <a:ext uri="{FF2B5EF4-FFF2-40B4-BE49-F238E27FC236}">
                  <a16:creationId xmlns:a16="http://schemas.microsoft.com/office/drawing/2014/main" id="{A8AB8A06-C0C1-4278-88EA-FAE5A1E66E7C}"/>
                </a:ext>
              </a:extLst>
            </p:cNvPr>
            <p:cNvSpPr>
              <a:spLocks/>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6" name="Freeform 709">
              <a:extLst>
                <a:ext uri="{FF2B5EF4-FFF2-40B4-BE49-F238E27FC236}">
                  <a16:creationId xmlns:a16="http://schemas.microsoft.com/office/drawing/2014/main" id="{F0EDCB9E-33A9-453D-98A8-00540BA32347}"/>
                </a:ext>
              </a:extLst>
            </p:cNvPr>
            <p:cNvSpPr>
              <a:spLocks/>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7" name="Line 710">
              <a:extLst>
                <a:ext uri="{FF2B5EF4-FFF2-40B4-BE49-F238E27FC236}">
                  <a16:creationId xmlns:a16="http://schemas.microsoft.com/office/drawing/2014/main" id="{2DC069D2-6B4E-4DC8-8CCE-C5B149008CF0}"/>
                </a:ext>
              </a:extLst>
            </p:cNvPr>
            <p:cNvSpPr>
              <a:spLocks noChangeShapeType="1"/>
            </p:cNvSpPr>
            <p:nvPr userDrawn="1"/>
          </p:nvSpPr>
          <p:spPr bwMode="auto">
            <a:xfrm>
              <a:off x="6040910" y="2471838"/>
              <a:ext cx="15740" cy="13554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8" name="Line 711">
              <a:extLst>
                <a:ext uri="{FF2B5EF4-FFF2-40B4-BE49-F238E27FC236}">
                  <a16:creationId xmlns:a16="http://schemas.microsoft.com/office/drawing/2014/main" id="{45BA6E1F-BA4E-4972-806A-5052347A0374}"/>
                </a:ext>
              </a:extLst>
            </p:cNvPr>
            <p:cNvSpPr>
              <a:spLocks noChangeShapeType="1"/>
            </p:cNvSpPr>
            <p:nvPr userDrawn="1"/>
          </p:nvSpPr>
          <p:spPr bwMode="auto">
            <a:xfrm flipH="1">
              <a:off x="4988947" y="2662397"/>
              <a:ext cx="481831" cy="458282"/>
            </a:xfrm>
            <a:prstGeom prst="line">
              <a:avLst/>
            </a:prstGeom>
            <a:noFill/>
            <a:ln w="0">
              <a:solidFill>
                <a:schemeClr val="accent3"/>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9" name="Line 712">
              <a:extLst>
                <a:ext uri="{FF2B5EF4-FFF2-40B4-BE49-F238E27FC236}">
                  <a16:creationId xmlns:a16="http://schemas.microsoft.com/office/drawing/2014/main" id="{F81BA430-1E3F-46AE-A900-B7D992435782}"/>
                </a:ext>
              </a:extLst>
            </p:cNvPr>
            <p:cNvSpPr>
              <a:spLocks noChangeShapeType="1"/>
            </p:cNvSpPr>
            <p:nvPr userDrawn="1"/>
          </p:nvSpPr>
          <p:spPr bwMode="auto">
            <a:xfrm flipH="1" flipV="1">
              <a:off x="7112111" y="3548285"/>
              <a:ext cx="136414" cy="6208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0" name="Line 713">
              <a:extLst>
                <a:ext uri="{FF2B5EF4-FFF2-40B4-BE49-F238E27FC236}">
                  <a16:creationId xmlns:a16="http://schemas.microsoft.com/office/drawing/2014/main" id="{A7FD92AE-22CF-4F93-97F1-8AC273BF8DF8}"/>
                </a:ext>
              </a:extLst>
            </p:cNvPr>
            <p:cNvSpPr>
              <a:spLocks noChangeShapeType="1"/>
            </p:cNvSpPr>
            <p:nvPr userDrawn="1"/>
          </p:nvSpPr>
          <p:spPr bwMode="auto">
            <a:xfrm flipH="1" flipV="1">
              <a:off x="6657687" y="2619538"/>
              <a:ext cx="155361" cy="40407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1" name="Line 714">
              <a:extLst>
                <a:ext uri="{FF2B5EF4-FFF2-40B4-BE49-F238E27FC236}">
                  <a16:creationId xmlns:a16="http://schemas.microsoft.com/office/drawing/2014/main" id="{3A3C5065-E24B-4304-9C44-B1D4C8268282}"/>
                </a:ext>
              </a:extLst>
            </p:cNvPr>
            <p:cNvSpPr>
              <a:spLocks noChangeShapeType="1"/>
            </p:cNvSpPr>
            <p:nvPr userDrawn="1"/>
          </p:nvSpPr>
          <p:spPr bwMode="auto">
            <a:xfrm flipH="1" flipV="1">
              <a:off x="6813049" y="3023616"/>
              <a:ext cx="299062" cy="52467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2" name="Line 715">
              <a:extLst>
                <a:ext uri="{FF2B5EF4-FFF2-40B4-BE49-F238E27FC236}">
                  <a16:creationId xmlns:a16="http://schemas.microsoft.com/office/drawing/2014/main" id="{0F83E7C9-A12A-4A83-94AB-4F9677CFBC08}"/>
                </a:ext>
              </a:extLst>
            </p:cNvPr>
            <p:cNvSpPr>
              <a:spLocks noChangeShapeType="1"/>
            </p:cNvSpPr>
            <p:nvPr userDrawn="1"/>
          </p:nvSpPr>
          <p:spPr bwMode="auto">
            <a:xfrm flipH="1" flipV="1">
              <a:off x="7112111" y="3548285"/>
              <a:ext cx="13116" cy="706554"/>
            </a:xfrm>
            <a:prstGeom prst="line">
              <a:avLst/>
            </a:prstGeom>
            <a:noFill/>
            <a:ln w="0">
              <a:solidFill>
                <a:schemeClr val="accent3"/>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3" name="Freeform 716">
              <a:extLst>
                <a:ext uri="{FF2B5EF4-FFF2-40B4-BE49-F238E27FC236}">
                  <a16:creationId xmlns:a16="http://schemas.microsoft.com/office/drawing/2014/main" id="{47A9CA44-54CB-49C8-BF1B-B3D8050A4497}"/>
                </a:ext>
              </a:extLst>
            </p:cNvPr>
            <p:cNvSpPr>
              <a:spLocks/>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4" name="Line 717">
              <a:extLst>
                <a:ext uri="{FF2B5EF4-FFF2-40B4-BE49-F238E27FC236}">
                  <a16:creationId xmlns:a16="http://schemas.microsoft.com/office/drawing/2014/main" id="{F8F5F269-4726-491E-9D49-1370B2CC0624}"/>
                </a:ext>
              </a:extLst>
            </p:cNvPr>
            <p:cNvSpPr>
              <a:spLocks noChangeShapeType="1"/>
            </p:cNvSpPr>
            <p:nvPr userDrawn="1"/>
          </p:nvSpPr>
          <p:spPr bwMode="auto">
            <a:xfrm>
              <a:off x="5392068" y="3704811"/>
              <a:ext cx="619110" cy="438974"/>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5" name="Line 718">
              <a:extLst>
                <a:ext uri="{FF2B5EF4-FFF2-40B4-BE49-F238E27FC236}">
                  <a16:creationId xmlns:a16="http://schemas.microsoft.com/office/drawing/2014/main" id="{DF42E09B-C765-4702-BE1D-255351BE0A7C}"/>
                </a:ext>
              </a:extLst>
            </p:cNvPr>
            <p:cNvSpPr>
              <a:spLocks noChangeShapeType="1"/>
            </p:cNvSpPr>
            <p:nvPr userDrawn="1"/>
          </p:nvSpPr>
          <p:spPr bwMode="auto">
            <a:xfrm>
              <a:off x="4988947" y="3120679"/>
              <a:ext cx="403121" cy="584132"/>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6" name="Line 719">
              <a:extLst>
                <a:ext uri="{FF2B5EF4-FFF2-40B4-BE49-F238E27FC236}">
                  <a16:creationId xmlns:a16="http://schemas.microsoft.com/office/drawing/2014/main" id="{4A5C1E89-6AF5-4330-AA13-58C590ABD0E7}"/>
                </a:ext>
              </a:extLst>
            </p:cNvPr>
            <p:cNvSpPr>
              <a:spLocks noChangeShapeType="1"/>
            </p:cNvSpPr>
            <p:nvPr userDrawn="1"/>
          </p:nvSpPr>
          <p:spPr bwMode="auto">
            <a:xfrm flipH="1">
              <a:off x="4988947" y="2989512"/>
              <a:ext cx="518549" cy="13116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7" name="Line 720">
              <a:extLst>
                <a:ext uri="{FF2B5EF4-FFF2-40B4-BE49-F238E27FC236}">
                  <a16:creationId xmlns:a16="http://schemas.microsoft.com/office/drawing/2014/main" id="{C00F6FF5-63A1-485C-BC58-658D2F9CDF00}"/>
                </a:ext>
              </a:extLst>
            </p:cNvPr>
            <p:cNvSpPr>
              <a:spLocks noChangeShapeType="1"/>
            </p:cNvSpPr>
            <p:nvPr userDrawn="1"/>
          </p:nvSpPr>
          <p:spPr bwMode="auto">
            <a:xfrm flipH="1">
              <a:off x="5507496" y="2607378"/>
              <a:ext cx="549154" cy="38213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8" name="Line 721">
              <a:extLst>
                <a:ext uri="{FF2B5EF4-FFF2-40B4-BE49-F238E27FC236}">
                  <a16:creationId xmlns:a16="http://schemas.microsoft.com/office/drawing/2014/main" id="{93667F12-15A4-4FE6-9C8C-86C12E8E38B8}"/>
                </a:ext>
              </a:extLst>
            </p:cNvPr>
            <p:cNvSpPr>
              <a:spLocks noChangeShapeType="1"/>
            </p:cNvSpPr>
            <p:nvPr userDrawn="1"/>
          </p:nvSpPr>
          <p:spPr bwMode="auto">
            <a:xfrm flipH="1" flipV="1">
              <a:off x="6056650" y="2607378"/>
              <a:ext cx="756399" cy="41623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9" name="Freeform 722">
              <a:extLst>
                <a:ext uri="{FF2B5EF4-FFF2-40B4-BE49-F238E27FC236}">
                  <a16:creationId xmlns:a16="http://schemas.microsoft.com/office/drawing/2014/main" id="{96228365-1868-4C27-B24A-BC0EC5151B9C}"/>
                </a:ext>
              </a:extLst>
            </p:cNvPr>
            <p:cNvSpPr>
              <a:spLocks/>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0" name="Freeform 723">
              <a:extLst>
                <a:ext uri="{FF2B5EF4-FFF2-40B4-BE49-F238E27FC236}">
                  <a16:creationId xmlns:a16="http://schemas.microsoft.com/office/drawing/2014/main" id="{1217443D-23AD-4B74-8D35-5ADA0B60ACFF}"/>
                </a:ext>
              </a:extLst>
            </p:cNvPr>
            <p:cNvSpPr>
              <a:spLocks/>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1" name="Line 724">
              <a:extLst>
                <a:ext uri="{FF2B5EF4-FFF2-40B4-BE49-F238E27FC236}">
                  <a16:creationId xmlns:a16="http://schemas.microsoft.com/office/drawing/2014/main" id="{AE1F9338-709E-40D2-8F80-4FE3DCB1E553}"/>
                </a:ext>
              </a:extLst>
            </p:cNvPr>
            <p:cNvSpPr>
              <a:spLocks noChangeShapeType="1"/>
            </p:cNvSpPr>
            <p:nvPr userDrawn="1"/>
          </p:nvSpPr>
          <p:spPr bwMode="auto">
            <a:xfrm flipV="1">
              <a:off x="6299747" y="3023616"/>
              <a:ext cx="513302" cy="1643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2" name="Line 725">
              <a:extLst>
                <a:ext uri="{FF2B5EF4-FFF2-40B4-BE49-F238E27FC236}">
                  <a16:creationId xmlns:a16="http://schemas.microsoft.com/office/drawing/2014/main" id="{E621AC40-77BC-477B-B536-0F269F432A67}"/>
                </a:ext>
              </a:extLst>
            </p:cNvPr>
            <p:cNvSpPr>
              <a:spLocks noChangeShapeType="1"/>
            </p:cNvSpPr>
            <p:nvPr userDrawn="1"/>
          </p:nvSpPr>
          <p:spPr bwMode="auto">
            <a:xfrm flipV="1">
              <a:off x="5392068" y="3188012"/>
              <a:ext cx="907679" cy="52379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3" name="Freeform 726">
              <a:extLst>
                <a:ext uri="{FF2B5EF4-FFF2-40B4-BE49-F238E27FC236}">
                  <a16:creationId xmlns:a16="http://schemas.microsoft.com/office/drawing/2014/main" id="{E8EF968D-6F38-4857-9EA5-7A42FC74D7BD}"/>
                </a:ext>
              </a:extLst>
            </p:cNvPr>
            <p:cNvSpPr>
              <a:spLocks/>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4" name="Line 728">
              <a:extLst>
                <a:ext uri="{FF2B5EF4-FFF2-40B4-BE49-F238E27FC236}">
                  <a16:creationId xmlns:a16="http://schemas.microsoft.com/office/drawing/2014/main" id="{2E1C87F0-B89C-4859-85C1-E67857282426}"/>
                </a:ext>
              </a:extLst>
            </p:cNvPr>
            <p:cNvSpPr>
              <a:spLocks noChangeShapeType="1"/>
            </p:cNvSpPr>
            <p:nvPr userDrawn="1"/>
          </p:nvSpPr>
          <p:spPr bwMode="auto">
            <a:xfrm flipH="1">
              <a:off x="5517989" y="4143785"/>
              <a:ext cx="493190" cy="25359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5" name="Freeform 729">
              <a:extLst>
                <a:ext uri="{FF2B5EF4-FFF2-40B4-BE49-F238E27FC236}">
                  <a16:creationId xmlns:a16="http://schemas.microsoft.com/office/drawing/2014/main" id="{65A9629A-537D-41E7-9564-F60B52891BBA}"/>
                </a:ext>
              </a:extLst>
            </p:cNvPr>
            <p:cNvSpPr>
              <a:spLocks/>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6" name="Freeform 730">
              <a:extLst>
                <a:ext uri="{FF2B5EF4-FFF2-40B4-BE49-F238E27FC236}">
                  <a16:creationId xmlns:a16="http://schemas.microsoft.com/office/drawing/2014/main" id="{63B17298-702A-471A-8515-2118FC4DB894}"/>
                </a:ext>
              </a:extLst>
            </p:cNvPr>
            <p:cNvSpPr>
              <a:spLocks/>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7" name="Freeform 731">
              <a:extLst>
                <a:ext uri="{FF2B5EF4-FFF2-40B4-BE49-F238E27FC236}">
                  <a16:creationId xmlns:a16="http://schemas.microsoft.com/office/drawing/2014/main" id="{4FB85E89-F80A-4F29-A2FC-DC3582BC9824}"/>
                </a:ext>
              </a:extLst>
            </p:cNvPr>
            <p:cNvSpPr>
              <a:spLocks/>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8" name="Line 732">
              <a:extLst>
                <a:ext uri="{FF2B5EF4-FFF2-40B4-BE49-F238E27FC236}">
                  <a16:creationId xmlns:a16="http://schemas.microsoft.com/office/drawing/2014/main" id="{4A29A267-0285-4D0B-A2F2-09982062B699}"/>
                </a:ext>
              </a:extLst>
            </p:cNvPr>
            <p:cNvSpPr>
              <a:spLocks noChangeShapeType="1"/>
            </p:cNvSpPr>
            <p:nvPr userDrawn="1"/>
          </p:nvSpPr>
          <p:spPr bwMode="auto">
            <a:xfrm>
              <a:off x="6299747" y="3188012"/>
              <a:ext cx="500185" cy="4826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9" name="Line 733">
              <a:extLst>
                <a:ext uri="{FF2B5EF4-FFF2-40B4-BE49-F238E27FC236}">
                  <a16:creationId xmlns:a16="http://schemas.microsoft.com/office/drawing/2014/main" id="{8F8D1C0A-F5F6-4DC6-83F7-E9F716B8A3A1}"/>
                </a:ext>
              </a:extLst>
            </p:cNvPr>
            <p:cNvSpPr>
              <a:spLocks noChangeShapeType="1"/>
            </p:cNvSpPr>
            <p:nvPr userDrawn="1"/>
          </p:nvSpPr>
          <p:spPr bwMode="auto">
            <a:xfrm>
              <a:off x="5507496" y="2989512"/>
              <a:ext cx="792251" cy="19850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grpSp>
      <p:sp>
        <p:nvSpPr>
          <p:cNvPr id="40" name="TextBox 39">
            <a:extLst>
              <a:ext uri="{FF2B5EF4-FFF2-40B4-BE49-F238E27FC236}">
                <a16:creationId xmlns:a16="http://schemas.microsoft.com/office/drawing/2014/main" id="{5C9825A1-96F8-E7A5-17A2-CD0E619F8302}"/>
              </a:ext>
            </a:extLst>
          </p:cNvPr>
          <p:cNvSpPr txBox="1"/>
          <p:nvPr/>
        </p:nvSpPr>
        <p:spPr>
          <a:xfrm>
            <a:off x="3398301" y="2719287"/>
            <a:ext cx="5985545" cy="1754326"/>
          </a:xfrm>
          <a:prstGeom prst="rect">
            <a:avLst/>
          </a:prstGeom>
          <a:noFill/>
        </p:spPr>
        <p:txBody>
          <a:bodyPr wrap="square" rtlCol="0">
            <a:spAutoFit/>
          </a:bodyPr>
          <a:lstStyle/>
          <a:p>
            <a:r>
              <a:rPr lang="en-US" dirty="0">
                <a:solidFill>
                  <a:srgbClr val="FFFFFF"/>
                </a:solidFill>
              </a:rPr>
              <a:t>In Capital Markets, Electronic Trading, FX, and Rates are key businesses. Research has shown that FX and Rates are highly correlated trading asset classes. For this project, we plan to apply AI/ML techniques to predict USD/JPY Exchange rates using other currency pairs and key economic indicators as features. </a:t>
            </a:r>
          </a:p>
        </p:txBody>
      </p:sp>
    </p:spTree>
    <p:extLst>
      <p:ext uri="{BB962C8B-B14F-4D97-AF65-F5344CB8AC3E}">
        <p14:creationId xmlns:p14="http://schemas.microsoft.com/office/powerpoint/2010/main" val="156731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4A25-E1E8-4F96-8FBF-BFF61D7DC580}"/>
              </a:ext>
            </a:extLst>
          </p:cNvPr>
          <p:cNvSpPr>
            <a:spLocks noGrp="1"/>
          </p:cNvSpPr>
          <p:nvPr>
            <p:ph type="title"/>
          </p:nvPr>
        </p:nvSpPr>
        <p:spPr>
          <a:xfrm>
            <a:off x="1039638" y="156221"/>
            <a:ext cx="10246948" cy="1458660"/>
          </a:xfrm>
        </p:spPr>
        <p:txBody>
          <a:bodyPr/>
          <a:lstStyle/>
          <a:p>
            <a:r>
              <a:rPr lang="en-US" dirty="0"/>
              <a:t>DATA SOURCES</a:t>
            </a:r>
            <a:br>
              <a:rPr lang="en-US" dirty="0"/>
            </a:br>
            <a:r>
              <a:rPr lang="en-US" dirty="0"/>
              <a:t>Yahoo Finance, FRED</a:t>
            </a:r>
            <a:br>
              <a:rPr lang="en-US" dirty="0"/>
            </a:br>
            <a:r>
              <a:rPr lang="en-US" sz="2400" dirty="0"/>
              <a:t>from Jan 2010 to Today</a:t>
            </a:r>
          </a:p>
        </p:txBody>
      </p:sp>
      <p:graphicFrame>
        <p:nvGraphicFramePr>
          <p:cNvPr id="11" name="Diagram 10">
            <a:extLst>
              <a:ext uri="{FF2B5EF4-FFF2-40B4-BE49-F238E27FC236}">
                <a16:creationId xmlns:a16="http://schemas.microsoft.com/office/drawing/2014/main" id="{67BBB93E-CCFA-065F-DCD1-FFDDE3A20C38}"/>
              </a:ext>
            </a:extLst>
          </p:cNvPr>
          <p:cNvGraphicFramePr/>
          <p:nvPr>
            <p:extLst>
              <p:ext uri="{D42A27DB-BD31-4B8C-83A1-F6EECF244321}">
                <p14:modId xmlns:p14="http://schemas.microsoft.com/office/powerpoint/2010/main" val="2823509903"/>
              </p:ext>
            </p:extLst>
          </p:nvPr>
        </p:nvGraphicFramePr>
        <p:xfrm>
          <a:off x="2401115" y="1562267"/>
          <a:ext cx="8128000" cy="491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26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28EC-A0D5-44F3-8146-171F3E692C4A}"/>
              </a:ext>
            </a:extLst>
          </p:cNvPr>
          <p:cNvSpPr>
            <a:spLocks noGrp="1"/>
          </p:cNvSpPr>
          <p:nvPr>
            <p:ph type="title"/>
          </p:nvPr>
        </p:nvSpPr>
        <p:spPr/>
        <p:txBody>
          <a:bodyPr/>
          <a:lstStyle/>
          <a:p>
            <a:r>
              <a:rPr lang="en-US" dirty="0"/>
              <a:t>Data Processing</a:t>
            </a:r>
          </a:p>
        </p:txBody>
      </p:sp>
      <p:grpSp>
        <p:nvGrpSpPr>
          <p:cNvPr id="3" name="Group 2">
            <a:extLst>
              <a:ext uri="{FF2B5EF4-FFF2-40B4-BE49-F238E27FC236}">
                <a16:creationId xmlns:a16="http://schemas.microsoft.com/office/drawing/2014/main" id="{E5A0BCA4-EF1C-4D0E-9B65-342363605A65}"/>
              </a:ext>
            </a:extLst>
          </p:cNvPr>
          <p:cNvGrpSpPr/>
          <p:nvPr/>
        </p:nvGrpSpPr>
        <p:grpSpPr>
          <a:xfrm>
            <a:off x="3435512" y="1964287"/>
            <a:ext cx="898129" cy="457779"/>
            <a:chOff x="3515359" y="2100506"/>
            <a:chExt cx="782912" cy="388223"/>
          </a:xfrm>
        </p:grpSpPr>
        <p:cxnSp>
          <p:nvCxnSpPr>
            <p:cNvPr id="4" name="Straight Connector 3">
              <a:extLst>
                <a:ext uri="{FF2B5EF4-FFF2-40B4-BE49-F238E27FC236}">
                  <a16:creationId xmlns:a16="http://schemas.microsoft.com/office/drawing/2014/main" id="{7F3A6DA5-6E0C-43E8-B6C0-7B9FB1D7BC1A}"/>
                </a:ext>
              </a:extLst>
            </p:cNvPr>
            <p:cNvCxnSpPr>
              <a:cxnSpLocks/>
            </p:cNvCxnSpPr>
            <p:nvPr/>
          </p:nvCxnSpPr>
          <p:spPr>
            <a:xfrm flipH="1" flipV="1">
              <a:off x="3910048" y="2100506"/>
              <a:ext cx="388223" cy="388223"/>
            </a:xfrm>
            <a:prstGeom prst="line">
              <a:avLst/>
            </a:prstGeom>
            <a:noFill/>
            <a:ln w="9525" cap="flat" cmpd="sng" algn="ctr">
              <a:solidFill>
                <a:schemeClr val="bg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DDAA2FD8-59E0-4E48-8798-877F1E21745B}"/>
                </a:ext>
              </a:extLst>
            </p:cNvPr>
            <p:cNvCxnSpPr>
              <a:cxnSpLocks/>
            </p:cNvCxnSpPr>
            <p:nvPr/>
          </p:nvCxnSpPr>
          <p:spPr>
            <a:xfrm flipH="1">
              <a:off x="3515359" y="2105266"/>
              <a:ext cx="402753" cy="0"/>
            </a:xfrm>
            <a:prstGeom prst="line">
              <a:avLst/>
            </a:prstGeom>
            <a:noFill/>
            <a:ln w="9525" cap="flat" cmpd="sng" algn="ctr">
              <a:solidFill>
                <a:schemeClr val="bg1"/>
              </a:solidFill>
              <a:prstDash val="solid"/>
              <a:round/>
              <a:headEnd type="none" w="med" len="med"/>
              <a:tailEnd type="none" w="med" len="med"/>
            </a:ln>
            <a:effectLst/>
          </p:spPr>
        </p:cxnSp>
      </p:grpSp>
      <p:grpSp>
        <p:nvGrpSpPr>
          <p:cNvPr id="6" name="Group 5">
            <a:extLst>
              <a:ext uri="{FF2B5EF4-FFF2-40B4-BE49-F238E27FC236}">
                <a16:creationId xmlns:a16="http://schemas.microsoft.com/office/drawing/2014/main" id="{AED4A773-5B6A-45A9-A688-B6EFDF1D5A8B}"/>
              </a:ext>
            </a:extLst>
          </p:cNvPr>
          <p:cNvGrpSpPr/>
          <p:nvPr/>
        </p:nvGrpSpPr>
        <p:grpSpPr>
          <a:xfrm flipV="1">
            <a:off x="3672596" y="5027673"/>
            <a:ext cx="1576418" cy="343191"/>
            <a:chOff x="3514634" y="2100504"/>
            <a:chExt cx="738604" cy="343191"/>
          </a:xfrm>
        </p:grpSpPr>
        <p:cxnSp>
          <p:nvCxnSpPr>
            <p:cNvPr id="7" name="Straight Connector 6">
              <a:extLst>
                <a:ext uri="{FF2B5EF4-FFF2-40B4-BE49-F238E27FC236}">
                  <a16:creationId xmlns:a16="http://schemas.microsoft.com/office/drawing/2014/main" id="{E406E765-6A95-4283-B013-B1BB66567F0D}"/>
                </a:ext>
              </a:extLst>
            </p:cNvPr>
            <p:cNvCxnSpPr>
              <a:cxnSpLocks/>
            </p:cNvCxnSpPr>
            <p:nvPr/>
          </p:nvCxnSpPr>
          <p:spPr>
            <a:xfrm flipH="1" flipV="1">
              <a:off x="3910050" y="2100504"/>
              <a:ext cx="343188" cy="343191"/>
            </a:xfrm>
            <a:prstGeom prst="line">
              <a:avLst/>
            </a:prstGeom>
            <a:noFill/>
            <a:ln w="9525" cap="flat" cmpd="sng" algn="ctr">
              <a:solidFill>
                <a:schemeClr val="bg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3BA4E31C-44D6-48AC-A668-9992FAA8C136}"/>
                </a:ext>
              </a:extLst>
            </p:cNvPr>
            <p:cNvCxnSpPr>
              <a:cxnSpLocks/>
            </p:cNvCxnSpPr>
            <p:nvPr/>
          </p:nvCxnSpPr>
          <p:spPr>
            <a:xfrm flipH="1" flipV="1">
              <a:off x="3514634" y="2102885"/>
              <a:ext cx="403478" cy="0"/>
            </a:xfrm>
            <a:prstGeom prst="line">
              <a:avLst/>
            </a:prstGeom>
            <a:noFill/>
            <a:ln w="9525" cap="flat" cmpd="sng" algn="ctr">
              <a:solidFill>
                <a:schemeClr val="bg1"/>
              </a:solidFill>
              <a:prstDash val="solid"/>
              <a:round/>
              <a:headEnd type="none" w="med" len="med"/>
              <a:tailEnd type="none" w="med" len="med"/>
            </a:ln>
            <a:effectLst/>
          </p:spPr>
        </p:cxnSp>
      </p:grpSp>
      <p:sp>
        <p:nvSpPr>
          <p:cNvPr id="9" name="Freeform: Shape 8">
            <a:extLst>
              <a:ext uri="{FF2B5EF4-FFF2-40B4-BE49-F238E27FC236}">
                <a16:creationId xmlns:a16="http://schemas.microsoft.com/office/drawing/2014/main" id="{091CF740-0152-4262-B8F2-E70639782AB0}"/>
              </a:ext>
            </a:extLst>
          </p:cNvPr>
          <p:cNvSpPr/>
          <p:nvPr/>
        </p:nvSpPr>
        <p:spPr>
          <a:xfrm>
            <a:off x="4001486" y="2255443"/>
            <a:ext cx="567973" cy="793873"/>
          </a:xfrm>
          <a:custGeom>
            <a:avLst/>
            <a:gdLst>
              <a:gd name="connsiteX0" fmla="*/ 0 w 653365"/>
              <a:gd name="connsiteY0" fmla="*/ 441765 h 913228"/>
              <a:gd name="connsiteX1" fmla="*/ 541997 w 653365"/>
              <a:gd name="connsiteY1" fmla="*/ 913228 h 913228"/>
              <a:gd name="connsiteX2" fmla="*/ 653366 w 653365"/>
              <a:gd name="connsiteY2" fmla="*/ 0 h 913228"/>
            </a:gdLst>
            <a:ahLst/>
            <a:cxnLst>
              <a:cxn ang="0">
                <a:pos x="connsiteX0" y="connsiteY0"/>
              </a:cxn>
              <a:cxn ang="0">
                <a:pos x="connsiteX1" y="connsiteY1"/>
              </a:cxn>
              <a:cxn ang="0">
                <a:pos x="connsiteX2" y="connsiteY2"/>
              </a:cxn>
            </a:cxnLst>
            <a:rect l="l" t="t" r="r" b="b"/>
            <a:pathLst>
              <a:path w="653365" h="913228">
                <a:moveTo>
                  <a:pt x="0" y="441765"/>
                </a:moveTo>
                <a:lnTo>
                  <a:pt x="541997" y="913228"/>
                </a:lnTo>
                <a:lnTo>
                  <a:pt x="653366"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 name="Freeform: Shape 9">
            <a:extLst>
              <a:ext uri="{FF2B5EF4-FFF2-40B4-BE49-F238E27FC236}">
                <a16:creationId xmlns:a16="http://schemas.microsoft.com/office/drawing/2014/main" id="{701EDD69-8C64-4143-8D78-3CCC0F6CE5B1}"/>
              </a:ext>
            </a:extLst>
          </p:cNvPr>
          <p:cNvSpPr/>
          <p:nvPr/>
        </p:nvSpPr>
        <p:spPr>
          <a:xfrm>
            <a:off x="3952920" y="4176998"/>
            <a:ext cx="338848" cy="277532"/>
          </a:xfrm>
          <a:custGeom>
            <a:avLst/>
            <a:gdLst>
              <a:gd name="connsiteX0" fmla="*/ 0 w 389792"/>
              <a:gd name="connsiteY0" fmla="*/ 259862 h 319258"/>
              <a:gd name="connsiteX1" fmla="*/ 389792 w 389792"/>
              <a:gd name="connsiteY1" fmla="*/ 0 h 319258"/>
              <a:gd name="connsiteX2" fmla="*/ 248725 w 389792"/>
              <a:gd name="connsiteY2" fmla="*/ 319259 h 319258"/>
            </a:gdLst>
            <a:ahLst/>
            <a:cxnLst>
              <a:cxn ang="0">
                <a:pos x="connsiteX0" y="connsiteY0"/>
              </a:cxn>
              <a:cxn ang="0">
                <a:pos x="connsiteX1" y="connsiteY1"/>
              </a:cxn>
              <a:cxn ang="0">
                <a:pos x="connsiteX2" y="connsiteY2"/>
              </a:cxn>
            </a:cxnLst>
            <a:rect l="l" t="t" r="r" b="b"/>
            <a:pathLst>
              <a:path w="389792" h="319258">
                <a:moveTo>
                  <a:pt x="0" y="259862"/>
                </a:moveTo>
                <a:lnTo>
                  <a:pt x="389792" y="0"/>
                </a:lnTo>
                <a:lnTo>
                  <a:pt x="248725" y="319259"/>
                </a:lnTo>
                <a:close/>
              </a:path>
            </a:pathLst>
          </a:custGeom>
          <a:no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 name="Freeform: Shape 10">
            <a:extLst>
              <a:ext uri="{FF2B5EF4-FFF2-40B4-BE49-F238E27FC236}">
                <a16:creationId xmlns:a16="http://schemas.microsoft.com/office/drawing/2014/main" id="{8669FFB5-D267-4C16-9FB1-1402C56839F5}"/>
              </a:ext>
            </a:extLst>
          </p:cNvPr>
          <p:cNvSpPr/>
          <p:nvPr/>
        </p:nvSpPr>
        <p:spPr>
          <a:xfrm>
            <a:off x="4710267" y="4835657"/>
            <a:ext cx="1158537" cy="422754"/>
          </a:xfrm>
          <a:custGeom>
            <a:avLst/>
            <a:gdLst>
              <a:gd name="connsiteX0" fmla="*/ 0 w 1332717"/>
              <a:gd name="connsiteY0" fmla="*/ 59397 h 486312"/>
              <a:gd name="connsiteX1" fmla="*/ 675640 w 1332717"/>
              <a:gd name="connsiteY1" fmla="*/ 0 h 486312"/>
              <a:gd name="connsiteX2" fmla="*/ 1317869 w 1332717"/>
              <a:gd name="connsiteY2" fmla="*/ 475176 h 486312"/>
              <a:gd name="connsiteX3" fmla="*/ 601394 w 1332717"/>
              <a:gd name="connsiteY3" fmla="*/ 211602 h 486312"/>
              <a:gd name="connsiteX4" fmla="*/ 0 w 1332717"/>
              <a:gd name="connsiteY4" fmla="*/ 59397 h 486312"/>
              <a:gd name="connsiteX5" fmla="*/ 0 w 1332717"/>
              <a:gd name="connsiteY5" fmla="*/ 59397 h 486312"/>
              <a:gd name="connsiteX6" fmla="*/ 1332718 w 1332717"/>
              <a:gd name="connsiteY6" fmla="*/ 486312 h 486312"/>
              <a:gd name="connsiteX7" fmla="*/ 1332718 w 1332717"/>
              <a:gd name="connsiteY7" fmla="*/ 486312 h 486312"/>
              <a:gd name="connsiteX8" fmla="*/ 1332718 w 1332717"/>
              <a:gd name="connsiteY8" fmla="*/ 486312 h 486312"/>
              <a:gd name="connsiteX9" fmla="*/ 1332718 w 1332717"/>
              <a:gd name="connsiteY9" fmla="*/ 486312 h 48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2717" h="486312">
                <a:moveTo>
                  <a:pt x="0" y="59397"/>
                </a:moveTo>
                <a:lnTo>
                  <a:pt x="675640" y="0"/>
                </a:lnTo>
                <a:lnTo>
                  <a:pt x="1317869" y="475176"/>
                </a:lnTo>
                <a:lnTo>
                  <a:pt x="601394" y="211602"/>
                </a:lnTo>
                <a:lnTo>
                  <a:pt x="0" y="59397"/>
                </a:lnTo>
                <a:lnTo>
                  <a:pt x="0" y="59397"/>
                </a:lnTo>
                <a:close/>
                <a:moveTo>
                  <a:pt x="1332718" y="486312"/>
                </a:moveTo>
                <a:lnTo>
                  <a:pt x="1332718" y="486312"/>
                </a:lnTo>
                <a:lnTo>
                  <a:pt x="1332718" y="486312"/>
                </a:lnTo>
                <a:lnTo>
                  <a:pt x="1332718" y="486312"/>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12" name="Group 11">
            <a:extLst>
              <a:ext uri="{FF2B5EF4-FFF2-40B4-BE49-F238E27FC236}">
                <a16:creationId xmlns:a16="http://schemas.microsoft.com/office/drawing/2014/main" id="{B8F07CCB-269A-4F8B-923F-81CD04280EEE}"/>
              </a:ext>
            </a:extLst>
          </p:cNvPr>
          <p:cNvGrpSpPr/>
          <p:nvPr/>
        </p:nvGrpSpPr>
        <p:grpSpPr>
          <a:xfrm>
            <a:off x="3676827" y="2249117"/>
            <a:ext cx="3311028" cy="1642606"/>
            <a:chOff x="3966537" y="2186329"/>
            <a:chExt cx="3311028" cy="1642606"/>
          </a:xfrm>
          <a:noFill/>
        </p:grpSpPr>
        <p:sp>
          <p:nvSpPr>
            <p:cNvPr id="13" name="Freeform: Shape 12">
              <a:extLst>
                <a:ext uri="{FF2B5EF4-FFF2-40B4-BE49-F238E27FC236}">
                  <a16:creationId xmlns:a16="http://schemas.microsoft.com/office/drawing/2014/main" id="{6204F31C-9F27-42BE-8EC2-9776D7F6DD5C}"/>
                </a:ext>
              </a:extLst>
            </p:cNvPr>
            <p:cNvSpPr/>
            <p:nvPr/>
          </p:nvSpPr>
          <p:spPr>
            <a:xfrm>
              <a:off x="4831405" y="2370274"/>
              <a:ext cx="342075" cy="797100"/>
            </a:xfrm>
            <a:custGeom>
              <a:avLst/>
              <a:gdLst>
                <a:gd name="connsiteX0" fmla="*/ 393505 w 393504"/>
                <a:gd name="connsiteY0" fmla="*/ 556846 h 916940"/>
                <a:gd name="connsiteX1" fmla="*/ 0 w 393504"/>
                <a:gd name="connsiteY1" fmla="*/ 916940 h 916940"/>
                <a:gd name="connsiteX2" fmla="*/ 111369 w 393504"/>
                <a:gd name="connsiteY2" fmla="*/ 3712 h 916940"/>
                <a:gd name="connsiteX3" fmla="*/ 122506 w 393504"/>
                <a:gd name="connsiteY3" fmla="*/ 0 h 916940"/>
              </a:gdLst>
              <a:ahLst/>
              <a:cxnLst>
                <a:cxn ang="0">
                  <a:pos x="connsiteX0" y="connsiteY0"/>
                </a:cxn>
                <a:cxn ang="0">
                  <a:pos x="connsiteX1" y="connsiteY1"/>
                </a:cxn>
                <a:cxn ang="0">
                  <a:pos x="connsiteX2" y="connsiteY2"/>
                </a:cxn>
                <a:cxn ang="0">
                  <a:pos x="connsiteX3" y="connsiteY3"/>
                </a:cxn>
              </a:cxnLst>
              <a:rect l="l" t="t" r="r" b="b"/>
              <a:pathLst>
                <a:path w="393504" h="916940">
                  <a:moveTo>
                    <a:pt x="393505" y="556846"/>
                  </a:moveTo>
                  <a:lnTo>
                    <a:pt x="0" y="916940"/>
                  </a:lnTo>
                  <a:lnTo>
                    <a:pt x="111369" y="3712"/>
                  </a:lnTo>
                  <a:lnTo>
                    <a:pt x="12250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4" name="Freeform: Shape 13">
              <a:extLst>
                <a:ext uri="{FF2B5EF4-FFF2-40B4-BE49-F238E27FC236}">
                  <a16:creationId xmlns:a16="http://schemas.microsoft.com/office/drawing/2014/main" id="{917FBB2A-27EE-4634-A37C-25A518FD3360}"/>
                </a:ext>
              </a:extLst>
            </p:cNvPr>
            <p:cNvSpPr/>
            <p:nvPr/>
          </p:nvSpPr>
          <p:spPr>
            <a:xfrm>
              <a:off x="4937901" y="2228282"/>
              <a:ext cx="480841" cy="626062"/>
            </a:xfrm>
            <a:custGeom>
              <a:avLst/>
              <a:gdLst>
                <a:gd name="connsiteX0" fmla="*/ 0 w 553133"/>
                <a:gd name="connsiteY0" fmla="*/ 163342 h 720188"/>
                <a:gd name="connsiteX1" fmla="*/ 270998 w 553133"/>
                <a:gd name="connsiteY1" fmla="*/ 720188 h 720188"/>
                <a:gd name="connsiteX2" fmla="*/ 553134 w 553133"/>
                <a:gd name="connsiteY2" fmla="*/ 0 h 720188"/>
              </a:gdLst>
              <a:ahLst/>
              <a:cxnLst>
                <a:cxn ang="0">
                  <a:pos x="connsiteX0" y="connsiteY0"/>
                </a:cxn>
                <a:cxn ang="0">
                  <a:pos x="connsiteX1" y="connsiteY1"/>
                </a:cxn>
                <a:cxn ang="0">
                  <a:pos x="connsiteX2" y="connsiteY2"/>
                </a:cxn>
              </a:cxnLst>
              <a:rect l="l" t="t" r="r" b="b"/>
              <a:pathLst>
                <a:path w="553133" h="720188">
                  <a:moveTo>
                    <a:pt x="0" y="163342"/>
                  </a:moveTo>
                  <a:lnTo>
                    <a:pt x="270998" y="7201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5" name="Freeform: Shape 14">
              <a:extLst>
                <a:ext uri="{FF2B5EF4-FFF2-40B4-BE49-F238E27FC236}">
                  <a16:creationId xmlns:a16="http://schemas.microsoft.com/office/drawing/2014/main" id="{4F834974-503A-474A-AAD7-C79B447488A2}"/>
                </a:ext>
              </a:extLst>
            </p:cNvPr>
            <p:cNvSpPr/>
            <p:nvPr/>
          </p:nvSpPr>
          <p:spPr>
            <a:xfrm>
              <a:off x="5173480" y="2186329"/>
              <a:ext cx="981045" cy="668015"/>
            </a:xfrm>
            <a:custGeom>
              <a:avLst/>
              <a:gdLst>
                <a:gd name="connsiteX0" fmla="*/ 282135 w 1128541"/>
                <a:gd name="connsiteY0" fmla="*/ 48260 h 768448"/>
                <a:gd name="connsiteX1" fmla="*/ 0 w 1128541"/>
                <a:gd name="connsiteY1" fmla="*/ 768448 h 768448"/>
                <a:gd name="connsiteX2" fmla="*/ 1128541 w 1128541"/>
                <a:gd name="connsiteY2" fmla="*/ 341532 h 768448"/>
                <a:gd name="connsiteX3" fmla="*/ 742461 w 1128541"/>
                <a:gd name="connsiteY3" fmla="*/ 0 h 768448"/>
              </a:gdLst>
              <a:ahLst/>
              <a:cxnLst>
                <a:cxn ang="0">
                  <a:pos x="connsiteX0" y="connsiteY0"/>
                </a:cxn>
                <a:cxn ang="0">
                  <a:pos x="connsiteX1" y="connsiteY1"/>
                </a:cxn>
                <a:cxn ang="0">
                  <a:pos x="connsiteX2" y="connsiteY2"/>
                </a:cxn>
                <a:cxn ang="0">
                  <a:pos x="connsiteX3" y="connsiteY3"/>
                </a:cxn>
              </a:cxnLst>
              <a:rect l="l" t="t" r="r" b="b"/>
              <a:pathLst>
                <a:path w="1128541" h="768448">
                  <a:moveTo>
                    <a:pt x="282135" y="48260"/>
                  </a:moveTo>
                  <a:lnTo>
                    <a:pt x="0" y="768448"/>
                  </a:lnTo>
                  <a:lnTo>
                    <a:pt x="1128541" y="341532"/>
                  </a:lnTo>
                  <a:lnTo>
                    <a:pt x="74246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6" name="Freeform: Shape 15">
              <a:extLst>
                <a:ext uri="{FF2B5EF4-FFF2-40B4-BE49-F238E27FC236}">
                  <a16:creationId xmlns:a16="http://schemas.microsoft.com/office/drawing/2014/main" id="{B6E9770F-05F5-43DF-8B3F-F635EE7047C5}"/>
                </a:ext>
              </a:extLst>
            </p:cNvPr>
            <p:cNvSpPr/>
            <p:nvPr/>
          </p:nvSpPr>
          <p:spPr>
            <a:xfrm>
              <a:off x="5818905" y="2186329"/>
              <a:ext cx="361437" cy="296895"/>
            </a:xfrm>
            <a:custGeom>
              <a:avLst/>
              <a:gdLst>
                <a:gd name="connsiteX0" fmla="*/ 0 w 415778"/>
                <a:gd name="connsiteY0" fmla="*/ 0 h 341532"/>
                <a:gd name="connsiteX1" fmla="*/ 386080 w 415778"/>
                <a:gd name="connsiteY1" fmla="*/ 341532 h 341532"/>
                <a:gd name="connsiteX2" fmla="*/ 415778 w 415778"/>
                <a:gd name="connsiteY2" fmla="*/ 14849 h 341532"/>
              </a:gdLst>
              <a:ahLst/>
              <a:cxnLst>
                <a:cxn ang="0">
                  <a:pos x="connsiteX0" y="connsiteY0"/>
                </a:cxn>
                <a:cxn ang="0">
                  <a:pos x="connsiteX1" y="connsiteY1"/>
                </a:cxn>
                <a:cxn ang="0">
                  <a:pos x="connsiteX2" y="connsiteY2"/>
                </a:cxn>
              </a:cxnLst>
              <a:rect l="l" t="t" r="r" b="b"/>
              <a:pathLst>
                <a:path w="415778" h="341532">
                  <a:moveTo>
                    <a:pt x="0" y="0"/>
                  </a:moveTo>
                  <a:lnTo>
                    <a:pt x="386080" y="341532"/>
                  </a:lnTo>
                  <a:lnTo>
                    <a:pt x="415778" y="1484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7" name="Freeform: Shape 16">
              <a:extLst>
                <a:ext uri="{FF2B5EF4-FFF2-40B4-BE49-F238E27FC236}">
                  <a16:creationId xmlns:a16="http://schemas.microsoft.com/office/drawing/2014/main" id="{59A2F936-731A-4825-AB65-1A1BB3D05DE9}"/>
                </a:ext>
              </a:extLst>
            </p:cNvPr>
            <p:cNvSpPr/>
            <p:nvPr/>
          </p:nvSpPr>
          <p:spPr>
            <a:xfrm>
              <a:off x="6154526" y="2199237"/>
              <a:ext cx="609926" cy="332393"/>
            </a:xfrm>
            <a:custGeom>
              <a:avLst/>
              <a:gdLst>
                <a:gd name="connsiteX0" fmla="*/ 29698 w 701625"/>
                <a:gd name="connsiteY0" fmla="*/ 0 h 382367"/>
                <a:gd name="connsiteX1" fmla="*/ 0 w 701625"/>
                <a:gd name="connsiteY1" fmla="*/ 326683 h 382367"/>
                <a:gd name="connsiteX2" fmla="*/ 701626 w 701625"/>
                <a:gd name="connsiteY2" fmla="*/ 382368 h 382367"/>
                <a:gd name="connsiteX3" fmla="*/ 386080 w 701625"/>
                <a:gd name="connsiteY3" fmla="*/ 59397 h 382367"/>
              </a:gdLst>
              <a:ahLst/>
              <a:cxnLst>
                <a:cxn ang="0">
                  <a:pos x="connsiteX0" y="connsiteY0"/>
                </a:cxn>
                <a:cxn ang="0">
                  <a:pos x="connsiteX1" y="connsiteY1"/>
                </a:cxn>
                <a:cxn ang="0">
                  <a:pos x="connsiteX2" y="connsiteY2"/>
                </a:cxn>
                <a:cxn ang="0">
                  <a:pos x="connsiteX3" y="connsiteY3"/>
                </a:cxn>
              </a:cxnLst>
              <a:rect l="l" t="t" r="r" b="b"/>
              <a:pathLst>
                <a:path w="701625" h="382367">
                  <a:moveTo>
                    <a:pt x="29698" y="0"/>
                  </a:moveTo>
                  <a:lnTo>
                    <a:pt x="0" y="326683"/>
                  </a:lnTo>
                  <a:lnTo>
                    <a:pt x="701626" y="382368"/>
                  </a:lnTo>
                  <a:lnTo>
                    <a:pt x="386080" y="5939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8" name="Freeform: Shape 17">
              <a:extLst>
                <a:ext uri="{FF2B5EF4-FFF2-40B4-BE49-F238E27FC236}">
                  <a16:creationId xmlns:a16="http://schemas.microsoft.com/office/drawing/2014/main" id="{B3EDFB4F-50C4-4C12-AB62-ADC720F56BBB}"/>
                </a:ext>
              </a:extLst>
            </p:cNvPr>
            <p:cNvSpPr/>
            <p:nvPr/>
          </p:nvSpPr>
          <p:spPr>
            <a:xfrm>
              <a:off x="6490147" y="2250871"/>
              <a:ext cx="309803" cy="280759"/>
            </a:xfrm>
            <a:custGeom>
              <a:avLst/>
              <a:gdLst>
                <a:gd name="connsiteX0" fmla="*/ 0 w 356381"/>
                <a:gd name="connsiteY0" fmla="*/ 0 h 322970"/>
                <a:gd name="connsiteX1" fmla="*/ 311834 w 356381"/>
                <a:gd name="connsiteY1" fmla="*/ 322971 h 322970"/>
                <a:gd name="connsiteX2" fmla="*/ 356382 w 356381"/>
                <a:gd name="connsiteY2" fmla="*/ 96520 h 322970"/>
                <a:gd name="connsiteX3" fmla="*/ 0 w 356381"/>
                <a:gd name="connsiteY3" fmla="*/ 0 h 322970"/>
              </a:gdLst>
              <a:ahLst/>
              <a:cxnLst>
                <a:cxn ang="0">
                  <a:pos x="connsiteX0" y="connsiteY0"/>
                </a:cxn>
                <a:cxn ang="0">
                  <a:pos x="connsiteX1" y="connsiteY1"/>
                </a:cxn>
                <a:cxn ang="0">
                  <a:pos x="connsiteX2" y="connsiteY2"/>
                </a:cxn>
                <a:cxn ang="0">
                  <a:pos x="connsiteX3" y="connsiteY3"/>
                </a:cxn>
              </a:cxnLst>
              <a:rect l="l" t="t" r="r" b="b"/>
              <a:pathLst>
                <a:path w="356381" h="322970">
                  <a:moveTo>
                    <a:pt x="0" y="0"/>
                  </a:moveTo>
                  <a:lnTo>
                    <a:pt x="311834" y="322971"/>
                  </a:lnTo>
                  <a:lnTo>
                    <a:pt x="356382" y="96520"/>
                  </a:lnTo>
                  <a:cubicBezTo>
                    <a:pt x="241300" y="59397"/>
                    <a:pt x="122506" y="25986"/>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9" name="Freeform: Shape 18">
              <a:extLst>
                <a:ext uri="{FF2B5EF4-FFF2-40B4-BE49-F238E27FC236}">
                  <a16:creationId xmlns:a16="http://schemas.microsoft.com/office/drawing/2014/main" id="{21B18AF6-C3C6-4488-A04F-75C7ECB52C4A}"/>
                </a:ext>
              </a:extLst>
            </p:cNvPr>
            <p:cNvSpPr/>
            <p:nvPr/>
          </p:nvSpPr>
          <p:spPr>
            <a:xfrm>
              <a:off x="4189208" y="2757530"/>
              <a:ext cx="642197" cy="868097"/>
            </a:xfrm>
            <a:custGeom>
              <a:avLst/>
              <a:gdLst>
                <a:gd name="connsiteX0" fmla="*/ 0 w 738748"/>
                <a:gd name="connsiteY0" fmla="*/ 998611 h 998611"/>
                <a:gd name="connsiteX1" fmla="*/ 738749 w 738748"/>
                <a:gd name="connsiteY1" fmla="*/ 471463 h 998611"/>
                <a:gd name="connsiteX2" fmla="*/ 196752 w 738748"/>
                <a:gd name="connsiteY2" fmla="*/ 0 h 998611"/>
                <a:gd name="connsiteX3" fmla="*/ 40835 w 738748"/>
                <a:gd name="connsiteY3" fmla="*/ 189328 h 998611"/>
              </a:gdLst>
              <a:ahLst/>
              <a:cxnLst>
                <a:cxn ang="0">
                  <a:pos x="connsiteX0" y="connsiteY0"/>
                </a:cxn>
                <a:cxn ang="0">
                  <a:pos x="connsiteX1" y="connsiteY1"/>
                </a:cxn>
                <a:cxn ang="0">
                  <a:pos x="connsiteX2" y="connsiteY2"/>
                </a:cxn>
                <a:cxn ang="0">
                  <a:pos x="connsiteX3" y="connsiteY3"/>
                </a:cxn>
              </a:cxnLst>
              <a:rect l="l" t="t" r="r" b="b"/>
              <a:pathLst>
                <a:path w="738748" h="998611">
                  <a:moveTo>
                    <a:pt x="0" y="998611"/>
                  </a:moveTo>
                  <a:lnTo>
                    <a:pt x="738749" y="471463"/>
                  </a:lnTo>
                  <a:lnTo>
                    <a:pt x="196752" y="0"/>
                  </a:lnTo>
                  <a:lnTo>
                    <a:pt x="40835" y="1893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0" name="Freeform: Shape 19">
              <a:extLst>
                <a:ext uri="{FF2B5EF4-FFF2-40B4-BE49-F238E27FC236}">
                  <a16:creationId xmlns:a16="http://schemas.microsoft.com/office/drawing/2014/main" id="{66E5B164-861F-4858-BC37-BD253361586C}"/>
                </a:ext>
              </a:extLst>
            </p:cNvPr>
            <p:cNvSpPr/>
            <p:nvPr/>
          </p:nvSpPr>
          <p:spPr>
            <a:xfrm>
              <a:off x="3966537" y="2922113"/>
              <a:ext cx="258170" cy="703514"/>
            </a:xfrm>
            <a:custGeom>
              <a:avLst/>
              <a:gdLst>
                <a:gd name="connsiteX0" fmla="*/ 296985 w 296984"/>
                <a:gd name="connsiteY0" fmla="*/ 0 h 809283"/>
                <a:gd name="connsiteX1" fmla="*/ 256149 w 296984"/>
                <a:gd name="connsiteY1" fmla="*/ 809283 h 809283"/>
                <a:gd name="connsiteX2" fmla="*/ 0 w 296984"/>
                <a:gd name="connsiteY2" fmla="*/ 567983 h 809283"/>
                <a:gd name="connsiteX3" fmla="*/ 285848 w 296984"/>
                <a:gd name="connsiteY3" fmla="*/ 18562 h 809283"/>
                <a:gd name="connsiteX4" fmla="*/ 296985 w 296984"/>
                <a:gd name="connsiteY4" fmla="*/ 0 h 8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84" h="809283">
                  <a:moveTo>
                    <a:pt x="296985" y="0"/>
                  </a:moveTo>
                  <a:lnTo>
                    <a:pt x="256149" y="809283"/>
                  </a:lnTo>
                  <a:lnTo>
                    <a:pt x="0" y="567983"/>
                  </a:lnTo>
                  <a:lnTo>
                    <a:pt x="285848" y="18562"/>
                  </a:lnTo>
                  <a:cubicBezTo>
                    <a:pt x="289560" y="11137"/>
                    <a:pt x="293272" y="3712"/>
                    <a:pt x="296985"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1" name="Freeform: Shape 20">
              <a:extLst>
                <a:ext uri="{FF2B5EF4-FFF2-40B4-BE49-F238E27FC236}">
                  <a16:creationId xmlns:a16="http://schemas.microsoft.com/office/drawing/2014/main" id="{61BE556C-DB3F-461B-B83D-30EA49A26606}"/>
                </a:ext>
              </a:extLst>
            </p:cNvPr>
            <p:cNvSpPr/>
            <p:nvPr/>
          </p:nvSpPr>
          <p:spPr>
            <a:xfrm>
              <a:off x="3966537" y="3415864"/>
              <a:ext cx="222671" cy="413071"/>
            </a:xfrm>
            <a:custGeom>
              <a:avLst/>
              <a:gdLst>
                <a:gd name="connsiteX0" fmla="*/ 22274 w 256149"/>
                <a:gd name="connsiteY0" fmla="*/ 475176 h 475175"/>
                <a:gd name="connsiteX1" fmla="*/ 256149 w 256149"/>
                <a:gd name="connsiteY1" fmla="*/ 241300 h 475175"/>
                <a:gd name="connsiteX2" fmla="*/ 0 w 256149"/>
                <a:gd name="connsiteY2" fmla="*/ 0 h 475175"/>
              </a:gdLst>
              <a:ahLst/>
              <a:cxnLst>
                <a:cxn ang="0">
                  <a:pos x="connsiteX0" y="connsiteY0"/>
                </a:cxn>
                <a:cxn ang="0">
                  <a:pos x="connsiteX1" y="connsiteY1"/>
                </a:cxn>
                <a:cxn ang="0">
                  <a:pos x="connsiteX2" y="connsiteY2"/>
                </a:cxn>
              </a:cxnLst>
              <a:rect l="l" t="t" r="r" b="b"/>
              <a:pathLst>
                <a:path w="256149" h="475175">
                  <a:moveTo>
                    <a:pt x="22274" y="475176"/>
                  </a:moveTo>
                  <a:lnTo>
                    <a:pt x="256149" y="241300"/>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2" name="Freeform: Shape 21">
              <a:extLst>
                <a:ext uri="{FF2B5EF4-FFF2-40B4-BE49-F238E27FC236}">
                  <a16:creationId xmlns:a16="http://schemas.microsoft.com/office/drawing/2014/main" id="{DF3469C5-830F-4CE9-B3FE-5770E38BCA69}"/>
                </a:ext>
              </a:extLst>
            </p:cNvPr>
            <p:cNvSpPr/>
            <p:nvPr/>
          </p:nvSpPr>
          <p:spPr>
            <a:xfrm>
              <a:off x="6764453" y="2334777"/>
              <a:ext cx="513112" cy="206536"/>
            </a:xfrm>
            <a:custGeom>
              <a:avLst/>
              <a:gdLst>
                <a:gd name="connsiteX0" fmla="*/ 44548 w 590256"/>
                <a:gd name="connsiteY0" fmla="*/ 0 h 237587"/>
                <a:gd name="connsiteX1" fmla="*/ 0 w 590256"/>
                <a:gd name="connsiteY1" fmla="*/ 226451 h 237587"/>
                <a:gd name="connsiteX2" fmla="*/ 590257 w 590256"/>
                <a:gd name="connsiteY2" fmla="*/ 237588 h 237587"/>
              </a:gdLst>
              <a:ahLst/>
              <a:cxnLst>
                <a:cxn ang="0">
                  <a:pos x="connsiteX0" y="connsiteY0"/>
                </a:cxn>
                <a:cxn ang="0">
                  <a:pos x="connsiteX1" y="connsiteY1"/>
                </a:cxn>
                <a:cxn ang="0">
                  <a:pos x="connsiteX2" y="connsiteY2"/>
                </a:cxn>
              </a:cxnLst>
              <a:rect l="l" t="t" r="r" b="b"/>
              <a:pathLst>
                <a:path w="590256" h="237587">
                  <a:moveTo>
                    <a:pt x="44548" y="0"/>
                  </a:moveTo>
                  <a:lnTo>
                    <a:pt x="0" y="226451"/>
                  </a:lnTo>
                  <a:lnTo>
                    <a:pt x="590257" y="23758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23" name="Group 22">
            <a:extLst>
              <a:ext uri="{FF2B5EF4-FFF2-40B4-BE49-F238E27FC236}">
                <a16:creationId xmlns:a16="http://schemas.microsoft.com/office/drawing/2014/main" id="{BADD0CB6-0420-4859-B29F-3A9160F821F3}"/>
              </a:ext>
            </a:extLst>
          </p:cNvPr>
          <p:cNvGrpSpPr/>
          <p:nvPr/>
        </p:nvGrpSpPr>
        <p:grpSpPr>
          <a:xfrm>
            <a:off x="3696189" y="2546012"/>
            <a:ext cx="3772507" cy="1723285"/>
            <a:chOff x="3985899" y="2483224"/>
            <a:chExt cx="3772507" cy="1723285"/>
          </a:xfrm>
          <a:noFill/>
        </p:grpSpPr>
        <p:sp>
          <p:nvSpPr>
            <p:cNvPr id="24" name="Freeform: Shape 23">
              <a:extLst>
                <a:ext uri="{FF2B5EF4-FFF2-40B4-BE49-F238E27FC236}">
                  <a16:creationId xmlns:a16="http://schemas.microsoft.com/office/drawing/2014/main" id="{9B6578FA-A6B4-4ED6-8DB6-8EF51A19C5FC}"/>
                </a:ext>
              </a:extLst>
            </p:cNvPr>
            <p:cNvSpPr/>
            <p:nvPr/>
          </p:nvSpPr>
          <p:spPr>
            <a:xfrm>
              <a:off x="3985899" y="3625627"/>
              <a:ext cx="700285" cy="580882"/>
            </a:xfrm>
            <a:custGeom>
              <a:avLst/>
              <a:gdLst>
                <a:gd name="connsiteX0" fmla="*/ 0 w 805570"/>
                <a:gd name="connsiteY0" fmla="*/ 233876 h 668215"/>
                <a:gd name="connsiteX1" fmla="*/ 233875 w 805570"/>
                <a:gd name="connsiteY1" fmla="*/ 0 h 668215"/>
                <a:gd name="connsiteX2" fmla="*/ 805570 w 805570"/>
                <a:gd name="connsiteY2" fmla="*/ 408354 h 668215"/>
                <a:gd name="connsiteX3" fmla="*/ 415778 w 805570"/>
                <a:gd name="connsiteY3" fmla="*/ 668216 h 668215"/>
              </a:gdLst>
              <a:ahLst/>
              <a:cxnLst>
                <a:cxn ang="0">
                  <a:pos x="connsiteX0" y="connsiteY0"/>
                </a:cxn>
                <a:cxn ang="0">
                  <a:pos x="connsiteX1" y="connsiteY1"/>
                </a:cxn>
                <a:cxn ang="0">
                  <a:pos x="connsiteX2" y="connsiteY2"/>
                </a:cxn>
                <a:cxn ang="0">
                  <a:pos x="connsiteX3" y="connsiteY3"/>
                </a:cxn>
              </a:cxnLst>
              <a:rect l="l" t="t" r="r" b="b"/>
              <a:pathLst>
                <a:path w="805570" h="668215">
                  <a:moveTo>
                    <a:pt x="0" y="233876"/>
                  </a:moveTo>
                  <a:lnTo>
                    <a:pt x="233875" y="0"/>
                  </a:lnTo>
                  <a:lnTo>
                    <a:pt x="805570" y="408354"/>
                  </a:lnTo>
                  <a:lnTo>
                    <a:pt x="415778" y="66821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5" name="Freeform: Shape 24">
              <a:extLst>
                <a:ext uri="{FF2B5EF4-FFF2-40B4-BE49-F238E27FC236}">
                  <a16:creationId xmlns:a16="http://schemas.microsoft.com/office/drawing/2014/main" id="{B7C4CEE3-349F-4639-979A-8E1201C5B635}"/>
                </a:ext>
              </a:extLst>
            </p:cNvPr>
            <p:cNvSpPr/>
            <p:nvPr/>
          </p:nvSpPr>
          <p:spPr>
            <a:xfrm>
              <a:off x="4189208" y="3167376"/>
              <a:ext cx="642197" cy="813236"/>
            </a:xfrm>
            <a:custGeom>
              <a:avLst/>
              <a:gdLst>
                <a:gd name="connsiteX0" fmla="*/ 0 w 738748"/>
                <a:gd name="connsiteY0" fmla="*/ 527148 h 935501"/>
                <a:gd name="connsiteX1" fmla="*/ 738749 w 738748"/>
                <a:gd name="connsiteY1" fmla="*/ 0 h 935501"/>
                <a:gd name="connsiteX2" fmla="*/ 571695 w 738748"/>
                <a:gd name="connsiteY2" fmla="*/ 935502 h 935501"/>
              </a:gdLst>
              <a:ahLst/>
              <a:cxnLst>
                <a:cxn ang="0">
                  <a:pos x="connsiteX0" y="connsiteY0"/>
                </a:cxn>
                <a:cxn ang="0">
                  <a:pos x="connsiteX1" y="connsiteY1"/>
                </a:cxn>
                <a:cxn ang="0">
                  <a:pos x="connsiteX2" y="connsiteY2"/>
                </a:cxn>
              </a:cxnLst>
              <a:rect l="l" t="t" r="r" b="b"/>
              <a:pathLst>
                <a:path w="738748" h="935501">
                  <a:moveTo>
                    <a:pt x="0" y="527148"/>
                  </a:moveTo>
                  <a:lnTo>
                    <a:pt x="738749" y="0"/>
                  </a:lnTo>
                  <a:lnTo>
                    <a:pt x="571695" y="93550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6" name="Freeform: Shape 25">
              <a:extLst>
                <a:ext uri="{FF2B5EF4-FFF2-40B4-BE49-F238E27FC236}">
                  <a16:creationId xmlns:a16="http://schemas.microsoft.com/office/drawing/2014/main" id="{52C09863-5245-4B74-BEA7-01177D6D1D99}"/>
                </a:ext>
              </a:extLst>
            </p:cNvPr>
            <p:cNvSpPr/>
            <p:nvPr/>
          </p:nvSpPr>
          <p:spPr>
            <a:xfrm>
              <a:off x="4686185" y="3167376"/>
              <a:ext cx="706740" cy="813236"/>
            </a:xfrm>
            <a:custGeom>
              <a:avLst/>
              <a:gdLst>
                <a:gd name="connsiteX0" fmla="*/ 0 w 812995"/>
                <a:gd name="connsiteY0" fmla="*/ 935502 h 935501"/>
                <a:gd name="connsiteX1" fmla="*/ 167054 w 812995"/>
                <a:gd name="connsiteY1" fmla="*/ 0 h 935501"/>
                <a:gd name="connsiteX2" fmla="*/ 812995 w 812995"/>
                <a:gd name="connsiteY2" fmla="*/ 449189 h 935501"/>
              </a:gdLst>
              <a:ahLst/>
              <a:cxnLst>
                <a:cxn ang="0">
                  <a:pos x="connsiteX0" y="connsiteY0"/>
                </a:cxn>
                <a:cxn ang="0">
                  <a:pos x="connsiteX1" y="connsiteY1"/>
                </a:cxn>
                <a:cxn ang="0">
                  <a:pos x="connsiteX2" y="connsiteY2"/>
                </a:cxn>
              </a:cxnLst>
              <a:rect l="l" t="t" r="r" b="b"/>
              <a:pathLst>
                <a:path w="812995" h="935501">
                  <a:moveTo>
                    <a:pt x="0" y="935502"/>
                  </a:moveTo>
                  <a:lnTo>
                    <a:pt x="167054" y="0"/>
                  </a:lnTo>
                  <a:lnTo>
                    <a:pt x="812995" y="44918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7" name="Freeform: Shape 26">
              <a:extLst>
                <a:ext uri="{FF2B5EF4-FFF2-40B4-BE49-F238E27FC236}">
                  <a16:creationId xmlns:a16="http://schemas.microsoft.com/office/drawing/2014/main" id="{EB00F333-4913-4B81-A58F-154A3117EA35}"/>
                </a:ext>
              </a:extLst>
            </p:cNvPr>
            <p:cNvSpPr/>
            <p:nvPr/>
          </p:nvSpPr>
          <p:spPr>
            <a:xfrm>
              <a:off x="4831405" y="2854344"/>
              <a:ext cx="561519" cy="703514"/>
            </a:xfrm>
            <a:custGeom>
              <a:avLst/>
              <a:gdLst>
                <a:gd name="connsiteX0" fmla="*/ 0 w 645941"/>
                <a:gd name="connsiteY0" fmla="*/ 360094 h 809283"/>
                <a:gd name="connsiteX1" fmla="*/ 393505 w 645941"/>
                <a:gd name="connsiteY1" fmla="*/ 0 h 809283"/>
                <a:gd name="connsiteX2" fmla="*/ 645941 w 645941"/>
                <a:gd name="connsiteY2" fmla="*/ 809283 h 809283"/>
              </a:gdLst>
              <a:ahLst/>
              <a:cxnLst>
                <a:cxn ang="0">
                  <a:pos x="connsiteX0" y="connsiteY0"/>
                </a:cxn>
                <a:cxn ang="0">
                  <a:pos x="connsiteX1" y="connsiteY1"/>
                </a:cxn>
                <a:cxn ang="0">
                  <a:pos x="connsiteX2" y="connsiteY2"/>
                </a:cxn>
              </a:cxnLst>
              <a:rect l="l" t="t" r="r" b="b"/>
              <a:pathLst>
                <a:path w="645941" h="809283">
                  <a:moveTo>
                    <a:pt x="0" y="360094"/>
                  </a:moveTo>
                  <a:lnTo>
                    <a:pt x="393505" y="0"/>
                  </a:lnTo>
                  <a:lnTo>
                    <a:pt x="645941" y="80928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8" name="Freeform: Shape 27">
              <a:extLst>
                <a:ext uri="{FF2B5EF4-FFF2-40B4-BE49-F238E27FC236}">
                  <a16:creationId xmlns:a16="http://schemas.microsoft.com/office/drawing/2014/main" id="{955ACE74-69E6-4681-AE6A-568154F5F5DB}"/>
                </a:ext>
              </a:extLst>
            </p:cNvPr>
            <p:cNvSpPr/>
            <p:nvPr/>
          </p:nvSpPr>
          <p:spPr>
            <a:xfrm>
              <a:off x="5173480" y="2854344"/>
              <a:ext cx="758373" cy="703514"/>
            </a:xfrm>
            <a:custGeom>
              <a:avLst/>
              <a:gdLst>
                <a:gd name="connsiteX0" fmla="*/ 0 w 872391"/>
                <a:gd name="connsiteY0" fmla="*/ 0 h 809283"/>
                <a:gd name="connsiteX1" fmla="*/ 252437 w 872391"/>
                <a:gd name="connsiteY1" fmla="*/ 809283 h 809283"/>
                <a:gd name="connsiteX2" fmla="*/ 872392 w 872391"/>
                <a:gd name="connsiteY2" fmla="*/ 226451 h 809283"/>
              </a:gdLst>
              <a:ahLst/>
              <a:cxnLst>
                <a:cxn ang="0">
                  <a:pos x="connsiteX0" y="connsiteY0"/>
                </a:cxn>
                <a:cxn ang="0">
                  <a:pos x="connsiteX1" y="connsiteY1"/>
                </a:cxn>
                <a:cxn ang="0">
                  <a:pos x="connsiteX2" y="connsiteY2"/>
                </a:cxn>
              </a:cxnLst>
              <a:rect l="l" t="t" r="r" b="b"/>
              <a:pathLst>
                <a:path w="872391" h="809283">
                  <a:moveTo>
                    <a:pt x="0" y="0"/>
                  </a:moveTo>
                  <a:lnTo>
                    <a:pt x="252437" y="809283"/>
                  </a:lnTo>
                  <a:lnTo>
                    <a:pt x="872392" y="22645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9" name="Freeform: Shape 28">
              <a:extLst>
                <a:ext uri="{FF2B5EF4-FFF2-40B4-BE49-F238E27FC236}">
                  <a16:creationId xmlns:a16="http://schemas.microsoft.com/office/drawing/2014/main" id="{F18B2DB7-AFF2-468F-AA57-19530626E3D0}"/>
                </a:ext>
              </a:extLst>
            </p:cNvPr>
            <p:cNvSpPr/>
            <p:nvPr/>
          </p:nvSpPr>
          <p:spPr>
            <a:xfrm>
              <a:off x="5173480" y="2483224"/>
              <a:ext cx="981045" cy="567974"/>
            </a:xfrm>
            <a:custGeom>
              <a:avLst/>
              <a:gdLst>
                <a:gd name="connsiteX0" fmla="*/ 0 w 1128541"/>
                <a:gd name="connsiteY0" fmla="*/ 426916 h 653366"/>
                <a:gd name="connsiteX1" fmla="*/ 872392 w 1128541"/>
                <a:gd name="connsiteY1" fmla="*/ 653366 h 653366"/>
                <a:gd name="connsiteX2" fmla="*/ 1128541 w 1128541"/>
                <a:gd name="connsiteY2" fmla="*/ 0 h 653366"/>
              </a:gdLst>
              <a:ahLst/>
              <a:cxnLst>
                <a:cxn ang="0">
                  <a:pos x="connsiteX0" y="connsiteY0"/>
                </a:cxn>
                <a:cxn ang="0">
                  <a:pos x="connsiteX1" y="connsiteY1"/>
                </a:cxn>
                <a:cxn ang="0">
                  <a:pos x="connsiteX2" y="connsiteY2"/>
                </a:cxn>
              </a:cxnLst>
              <a:rect l="l" t="t" r="r" b="b"/>
              <a:pathLst>
                <a:path w="1128541" h="653366">
                  <a:moveTo>
                    <a:pt x="0" y="426916"/>
                  </a:moveTo>
                  <a:lnTo>
                    <a:pt x="872392" y="653366"/>
                  </a:lnTo>
                  <a:lnTo>
                    <a:pt x="112854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0" name="Freeform: Shape 29">
              <a:extLst>
                <a:ext uri="{FF2B5EF4-FFF2-40B4-BE49-F238E27FC236}">
                  <a16:creationId xmlns:a16="http://schemas.microsoft.com/office/drawing/2014/main" id="{2ABDA9E0-6020-48E0-8C0E-B8D8593688FC}"/>
                </a:ext>
              </a:extLst>
            </p:cNvPr>
            <p:cNvSpPr/>
            <p:nvPr/>
          </p:nvSpPr>
          <p:spPr>
            <a:xfrm>
              <a:off x="5931855" y="2483224"/>
              <a:ext cx="222671" cy="787418"/>
            </a:xfrm>
            <a:custGeom>
              <a:avLst/>
              <a:gdLst>
                <a:gd name="connsiteX0" fmla="*/ 0 w 256149"/>
                <a:gd name="connsiteY0" fmla="*/ 653366 h 905803"/>
                <a:gd name="connsiteX1" fmla="*/ 144780 w 256149"/>
                <a:gd name="connsiteY1" fmla="*/ 905803 h 905803"/>
                <a:gd name="connsiteX2" fmla="*/ 256149 w 256149"/>
                <a:gd name="connsiteY2" fmla="*/ 0 h 905803"/>
              </a:gdLst>
              <a:ahLst/>
              <a:cxnLst>
                <a:cxn ang="0">
                  <a:pos x="connsiteX0" y="connsiteY0"/>
                </a:cxn>
                <a:cxn ang="0">
                  <a:pos x="connsiteX1" y="connsiteY1"/>
                </a:cxn>
                <a:cxn ang="0">
                  <a:pos x="connsiteX2" y="connsiteY2"/>
                </a:cxn>
              </a:cxnLst>
              <a:rect l="l" t="t" r="r" b="b"/>
              <a:pathLst>
                <a:path w="256149" h="905803">
                  <a:moveTo>
                    <a:pt x="0" y="653366"/>
                  </a:moveTo>
                  <a:lnTo>
                    <a:pt x="144780" y="905803"/>
                  </a:lnTo>
                  <a:lnTo>
                    <a:pt x="256149"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1" name="Freeform: Shape 30">
              <a:extLst>
                <a:ext uri="{FF2B5EF4-FFF2-40B4-BE49-F238E27FC236}">
                  <a16:creationId xmlns:a16="http://schemas.microsoft.com/office/drawing/2014/main" id="{58396EAF-D0BD-4CDD-A91E-E29D83FEF107}"/>
                </a:ext>
              </a:extLst>
            </p:cNvPr>
            <p:cNvSpPr/>
            <p:nvPr/>
          </p:nvSpPr>
          <p:spPr>
            <a:xfrm>
              <a:off x="6057713" y="2483224"/>
              <a:ext cx="706740" cy="787418"/>
            </a:xfrm>
            <a:custGeom>
              <a:avLst/>
              <a:gdLst>
                <a:gd name="connsiteX0" fmla="*/ 111369 w 812994"/>
                <a:gd name="connsiteY0" fmla="*/ 0 h 905803"/>
                <a:gd name="connsiteX1" fmla="*/ 0 w 812994"/>
                <a:gd name="connsiteY1" fmla="*/ 905803 h 905803"/>
                <a:gd name="connsiteX2" fmla="*/ 812995 w 812994"/>
                <a:gd name="connsiteY2" fmla="*/ 55685 h 905803"/>
              </a:gdLst>
              <a:ahLst/>
              <a:cxnLst>
                <a:cxn ang="0">
                  <a:pos x="connsiteX0" y="connsiteY0"/>
                </a:cxn>
                <a:cxn ang="0">
                  <a:pos x="connsiteX1" y="connsiteY1"/>
                </a:cxn>
                <a:cxn ang="0">
                  <a:pos x="connsiteX2" y="connsiteY2"/>
                </a:cxn>
              </a:cxnLst>
              <a:rect l="l" t="t" r="r" b="b"/>
              <a:pathLst>
                <a:path w="812994" h="905803">
                  <a:moveTo>
                    <a:pt x="111369" y="0"/>
                  </a:moveTo>
                  <a:lnTo>
                    <a:pt x="0" y="905803"/>
                  </a:lnTo>
                  <a:lnTo>
                    <a:pt x="812995" y="5568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2" name="Freeform: Shape 31">
              <a:extLst>
                <a:ext uri="{FF2B5EF4-FFF2-40B4-BE49-F238E27FC236}">
                  <a16:creationId xmlns:a16="http://schemas.microsoft.com/office/drawing/2014/main" id="{462C26D1-4123-40F6-ADCA-ECC7CFAA8468}"/>
                </a:ext>
              </a:extLst>
            </p:cNvPr>
            <p:cNvSpPr/>
            <p:nvPr/>
          </p:nvSpPr>
          <p:spPr>
            <a:xfrm>
              <a:off x="6764453" y="2531631"/>
              <a:ext cx="651879" cy="732557"/>
            </a:xfrm>
            <a:custGeom>
              <a:avLst/>
              <a:gdLst>
                <a:gd name="connsiteX0" fmla="*/ 0 w 749885"/>
                <a:gd name="connsiteY0" fmla="*/ 0 h 842694"/>
                <a:gd name="connsiteX1" fmla="*/ 590257 w 749885"/>
                <a:gd name="connsiteY1" fmla="*/ 11137 h 842694"/>
                <a:gd name="connsiteX2" fmla="*/ 749886 w 749885"/>
                <a:gd name="connsiteY2" fmla="*/ 107657 h 842694"/>
                <a:gd name="connsiteX3" fmla="*/ 226451 w 749885"/>
                <a:gd name="connsiteY3" fmla="*/ 842694 h 842694"/>
                <a:gd name="connsiteX4" fmla="*/ 0 w 749885"/>
                <a:gd name="connsiteY4" fmla="*/ 0 h 84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885" h="842694">
                  <a:moveTo>
                    <a:pt x="0" y="0"/>
                  </a:moveTo>
                  <a:lnTo>
                    <a:pt x="590257" y="11137"/>
                  </a:lnTo>
                  <a:cubicBezTo>
                    <a:pt x="645941" y="40835"/>
                    <a:pt x="697914" y="74246"/>
                    <a:pt x="749886" y="107657"/>
                  </a:cubicBezTo>
                  <a:lnTo>
                    <a:pt x="226451" y="842694"/>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3" name="Freeform: Shape 32">
              <a:extLst>
                <a:ext uri="{FF2B5EF4-FFF2-40B4-BE49-F238E27FC236}">
                  <a16:creationId xmlns:a16="http://schemas.microsoft.com/office/drawing/2014/main" id="{B69F83F6-11AB-4783-90C4-AD7A712982A9}"/>
                </a:ext>
              </a:extLst>
            </p:cNvPr>
            <p:cNvSpPr/>
            <p:nvPr/>
          </p:nvSpPr>
          <p:spPr>
            <a:xfrm>
              <a:off x="6057713" y="2531631"/>
              <a:ext cx="903594" cy="739011"/>
            </a:xfrm>
            <a:custGeom>
              <a:avLst/>
              <a:gdLst>
                <a:gd name="connsiteX0" fmla="*/ 812995 w 1039445"/>
                <a:gd name="connsiteY0" fmla="*/ 0 h 850118"/>
                <a:gd name="connsiteX1" fmla="*/ 1039446 w 1039445"/>
                <a:gd name="connsiteY1" fmla="*/ 842694 h 850118"/>
                <a:gd name="connsiteX2" fmla="*/ 0 w 1039445"/>
                <a:gd name="connsiteY2" fmla="*/ 850119 h 850118"/>
              </a:gdLst>
              <a:ahLst/>
              <a:cxnLst>
                <a:cxn ang="0">
                  <a:pos x="connsiteX0" y="connsiteY0"/>
                </a:cxn>
                <a:cxn ang="0">
                  <a:pos x="connsiteX1" y="connsiteY1"/>
                </a:cxn>
                <a:cxn ang="0">
                  <a:pos x="connsiteX2" y="connsiteY2"/>
                </a:cxn>
              </a:cxnLst>
              <a:rect l="l" t="t" r="r" b="b"/>
              <a:pathLst>
                <a:path w="1039445" h="850118">
                  <a:moveTo>
                    <a:pt x="812995" y="0"/>
                  </a:moveTo>
                  <a:lnTo>
                    <a:pt x="1039446" y="842694"/>
                  </a:lnTo>
                  <a:lnTo>
                    <a:pt x="0" y="85011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4" name="Freeform: Shape 33">
              <a:extLst>
                <a:ext uri="{FF2B5EF4-FFF2-40B4-BE49-F238E27FC236}">
                  <a16:creationId xmlns:a16="http://schemas.microsoft.com/office/drawing/2014/main" id="{A1D5B642-4FEC-4601-9B7E-4EB364957D16}"/>
                </a:ext>
              </a:extLst>
            </p:cNvPr>
            <p:cNvSpPr/>
            <p:nvPr/>
          </p:nvSpPr>
          <p:spPr>
            <a:xfrm>
              <a:off x="6961307" y="2625218"/>
              <a:ext cx="797099" cy="658334"/>
            </a:xfrm>
            <a:custGeom>
              <a:avLst/>
              <a:gdLst>
                <a:gd name="connsiteX0" fmla="*/ 916940 w 916939"/>
                <a:gd name="connsiteY0" fmla="*/ 757311 h 757311"/>
                <a:gd name="connsiteX1" fmla="*/ 0 w 916939"/>
                <a:gd name="connsiteY1" fmla="*/ 735037 h 757311"/>
                <a:gd name="connsiteX2" fmla="*/ 527147 w 916939"/>
                <a:gd name="connsiteY2" fmla="*/ 0 h 757311"/>
                <a:gd name="connsiteX3" fmla="*/ 660790 w 916939"/>
                <a:gd name="connsiteY3" fmla="*/ 89095 h 757311"/>
                <a:gd name="connsiteX4" fmla="*/ 916940 w 916939"/>
                <a:gd name="connsiteY4" fmla="*/ 757311 h 7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39" h="757311">
                  <a:moveTo>
                    <a:pt x="916940" y="757311"/>
                  </a:moveTo>
                  <a:lnTo>
                    <a:pt x="0" y="735037"/>
                  </a:lnTo>
                  <a:lnTo>
                    <a:pt x="527147" y="0"/>
                  </a:lnTo>
                  <a:cubicBezTo>
                    <a:pt x="571695" y="29698"/>
                    <a:pt x="616243" y="59397"/>
                    <a:pt x="660790" y="89095"/>
                  </a:cubicBezTo>
                  <a:lnTo>
                    <a:pt x="916940" y="75731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35" name="Freeform: Shape 34">
            <a:extLst>
              <a:ext uri="{FF2B5EF4-FFF2-40B4-BE49-F238E27FC236}">
                <a16:creationId xmlns:a16="http://schemas.microsoft.com/office/drawing/2014/main" id="{B3D35F93-2E10-42DD-A656-140278A30011}"/>
              </a:ext>
            </a:extLst>
          </p:cNvPr>
          <p:cNvSpPr/>
          <p:nvPr/>
        </p:nvSpPr>
        <p:spPr>
          <a:xfrm>
            <a:off x="7258281" y="2662678"/>
            <a:ext cx="348529" cy="580882"/>
          </a:xfrm>
          <a:custGeom>
            <a:avLst/>
            <a:gdLst>
              <a:gd name="connsiteX0" fmla="*/ 0 w 400929"/>
              <a:gd name="connsiteY0" fmla="*/ 0 h 668215"/>
              <a:gd name="connsiteX1" fmla="*/ 256149 w 400929"/>
              <a:gd name="connsiteY1" fmla="*/ 668216 h 668215"/>
              <a:gd name="connsiteX2" fmla="*/ 400929 w 400929"/>
              <a:gd name="connsiteY2" fmla="*/ 363806 h 668215"/>
            </a:gdLst>
            <a:ahLst/>
            <a:cxnLst>
              <a:cxn ang="0">
                <a:pos x="connsiteX0" y="connsiteY0"/>
              </a:cxn>
              <a:cxn ang="0">
                <a:pos x="connsiteX1" y="connsiteY1"/>
              </a:cxn>
              <a:cxn ang="0">
                <a:pos x="connsiteX2" y="connsiteY2"/>
              </a:cxn>
            </a:cxnLst>
            <a:rect l="l" t="t" r="r" b="b"/>
            <a:pathLst>
              <a:path w="400929" h="668215">
                <a:moveTo>
                  <a:pt x="0" y="0"/>
                </a:moveTo>
                <a:lnTo>
                  <a:pt x="256149" y="668216"/>
                </a:lnTo>
                <a:lnTo>
                  <a:pt x="400929" y="363806"/>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36" name="Group 35">
            <a:extLst>
              <a:ext uri="{FF2B5EF4-FFF2-40B4-BE49-F238E27FC236}">
                <a16:creationId xmlns:a16="http://schemas.microsoft.com/office/drawing/2014/main" id="{F06C0F29-A8AA-4F00-95C6-73B09D6283DE}"/>
              </a:ext>
            </a:extLst>
          </p:cNvPr>
          <p:cNvGrpSpPr/>
          <p:nvPr/>
        </p:nvGrpSpPr>
        <p:grpSpPr>
          <a:xfrm>
            <a:off x="4273845" y="3113987"/>
            <a:ext cx="3194852" cy="1413481"/>
            <a:chOff x="4563555" y="3051199"/>
            <a:chExt cx="3194852" cy="1413481"/>
          </a:xfrm>
          <a:noFill/>
        </p:grpSpPr>
        <p:sp>
          <p:nvSpPr>
            <p:cNvPr id="37" name="Freeform: Shape 36">
              <a:extLst>
                <a:ext uri="{FF2B5EF4-FFF2-40B4-BE49-F238E27FC236}">
                  <a16:creationId xmlns:a16="http://schemas.microsoft.com/office/drawing/2014/main" id="{D8839024-9A1C-4DE4-A323-D921044EFDE5}"/>
                </a:ext>
              </a:extLst>
            </p:cNvPr>
            <p:cNvSpPr/>
            <p:nvPr/>
          </p:nvSpPr>
          <p:spPr>
            <a:xfrm>
              <a:off x="4563555" y="3980611"/>
              <a:ext cx="600244" cy="484069"/>
            </a:xfrm>
            <a:custGeom>
              <a:avLst/>
              <a:gdLst>
                <a:gd name="connsiteX0" fmla="*/ 0 w 690488"/>
                <a:gd name="connsiteY0" fmla="*/ 319259 h 556846"/>
                <a:gd name="connsiteX1" fmla="*/ 141068 w 690488"/>
                <a:gd name="connsiteY1" fmla="*/ 0 h 556846"/>
                <a:gd name="connsiteX2" fmla="*/ 690489 w 690488"/>
                <a:gd name="connsiteY2" fmla="*/ 393505 h 556846"/>
                <a:gd name="connsiteX3" fmla="*/ 389792 w 690488"/>
                <a:gd name="connsiteY3" fmla="*/ 556846 h 556846"/>
                <a:gd name="connsiteX4" fmla="*/ 360094 w 690488"/>
                <a:gd name="connsiteY4" fmla="*/ 245013 h 55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488" h="556846">
                  <a:moveTo>
                    <a:pt x="0" y="319259"/>
                  </a:moveTo>
                  <a:lnTo>
                    <a:pt x="141068" y="0"/>
                  </a:lnTo>
                  <a:lnTo>
                    <a:pt x="690489" y="393505"/>
                  </a:lnTo>
                  <a:lnTo>
                    <a:pt x="389792" y="556846"/>
                  </a:lnTo>
                  <a:lnTo>
                    <a:pt x="360094" y="24501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8" name="Freeform: Shape 37">
              <a:extLst>
                <a:ext uri="{FF2B5EF4-FFF2-40B4-BE49-F238E27FC236}">
                  <a16:creationId xmlns:a16="http://schemas.microsoft.com/office/drawing/2014/main" id="{2D088927-B519-4A47-AEFC-F52CE1335749}"/>
                </a:ext>
              </a:extLst>
            </p:cNvPr>
            <p:cNvSpPr/>
            <p:nvPr/>
          </p:nvSpPr>
          <p:spPr>
            <a:xfrm>
              <a:off x="5163799" y="3557858"/>
              <a:ext cx="797099" cy="764829"/>
            </a:xfrm>
            <a:custGeom>
              <a:avLst/>
              <a:gdLst>
                <a:gd name="connsiteX0" fmla="*/ 916940 w 916939"/>
                <a:gd name="connsiteY0" fmla="*/ 601394 h 879817"/>
                <a:gd name="connsiteX1" fmla="*/ 0 w 916939"/>
                <a:gd name="connsiteY1" fmla="*/ 879817 h 879817"/>
                <a:gd name="connsiteX2" fmla="*/ 263574 w 916939"/>
                <a:gd name="connsiteY2" fmla="*/ 0 h 879817"/>
              </a:gdLst>
              <a:ahLst/>
              <a:cxnLst>
                <a:cxn ang="0">
                  <a:pos x="connsiteX0" y="connsiteY0"/>
                </a:cxn>
                <a:cxn ang="0">
                  <a:pos x="connsiteX1" y="connsiteY1"/>
                </a:cxn>
                <a:cxn ang="0">
                  <a:pos x="connsiteX2" y="connsiteY2"/>
                </a:cxn>
              </a:cxnLst>
              <a:rect l="l" t="t" r="r" b="b"/>
              <a:pathLst>
                <a:path w="916939" h="879817">
                  <a:moveTo>
                    <a:pt x="916940" y="601394"/>
                  </a:moveTo>
                  <a:lnTo>
                    <a:pt x="0" y="879817"/>
                  </a:lnTo>
                  <a:lnTo>
                    <a:pt x="26357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9" name="Freeform: Shape 38">
              <a:extLst>
                <a:ext uri="{FF2B5EF4-FFF2-40B4-BE49-F238E27FC236}">
                  <a16:creationId xmlns:a16="http://schemas.microsoft.com/office/drawing/2014/main" id="{F299FFBA-C91D-45D2-8D25-AF3C83BA2781}"/>
                </a:ext>
              </a:extLst>
            </p:cNvPr>
            <p:cNvSpPr/>
            <p:nvPr/>
          </p:nvSpPr>
          <p:spPr>
            <a:xfrm>
              <a:off x="4686185" y="3557858"/>
              <a:ext cx="706740" cy="764829"/>
            </a:xfrm>
            <a:custGeom>
              <a:avLst/>
              <a:gdLst>
                <a:gd name="connsiteX0" fmla="*/ 549421 w 812995"/>
                <a:gd name="connsiteY0" fmla="*/ 879817 h 879817"/>
                <a:gd name="connsiteX1" fmla="*/ 812995 w 812995"/>
                <a:gd name="connsiteY1" fmla="*/ 0 h 879817"/>
                <a:gd name="connsiteX2" fmla="*/ 0 w 812995"/>
                <a:gd name="connsiteY2" fmla="*/ 486312 h 879817"/>
              </a:gdLst>
              <a:ahLst/>
              <a:cxnLst>
                <a:cxn ang="0">
                  <a:pos x="connsiteX0" y="connsiteY0"/>
                </a:cxn>
                <a:cxn ang="0">
                  <a:pos x="connsiteX1" y="connsiteY1"/>
                </a:cxn>
                <a:cxn ang="0">
                  <a:pos x="connsiteX2" y="connsiteY2"/>
                </a:cxn>
              </a:cxnLst>
              <a:rect l="l" t="t" r="r" b="b"/>
              <a:pathLst>
                <a:path w="812995" h="879817">
                  <a:moveTo>
                    <a:pt x="549421" y="879817"/>
                  </a:moveTo>
                  <a:lnTo>
                    <a:pt x="812995" y="0"/>
                  </a:lnTo>
                  <a:lnTo>
                    <a:pt x="0" y="48631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0" name="Freeform: Shape 39">
              <a:extLst>
                <a:ext uri="{FF2B5EF4-FFF2-40B4-BE49-F238E27FC236}">
                  <a16:creationId xmlns:a16="http://schemas.microsoft.com/office/drawing/2014/main" id="{6AF98B22-F022-47BF-ADA3-06A05C9FA50F}"/>
                </a:ext>
              </a:extLst>
            </p:cNvPr>
            <p:cNvSpPr/>
            <p:nvPr/>
          </p:nvSpPr>
          <p:spPr>
            <a:xfrm>
              <a:off x="5392925" y="3051199"/>
              <a:ext cx="664788" cy="506658"/>
            </a:xfrm>
            <a:custGeom>
              <a:avLst/>
              <a:gdLst>
                <a:gd name="connsiteX0" fmla="*/ 0 w 764735"/>
                <a:gd name="connsiteY0" fmla="*/ 582833 h 582832"/>
                <a:gd name="connsiteX1" fmla="*/ 619955 w 764735"/>
                <a:gd name="connsiteY1" fmla="*/ 0 h 582832"/>
                <a:gd name="connsiteX2" fmla="*/ 764735 w 764735"/>
                <a:gd name="connsiteY2" fmla="*/ 252437 h 582832"/>
              </a:gdLst>
              <a:ahLst/>
              <a:cxnLst>
                <a:cxn ang="0">
                  <a:pos x="connsiteX0" y="connsiteY0"/>
                </a:cxn>
                <a:cxn ang="0">
                  <a:pos x="connsiteX1" y="connsiteY1"/>
                </a:cxn>
                <a:cxn ang="0">
                  <a:pos x="connsiteX2" y="connsiteY2"/>
                </a:cxn>
              </a:cxnLst>
              <a:rect l="l" t="t" r="r" b="b"/>
              <a:pathLst>
                <a:path w="764735" h="582832">
                  <a:moveTo>
                    <a:pt x="0" y="582833"/>
                  </a:moveTo>
                  <a:lnTo>
                    <a:pt x="619955" y="0"/>
                  </a:lnTo>
                  <a:lnTo>
                    <a:pt x="764735" y="25243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1" name="Freeform: Shape 40">
              <a:extLst>
                <a:ext uri="{FF2B5EF4-FFF2-40B4-BE49-F238E27FC236}">
                  <a16:creationId xmlns:a16="http://schemas.microsoft.com/office/drawing/2014/main" id="{E010A4EE-D413-46C5-A7E1-5C71C22D6052}"/>
                </a:ext>
              </a:extLst>
            </p:cNvPr>
            <p:cNvSpPr/>
            <p:nvPr/>
          </p:nvSpPr>
          <p:spPr>
            <a:xfrm>
              <a:off x="5392925" y="3270643"/>
              <a:ext cx="664788" cy="810009"/>
            </a:xfrm>
            <a:custGeom>
              <a:avLst/>
              <a:gdLst>
                <a:gd name="connsiteX0" fmla="*/ 0 w 764735"/>
                <a:gd name="connsiteY0" fmla="*/ 330396 h 931789"/>
                <a:gd name="connsiteX1" fmla="*/ 764735 w 764735"/>
                <a:gd name="connsiteY1" fmla="*/ 0 h 931789"/>
                <a:gd name="connsiteX2" fmla="*/ 653366 w 764735"/>
                <a:gd name="connsiteY2" fmla="*/ 931790 h 931789"/>
              </a:gdLst>
              <a:ahLst/>
              <a:cxnLst>
                <a:cxn ang="0">
                  <a:pos x="connsiteX0" y="connsiteY0"/>
                </a:cxn>
                <a:cxn ang="0">
                  <a:pos x="connsiteX1" y="connsiteY1"/>
                </a:cxn>
                <a:cxn ang="0">
                  <a:pos x="connsiteX2" y="connsiteY2"/>
                </a:cxn>
              </a:cxnLst>
              <a:rect l="l" t="t" r="r" b="b"/>
              <a:pathLst>
                <a:path w="764735" h="931789">
                  <a:moveTo>
                    <a:pt x="0" y="330396"/>
                  </a:moveTo>
                  <a:lnTo>
                    <a:pt x="764735" y="0"/>
                  </a:lnTo>
                  <a:lnTo>
                    <a:pt x="653366" y="93179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2" name="Freeform: Shape 41">
              <a:extLst>
                <a:ext uri="{FF2B5EF4-FFF2-40B4-BE49-F238E27FC236}">
                  <a16:creationId xmlns:a16="http://schemas.microsoft.com/office/drawing/2014/main" id="{DC5C5ABB-7ACF-44DC-BC25-F02E6E890186}"/>
                </a:ext>
              </a:extLst>
            </p:cNvPr>
            <p:cNvSpPr/>
            <p:nvPr/>
          </p:nvSpPr>
          <p:spPr>
            <a:xfrm>
              <a:off x="5960900" y="3270643"/>
              <a:ext cx="535701" cy="810009"/>
            </a:xfrm>
            <a:custGeom>
              <a:avLst/>
              <a:gdLst>
                <a:gd name="connsiteX0" fmla="*/ 0 w 616242"/>
                <a:gd name="connsiteY0" fmla="*/ 931790 h 931789"/>
                <a:gd name="connsiteX1" fmla="*/ 111369 w 616242"/>
                <a:gd name="connsiteY1" fmla="*/ 0 h 931789"/>
                <a:gd name="connsiteX2" fmla="*/ 616243 w 616242"/>
                <a:gd name="connsiteY2" fmla="*/ 412066 h 931789"/>
              </a:gdLst>
              <a:ahLst/>
              <a:cxnLst>
                <a:cxn ang="0">
                  <a:pos x="connsiteX0" y="connsiteY0"/>
                </a:cxn>
                <a:cxn ang="0">
                  <a:pos x="connsiteX1" y="connsiteY1"/>
                </a:cxn>
                <a:cxn ang="0">
                  <a:pos x="connsiteX2" y="connsiteY2"/>
                </a:cxn>
              </a:cxnLst>
              <a:rect l="l" t="t" r="r" b="b"/>
              <a:pathLst>
                <a:path w="616242" h="931789">
                  <a:moveTo>
                    <a:pt x="0" y="931790"/>
                  </a:moveTo>
                  <a:lnTo>
                    <a:pt x="111369" y="0"/>
                  </a:lnTo>
                  <a:lnTo>
                    <a:pt x="616243" y="4120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3" name="Freeform: Shape 42">
              <a:extLst>
                <a:ext uri="{FF2B5EF4-FFF2-40B4-BE49-F238E27FC236}">
                  <a16:creationId xmlns:a16="http://schemas.microsoft.com/office/drawing/2014/main" id="{76A4A8C4-A8BD-473A-B0CD-02E4CD4F5E2D}"/>
                </a:ext>
              </a:extLst>
            </p:cNvPr>
            <p:cNvSpPr/>
            <p:nvPr/>
          </p:nvSpPr>
          <p:spPr>
            <a:xfrm>
              <a:off x="6057713" y="3264189"/>
              <a:ext cx="903594" cy="364664"/>
            </a:xfrm>
            <a:custGeom>
              <a:avLst/>
              <a:gdLst>
                <a:gd name="connsiteX0" fmla="*/ 0 w 1039445"/>
                <a:gd name="connsiteY0" fmla="*/ 7425 h 419490"/>
                <a:gd name="connsiteX1" fmla="*/ 504874 w 1039445"/>
                <a:gd name="connsiteY1" fmla="*/ 419491 h 419490"/>
                <a:gd name="connsiteX2" fmla="*/ 1039446 w 1039445"/>
                <a:gd name="connsiteY2" fmla="*/ 0 h 419490"/>
              </a:gdLst>
              <a:ahLst/>
              <a:cxnLst>
                <a:cxn ang="0">
                  <a:pos x="connsiteX0" y="connsiteY0"/>
                </a:cxn>
                <a:cxn ang="0">
                  <a:pos x="connsiteX1" y="connsiteY1"/>
                </a:cxn>
                <a:cxn ang="0">
                  <a:pos x="connsiteX2" y="connsiteY2"/>
                </a:cxn>
              </a:cxnLst>
              <a:rect l="l" t="t" r="r" b="b"/>
              <a:pathLst>
                <a:path w="1039445" h="419490">
                  <a:moveTo>
                    <a:pt x="0" y="7425"/>
                  </a:moveTo>
                  <a:lnTo>
                    <a:pt x="504874" y="419491"/>
                  </a:lnTo>
                  <a:lnTo>
                    <a:pt x="103944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4" name="Freeform: Shape 43">
              <a:extLst>
                <a:ext uri="{FF2B5EF4-FFF2-40B4-BE49-F238E27FC236}">
                  <a16:creationId xmlns:a16="http://schemas.microsoft.com/office/drawing/2014/main" id="{3081B4F6-85AD-4A9F-9B4D-5A2785FD4B18}"/>
                </a:ext>
              </a:extLst>
            </p:cNvPr>
            <p:cNvSpPr/>
            <p:nvPr/>
          </p:nvSpPr>
          <p:spPr>
            <a:xfrm>
              <a:off x="5960900" y="3264189"/>
              <a:ext cx="1000409" cy="816463"/>
            </a:xfrm>
            <a:custGeom>
              <a:avLst/>
              <a:gdLst>
                <a:gd name="connsiteX0" fmla="*/ 0 w 1150815"/>
                <a:gd name="connsiteY0" fmla="*/ 939214 h 939214"/>
                <a:gd name="connsiteX1" fmla="*/ 616243 w 1150815"/>
                <a:gd name="connsiteY1" fmla="*/ 419491 h 939214"/>
                <a:gd name="connsiteX2" fmla="*/ 1150815 w 1150815"/>
                <a:gd name="connsiteY2" fmla="*/ 0 h 939214"/>
                <a:gd name="connsiteX3" fmla="*/ 1043158 w 1150815"/>
                <a:gd name="connsiteY3" fmla="*/ 675640 h 939214"/>
              </a:gdLst>
              <a:ahLst/>
              <a:cxnLst>
                <a:cxn ang="0">
                  <a:pos x="connsiteX0" y="connsiteY0"/>
                </a:cxn>
                <a:cxn ang="0">
                  <a:pos x="connsiteX1" y="connsiteY1"/>
                </a:cxn>
                <a:cxn ang="0">
                  <a:pos x="connsiteX2" y="connsiteY2"/>
                </a:cxn>
                <a:cxn ang="0">
                  <a:pos x="connsiteX3" y="connsiteY3"/>
                </a:cxn>
              </a:cxnLst>
              <a:rect l="l" t="t" r="r" b="b"/>
              <a:pathLst>
                <a:path w="1150815" h="939214">
                  <a:moveTo>
                    <a:pt x="0" y="939214"/>
                  </a:moveTo>
                  <a:lnTo>
                    <a:pt x="616243" y="419491"/>
                  </a:lnTo>
                  <a:lnTo>
                    <a:pt x="1150815" y="0"/>
                  </a:lnTo>
                  <a:lnTo>
                    <a:pt x="1043158" y="67564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5" name="Freeform: Shape 44">
              <a:extLst>
                <a:ext uri="{FF2B5EF4-FFF2-40B4-BE49-F238E27FC236}">
                  <a16:creationId xmlns:a16="http://schemas.microsoft.com/office/drawing/2014/main" id="{41907644-DBF6-4CBA-8FA6-258CD2E6C2C6}"/>
                </a:ext>
              </a:extLst>
            </p:cNvPr>
            <p:cNvSpPr/>
            <p:nvPr/>
          </p:nvSpPr>
          <p:spPr>
            <a:xfrm>
              <a:off x="6867721" y="3264189"/>
              <a:ext cx="890686" cy="587337"/>
            </a:xfrm>
            <a:custGeom>
              <a:avLst/>
              <a:gdLst>
                <a:gd name="connsiteX0" fmla="*/ 107657 w 1024596"/>
                <a:gd name="connsiteY0" fmla="*/ 0 h 675640"/>
                <a:gd name="connsiteX1" fmla="*/ 0 w 1024596"/>
                <a:gd name="connsiteY1" fmla="*/ 675640 h 675640"/>
                <a:gd name="connsiteX2" fmla="*/ 1024596 w 1024596"/>
                <a:gd name="connsiteY2" fmla="*/ 22274 h 675640"/>
              </a:gdLst>
              <a:ahLst/>
              <a:cxnLst>
                <a:cxn ang="0">
                  <a:pos x="connsiteX0" y="connsiteY0"/>
                </a:cxn>
                <a:cxn ang="0">
                  <a:pos x="connsiteX1" y="connsiteY1"/>
                </a:cxn>
                <a:cxn ang="0">
                  <a:pos x="connsiteX2" y="connsiteY2"/>
                </a:cxn>
              </a:cxnLst>
              <a:rect l="l" t="t" r="r" b="b"/>
              <a:pathLst>
                <a:path w="1024596" h="675640">
                  <a:moveTo>
                    <a:pt x="107657" y="0"/>
                  </a:moveTo>
                  <a:lnTo>
                    <a:pt x="0" y="675640"/>
                  </a:lnTo>
                  <a:lnTo>
                    <a:pt x="1024596" y="22274"/>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46" name="Group 45">
            <a:extLst>
              <a:ext uri="{FF2B5EF4-FFF2-40B4-BE49-F238E27FC236}">
                <a16:creationId xmlns:a16="http://schemas.microsoft.com/office/drawing/2014/main" id="{25116F1E-BBBA-4D12-B8DB-08F36F5DA006}"/>
              </a:ext>
            </a:extLst>
          </p:cNvPr>
          <p:cNvGrpSpPr/>
          <p:nvPr/>
        </p:nvGrpSpPr>
        <p:grpSpPr>
          <a:xfrm>
            <a:off x="4612692" y="3089903"/>
            <a:ext cx="3322526" cy="2053946"/>
            <a:chOff x="4902402" y="3027115"/>
            <a:chExt cx="3322526" cy="2053946"/>
          </a:xfrm>
          <a:noFill/>
        </p:grpSpPr>
        <p:sp>
          <p:nvSpPr>
            <p:cNvPr id="47" name="Freeform: Shape 46">
              <a:extLst>
                <a:ext uri="{FF2B5EF4-FFF2-40B4-BE49-F238E27FC236}">
                  <a16:creationId xmlns:a16="http://schemas.microsoft.com/office/drawing/2014/main" id="{9108AEEE-B340-47F7-AB6A-1A303CD2210B}"/>
                </a:ext>
              </a:extLst>
            </p:cNvPr>
            <p:cNvSpPr/>
            <p:nvPr/>
          </p:nvSpPr>
          <p:spPr>
            <a:xfrm>
              <a:off x="4902402" y="4322686"/>
              <a:ext cx="735783" cy="387255"/>
            </a:xfrm>
            <a:custGeom>
              <a:avLst/>
              <a:gdLst>
                <a:gd name="connsiteX0" fmla="*/ 0 w 846405"/>
                <a:gd name="connsiteY0" fmla="*/ 163342 h 445477"/>
                <a:gd name="connsiteX1" fmla="*/ 300697 w 846405"/>
                <a:gd name="connsiteY1" fmla="*/ 0 h 445477"/>
                <a:gd name="connsiteX2" fmla="*/ 846406 w 846405"/>
                <a:gd name="connsiteY2" fmla="*/ 389793 h 445477"/>
                <a:gd name="connsiteX3" fmla="*/ 170766 w 846405"/>
                <a:gd name="connsiteY3" fmla="*/ 445477 h 445477"/>
              </a:gdLst>
              <a:ahLst/>
              <a:cxnLst>
                <a:cxn ang="0">
                  <a:pos x="connsiteX0" y="connsiteY0"/>
                </a:cxn>
                <a:cxn ang="0">
                  <a:pos x="connsiteX1" y="connsiteY1"/>
                </a:cxn>
                <a:cxn ang="0">
                  <a:pos x="connsiteX2" y="connsiteY2"/>
                </a:cxn>
                <a:cxn ang="0">
                  <a:pos x="connsiteX3" y="connsiteY3"/>
                </a:cxn>
              </a:cxnLst>
              <a:rect l="l" t="t" r="r" b="b"/>
              <a:pathLst>
                <a:path w="846405" h="445477">
                  <a:moveTo>
                    <a:pt x="0" y="163342"/>
                  </a:moveTo>
                  <a:lnTo>
                    <a:pt x="300697" y="0"/>
                  </a:lnTo>
                  <a:lnTo>
                    <a:pt x="846406" y="389793"/>
                  </a:lnTo>
                  <a:lnTo>
                    <a:pt x="170766" y="44547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8" name="Freeform: Shape 47">
              <a:extLst>
                <a:ext uri="{FF2B5EF4-FFF2-40B4-BE49-F238E27FC236}">
                  <a16:creationId xmlns:a16="http://schemas.microsoft.com/office/drawing/2014/main" id="{7B4D9D30-058C-4B61-A02C-941B10136F32}"/>
                </a:ext>
              </a:extLst>
            </p:cNvPr>
            <p:cNvSpPr/>
            <p:nvPr/>
          </p:nvSpPr>
          <p:spPr>
            <a:xfrm>
              <a:off x="5638187" y="4564721"/>
              <a:ext cx="571201" cy="516340"/>
            </a:xfrm>
            <a:custGeom>
              <a:avLst/>
              <a:gdLst>
                <a:gd name="connsiteX0" fmla="*/ 657078 w 657078"/>
                <a:gd name="connsiteY0" fmla="*/ 593970 h 593969"/>
                <a:gd name="connsiteX1" fmla="*/ 586544 w 657078"/>
                <a:gd name="connsiteY1" fmla="*/ 0 h 593969"/>
                <a:gd name="connsiteX2" fmla="*/ 0 w 657078"/>
                <a:gd name="connsiteY2" fmla="*/ 111369 h 593969"/>
                <a:gd name="connsiteX3" fmla="*/ 642229 w 657078"/>
                <a:gd name="connsiteY3" fmla="*/ 586545 h 593969"/>
                <a:gd name="connsiteX4" fmla="*/ 642229 w 657078"/>
                <a:gd name="connsiteY4" fmla="*/ 586545 h 593969"/>
                <a:gd name="connsiteX5" fmla="*/ 657078 w 657078"/>
                <a:gd name="connsiteY5" fmla="*/ 593970 h 593969"/>
                <a:gd name="connsiteX6" fmla="*/ 657078 w 657078"/>
                <a:gd name="connsiteY6" fmla="*/ 593970 h 59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078" h="593969">
                  <a:moveTo>
                    <a:pt x="657078" y="593970"/>
                  </a:moveTo>
                  <a:lnTo>
                    <a:pt x="586544" y="0"/>
                  </a:lnTo>
                  <a:lnTo>
                    <a:pt x="0" y="111369"/>
                  </a:lnTo>
                  <a:lnTo>
                    <a:pt x="642229" y="586545"/>
                  </a:lnTo>
                  <a:lnTo>
                    <a:pt x="642229" y="586545"/>
                  </a:lnTo>
                  <a:cubicBezTo>
                    <a:pt x="649654" y="586545"/>
                    <a:pt x="653366" y="590257"/>
                    <a:pt x="657078" y="593970"/>
                  </a:cubicBezTo>
                  <a:lnTo>
                    <a:pt x="657078" y="59397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9" name="Freeform: Shape 48">
              <a:extLst>
                <a:ext uri="{FF2B5EF4-FFF2-40B4-BE49-F238E27FC236}">
                  <a16:creationId xmlns:a16="http://schemas.microsoft.com/office/drawing/2014/main" id="{0D0498D2-A00D-41A9-A1B1-7F0D99870CDF}"/>
                </a:ext>
              </a:extLst>
            </p:cNvPr>
            <p:cNvSpPr/>
            <p:nvPr/>
          </p:nvSpPr>
          <p:spPr>
            <a:xfrm>
              <a:off x="5638187" y="4080652"/>
              <a:ext cx="509885" cy="580882"/>
            </a:xfrm>
            <a:custGeom>
              <a:avLst/>
              <a:gdLst>
                <a:gd name="connsiteX0" fmla="*/ 586544 w 586544"/>
                <a:gd name="connsiteY0" fmla="*/ 556846 h 668215"/>
                <a:gd name="connsiteX1" fmla="*/ 0 w 586544"/>
                <a:gd name="connsiteY1" fmla="*/ 668216 h 668215"/>
                <a:gd name="connsiteX2" fmla="*/ 371231 w 586544"/>
                <a:gd name="connsiteY2" fmla="*/ 0 h 668215"/>
              </a:gdLst>
              <a:ahLst/>
              <a:cxnLst>
                <a:cxn ang="0">
                  <a:pos x="connsiteX0" y="connsiteY0"/>
                </a:cxn>
                <a:cxn ang="0">
                  <a:pos x="connsiteX1" y="connsiteY1"/>
                </a:cxn>
                <a:cxn ang="0">
                  <a:pos x="connsiteX2" y="connsiteY2"/>
                </a:cxn>
              </a:cxnLst>
              <a:rect l="l" t="t" r="r" b="b"/>
              <a:pathLst>
                <a:path w="586544" h="668215">
                  <a:moveTo>
                    <a:pt x="586544" y="556846"/>
                  </a:moveTo>
                  <a:lnTo>
                    <a:pt x="0" y="668216"/>
                  </a:lnTo>
                  <a:lnTo>
                    <a:pt x="37123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0" name="Freeform: Shape 49">
              <a:extLst>
                <a:ext uri="{FF2B5EF4-FFF2-40B4-BE49-F238E27FC236}">
                  <a16:creationId xmlns:a16="http://schemas.microsoft.com/office/drawing/2014/main" id="{EDFBF834-1FF1-4C73-81D7-66B009C3752E}"/>
                </a:ext>
              </a:extLst>
            </p:cNvPr>
            <p:cNvSpPr/>
            <p:nvPr/>
          </p:nvSpPr>
          <p:spPr>
            <a:xfrm>
              <a:off x="5163799" y="4080652"/>
              <a:ext cx="797099" cy="580882"/>
            </a:xfrm>
            <a:custGeom>
              <a:avLst/>
              <a:gdLst>
                <a:gd name="connsiteX0" fmla="*/ 545709 w 916939"/>
                <a:gd name="connsiteY0" fmla="*/ 668216 h 668215"/>
                <a:gd name="connsiteX1" fmla="*/ 916940 w 916939"/>
                <a:gd name="connsiteY1" fmla="*/ 0 h 668215"/>
                <a:gd name="connsiteX2" fmla="*/ 0 w 916939"/>
                <a:gd name="connsiteY2" fmla="*/ 278423 h 668215"/>
              </a:gdLst>
              <a:ahLst/>
              <a:cxnLst>
                <a:cxn ang="0">
                  <a:pos x="connsiteX0" y="connsiteY0"/>
                </a:cxn>
                <a:cxn ang="0">
                  <a:pos x="connsiteX1" y="connsiteY1"/>
                </a:cxn>
                <a:cxn ang="0">
                  <a:pos x="connsiteX2" y="connsiteY2"/>
                </a:cxn>
              </a:cxnLst>
              <a:rect l="l" t="t" r="r" b="b"/>
              <a:pathLst>
                <a:path w="916939" h="668215">
                  <a:moveTo>
                    <a:pt x="545709" y="668216"/>
                  </a:moveTo>
                  <a:lnTo>
                    <a:pt x="916940" y="0"/>
                  </a:lnTo>
                  <a:lnTo>
                    <a:pt x="0" y="27842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1" name="Freeform: Shape 50">
              <a:extLst>
                <a:ext uri="{FF2B5EF4-FFF2-40B4-BE49-F238E27FC236}">
                  <a16:creationId xmlns:a16="http://schemas.microsoft.com/office/drawing/2014/main" id="{9627FB57-174F-4743-BACE-F7BAEC55E5CD}"/>
                </a:ext>
              </a:extLst>
            </p:cNvPr>
            <p:cNvSpPr/>
            <p:nvPr/>
          </p:nvSpPr>
          <p:spPr>
            <a:xfrm>
              <a:off x="5960900" y="3851526"/>
              <a:ext cx="906822" cy="713195"/>
            </a:xfrm>
            <a:custGeom>
              <a:avLst/>
              <a:gdLst>
                <a:gd name="connsiteX0" fmla="*/ 0 w 1043158"/>
                <a:gd name="connsiteY0" fmla="*/ 263574 h 820420"/>
                <a:gd name="connsiteX1" fmla="*/ 1043158 w 1043158"/>
                <a:gd name="connsiteY1" fmla="*/ 0 h 820420"/>
                <a:gd name="connsiteX2" fmla="*/ 215314 w 1043158"/>
                <a:gd name="connsiteY2" fmla="*/ 820420 h 820420"/>
              </a:gdLst>
              <a:ahLst/>
              <a:cxnLst>
                <a:cxn ang="0">
                  <a:pos x="connsiteX0" y="connsiteY0"/>
                </a:cxn>
                <a:cxn ang="0">
                  <a:pos x="connsiteX1" y="connsiteY1"/>
                </a:cxn>
                <a:cxn ang="0">
                  <a:pos x="connsiteX2" y="connsiteY2"/>
                </a:cxn>
              </a:cxnLst>
              <a:rect l="l" t="t" r="r" b="b"/>
              <a:pathLst>
                <a:path w="1043158" h="820420">
                  <a:moveTo>
                    <a:pt x="0" y="263574"/>
                  </a:moveTo>
                  <a:lnTo>
                    <a:pt x="1043158" y="0"/>
                  </a:lnTo>
                  <a:lnTo>
                    <a:pt x="215314" y="82042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2" name="Freeform: Shape 51">
              <a:extLst>
                <a:ext uri="{FF2B5EF4-FFF2-40B4-BE49-F238E27FC236}">
                  <a16:creationId xmlns:a16="http://schemas.microsoft.com/office/drawing/2014/main" id="{1F564790-707D-49CC-8EFA-D41FE2D274CA}"/>
                </a:ext>
              </a:extLst>
            </p:cNvPr>
            <p:cNvSpPr/>
            <p:nvPr/>
          </p:nvSpPr>
          <p:spPr>
            <a:xfrm>
              <a:off x="6148072" y="3851526"/>
              <a:ext cx="719648" cy="793873"/>
            </a:xfrm>
            <a:custGeom>
              <a:avLst/>
              <a:gdLst>
                <a:gd name="connsiteX0" fmla="*/ 0 w 827844"/>
                <a:gd name="connsiteY0" fmla="*/ 820420 h 913228"/>
                <a:gd name="connsiteX1" fmla="*/ 827844 w 827844"/>
                <a:gd name="connsiteY1" fmla="*/ 0 h 913228"/>
                <a:gd name="connsiteX2" fmla="*/ 731324 w 827844"/>
                <a:gd name="connsiteY2" fmla="*/ 913228 h 913228"/>
              </a:gdLst>
              <a:ahLst/>
              <a:cxnLst>
                <a:cxn ang="0">
                  <a:pos x="connsiteX0" y="connsiteY0"/>
                </a:cxn>
                <a:cxn ang="0">
                  <a:pos x="connsiteX1" y="connsiteY1"/>
                </a:cxn>
                <a:cxn ang="0">
                  <a:pos x="connsiteX2" y="connsiteY2"/>
                </a:cxn>
              </a:cxnLst>
              <a:rect l="l" t="t" r="r" b="b"/>
              <a:pathLst>
                <a:path w="827844" h="913228">
                  <a:moveTo>
                    <a:pt x="0" y="820420"/>
                  </a:moveTo>
                  <a:lnTo>
                    <a:pt x="827844" y="0"/>
                  </a:lnTo>
                  <a:lnTo>
                    <a:pt x="731324" y="9132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3" name="Freeform: Shape 52">
              <a:extLst>
                <a:ext uri="{FF2B5EF4-FFF2-40B4-BE49-F238E27FC236}">
                  <a16:creationId xmlns:a16="http://schemas.microsoft.com/office/drawing/2014/main" id="{9DC14738-04C9-4258-99BD-DB6FC4F9896D}"/>
                </a:ext>
              </a:extLst>
            </p:cNvPr>
            <p:cNvSpPr/>
            <p:nvPr/>
          </p:nvSpPr>
          <p:spPr>
            <a:xfrm>
              <a:off x="6783816" y="3851526"/>
              <a:ext cx="558292" cy="793873"/>
            </a:xfrm>
            <a:custGeom>
              <a:avLst/>
              <a:gdLst>
                <a:gd name="connsiteX0" fmla="*/ 0 w 642228"/>
                <a:gd name="connsiteY0" fmla="*/ 913228 h 913228"/>
                <a:gd name="connsiteX1" fmla="*/ 642229 w 642228"/>
                <a:gd name="connsiteY1" fmla="*/ 449190 h 913228"/>
                <a:gd name="connsiteX2" fmla="*/ 96520 w 642228"/>
                <a:gd name="connsiteY2" fmla="*/ 0 h 913228"/>
              </a:gdLst>
              <a:ahLst/>
              <a:cxnLst>
                <a:cxn ang="0">
                  <a:pos x="connsiteX0" y="connsiteY0"/>
                </a:cxn>
                <a:cxn ang="0">
                  <a:pos x="connsiteX1" y="connsiteY1"/>
                </a:cxn>
                <a:cxn ang="0">
                  <a:pos x="connsiteX2" y="connsiteY2"/>
                </a:cxn>
              </a:cxnLst>
              <a:rect l="l" t="t" r="r" b="b"/>
              <a:pathLst>
                <a:path w="642228" h="913228">
                  <a:moveTo>
                    <a:pt x="0" y="913228"/>
                  </a:moveTo>
                  <a:lnTo>
                    <a:pt x="642229" y="449190"/>
                  </a:lnTo>
                  <a:lnTo>
                    <a:pt x="9652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4" name="Freeform: Shape 53">
              <a:extLst>
                <a:ext uri="{FF2B5EF4-FFF2-40B4-BE49-F238E27FC236}">
                  <a16:creationId xmlns:a16="http://schemas.microsoft.com/office/drawing/2014/main" id="{9C39965B-1934-4FF6-8980-377F3F44B155}"/>
                </a:ext>
              </a:extLst>
            </p:cNvPr>
            <p:cNvSpPr/>
            <p:nvPr/>
          </p:nvSpPr>
          <p:spPr>
            <a:xfrm>
              <a:off x="6783816" y="4242009"/>
              <a:ext cx="558292" cy="722876"/>
            </a:xfrm>
            <a:custGeom>
              <a:avLst/>
              <a:gdLst>
                <a:gd name="connsiteX0" fmla="*/ 0 w 642228"/>
                <a:gd name="connsiteY0" fmla="*/ 464039 h 831557"/>
                <a:gd name="connsiteX1" fmla="*/ 642229 w 642228"/>
                <a:gd name="connsiteY1" fmla="*/ 0 h 831557"/>
                <a:gd name="connsiteX2" fmla="*/ 567983 w 642228"/>
                <a:gd name="connsiteY2" fmla="*/ 831557 h 831557"/>
              </a:gdLst>
              <a:ahLst/>
              <a:cxnLst>
                <a:cxn ang="0">
                  <a:pos x="connsiteX0" y="connsiteY0"/>
                </a:cxn>
                <a:cxn ang="0">
                  <a:pos x="connsiteX1" y="connsiteY1"/>
                </a:cxn>
                <a:cxn ang="0">
                  <a:pos x="connsiteX2" y="connsiteY2"/>
                </a:cxn>
              </a:cxnLst>
              <a:rect l="l" t="t" r="r" b="b"/>
              <a:pathLst>
                <a:path w="642228" h="831557">
                  <a:moveTo>
                    <a:pt x="0" y="464039"/>
                  </a:moveTo>
                  <a:lnTo>
                    <a:pt x="642229" y="0"/>
                  </a:lnTo>
                  <a:lnTo>
                    <a:pt x="567983" y="83155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5" name="Freeform: Shape 54">
              <a:extLst>
                <a:ext uri="{FF2B5EF4-FFF2-40B4-BE49-F238E27FC236}">
                  <a16:creationId xmlns:a16="http://schemas.microsoft.com/office/drawing/2014/main" id="{67001C66-03E1-431A-A916-8173B046A81A}"/>
                </a:ext>
              </a:extLst>
            </p:cNvPr>
            <p:cNvSpPr/>
            <p:nvPr/>
          </p:nvSpPr>
          <p:spPr>
            <a:xfrm>
              <a:off x="6867721" y="3283552"/>
              <a:ext cx="890686" cy="958456"/>
            </a:xfrm>
            <a:custGeom>
              <a:avLst/>
              <a:gdLst>
                <a:gd name="connsiteX0" fmla="*/ 545709 w 1024596"/>
                <a:gd name="connsiteY0" fmla="*/ 1102556 h 1102555"/>
                <a:gd name="connsiteX1" fmla="*/ 1024596 w 1024596"/>
                <a:gd name="connsiteY1" fmla="*/ 0 h 1102555"/>
                <a:gd name="connsiteX2" fmla="*/ 0 w 1024596"/>
                <a:gd name="connsiteY2" fmla="*/ 653366 h 1102555"/>
              </a:gdLst>
              <a:ahLst/>
              <a:cxnLst>
                <a:cxn ang="0">
                  <a:pos x="connsiteX0" y="connsiteY0"/>
                </a:cxn>
                <a:cxn ang="0">
                  <a:pos x="connsiteX1" y="connsiteY1"/>
                </a:cxn>
                <a:cxn ang="0">
                  <a:pos x="connsiteX2" y="connsiteY2"/>
                </a:cxn>
              </a:cxnLst>
              <a:rect l="l" t="t" r="r" b="b"/>
              <a:pathLst>
                <a:path w="1024596" h="1102555">
                  <a:moveTo>
                    <a:pt x="545709" y="1102556"/>
                  </a:moveTo>
                  <a:lnTo>
                    <a:pt x="1024596" y="0"/>
                  </a:lnTo>
                  <a:lnTo>
                    <a:pt x="0" y="6533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6" name="Freeform: Shape 55">
              <a:extLst>
                <a:ext uri="{FF2B5EF4-FFF2-40B4-BE49-F238E27FC236}">
                  <a16:creationId xmlns:a16="http://schemas.microsoft.com/office/drawing/2014/main" id="{BA955A54-0AB8-44C6-8133-E3580643651D}"/>
                </a:ext>
              </a:extLst>
            </p:cNvPr>
            <p:cNvSpPr/>
            <p:nvPr/>
          </p:nvSpPr>
          <p:spPr>
            <a:xfrm>
              <a:off x="7342108" y="3283552"/>
              <a:ext cx="416298" cy="958456"/>
            </a:xfrm>
            <a:custGeom>
              <a:avLst/>
              <a:gdLst>
                <a:gd name="connsiteX0" fmla="*/ 0 w 478887"/>
                <a:gd name="connsiteY0" fmla="*/ 1102556 h 1102555"/>
                <a:gd name="connsiteX1" fmla="*/ 478888 w 478887"/>
                <a:gd name="connsiteY1" fmla="*/ 0 h 1102555"/>
                <a:gd name="connsiteX2" fmla="*/ 478888 w 478887"/>
                <a:gd name="connsiteY2" fmla="*/ 972625 h 1102555"/>
              </a:gdLst>
              <a:ahLst/>
              <a:cxnLst>
                <a:cxn ang="0">
                  <a:pos x="connsiteX0" y="connsiteY0"/>
                </a:cxn>
                <a:cxn ang="0">
                  <a:pos x="connsiteX1" y="connsiteY1"/>
                </a:cxn>
                <a:cxn ang="0">
                  <a:pos x="connsiteX2" y="connsiteY2"/>
                </a:cxn>
              </a:cxnLst>
              <a:rect l="l" t="t" r="r" b="b"/>
              <a:pathLst>
                <a:path w="478887" h="1102555">
                  <a:moveTo>
                    <a:pt x="0" y="1102556"/>
                  </a:moveTo>
                  <a:lnTo>
                    <a:pt x="478888" y="0"/>
                  </a:lnTo>
                  <a:lnTo>
                    <a:pt x="478888"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7" name="Freeform: Shape 56">
              <a:extLst>
                <a:ext uri="{FF2B5EF4-FFF2-40B4-BE49-F238E27FC236}">
                  <a16:creationId xmlns:a16="http://schemas.microsoft.com/office/drawing/2014/main" id="{F6506869-5365-4B17-9FFB-484B581D7FB1}"/>
                </a:ext>
              </a:extLst>
            </p:cNvPr>
            <p:cNvSpPr/>
            <p:nvPr/>
          </p:nvSpPr>
          <p:spPr>
            <a:xfrm>
              <a:off x="7758407" y="3283552"/>
              <a:ext cx="461478" cy="845507"/>
            </a:xfrm>
            <a:custGeom>
              <a:avLst/>
              <a:gdLst>
                <a:gd name="connsiteX0" fmla="*/ 0 w 530859"/>
                <a:gd name="connsiteY0" fmla="*/ 0 h 972625"/>
                <a:gd name="connsiteX1" fmla="*/ 530860 w 530859"/>
                <a:gd name="connsiteY1" fmla="*/ 601394 h 972625"/>
                <a:gd name="connsiteX2" fmla="*/ 530860 w 530859"/>
                <a:gd name="connsiteY2" fmla="*/ 601394 h 972625"/>
                <a:gd name="connsiteX3" fmla="*/ 0 w 530859"/>
                <a:gd name="connsiteY3" fmla="*/ 972625 h 972625"/>
              </a:gdLst>
              <a:ahLst/>
              <a:cxnLst>
                <a:cxn ang="0">
                  <a:pos x="connsiteX0" y="connsiteY0"/>
                </a:cxn>
                <a:cxn ang="0">
                  <a:pos x="connsiteX1" y="connsiteY1"/>
                </a:cxn>
                <a:cxn ang="0">
                  <a:pos x="connsiteX2" y="connsiteY2"/>
                </a:cxn>
                <a:cxn ang="0">
                  <a:pos x="connsiteX3" y="connsiteY3"/>
                </a:cxn>
              </a:cxnLst>
              <a:rect l="l" t="t" r="r" b="b"/>
              <a:pathLst>
                <a:path w="530859" h="972625">
                  <a:moveTo>
                    <a:pt x="0" y="0"/>
                  </a:moveTo>
                  <a:lnTo>
                    <a:pt x="530860" y="601394"/>
                  </a:lnTo>
                  <a:lnTo>
                    <a:pt x="530860" y="601394"/>
                  </a:lnTo>
                  <a:lnTo>
                    <a:pt x="0"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8" name="Freeform: Shape 57">
              <a:extLst>
                <a:ext uri="{FF2B5EF4-FFF2-40B4-BE49-F238E27FC236}">
                  <a16:creationId xmlns:a16="http://schemas.microsoft.com/office/drawing/2014/main" id="{BB46A3BA-9C97-4A2D-996A-49F09917E738}"/>
                </a:ext>
              </a:extLst>
            </p:cNvPr>
            <p:cNvSpPr/>
            <p:nvPr/>
          </p:nvSpPr>
          <p:spPr>
            <a:xfrm>
              <a:off x="7763450" y="3027115"/>
              <a:ext cx="461478" cy="787418"/>
            </a:xfrm>
            <a:custGeom>
              <a:avLst/>
              <a:gdLst>
                <a:gd name="connsiteX0" fmla="*/ 530860 w 530859"/>
                <a:gd name="connsiteY0" fmla="*/ 905804 h 905803"/>
                <a:gd name="connsiteX1" fmla="*/ 0 w 530859"/>
                <a:gd name="connsiteY1" fmla="*/ 304409 h 905803"/>
                <a:gd name="connsiteX2" fmla="*/ 144780 w 530859"/>
                <a:gd name="connsiteY2" fmla="*/ 0 h 905803"/>
              </a:gdLst>
              <a:ahLst/>
              <a:cxnLst>
                <a:cxn ang="0">
                  <a:pos x="connsiteX0" y="connsiteY0"/>
                </a:cxn>
                <a:cxn ang="0">
                  <a:pos x="connsiteX1" y="connsiteY1"/>
                </a:cxn>
                <a:cxn ang="0">
                  <a:pos x="connsiteX2" y="connsiteY2"/>
                </a:cxn>
              </a:cxnLst>
              <a:rect l="l" t="t" r="r" b="b"/>
              <a:pathLst>
                <a:path w="530859" h="905803">
                  <a:moveTo>
                    <a:pt x="530860" y="905804"/>
                  </a:moveTo>
                  <a:lnTo>
                    <a:pt x="0" y="304409"/>
                  </a:lnTo>
                  <a:lnTo>
                    <a:pt x="14478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59" name="Group 58">
            <a:extLst>
              <a:ext uri="{FF2B5EF4-FFF2-40B4-BE49-F238E27FC236}">
                <a16:creationId xmlns:a16="http://schemas.microsoft.com/office/drawing/2014/main" id="{0AC034B3-D7A6-4BB6-BA75-B71BA747E237}"/>
              </a:ext>
            </a:extLst>
          </p:cNvPr>
          <p:cNvGrpSpPr/>
          <p:nvPr/>
        </p:nvGrpSpPr>
        <p:grpSpPr>
          <a:xfrm>
            <a:off x="5858362" y="3869134"/>
            <a:ext cx="2072619" cy="2152494"/>
            <a:chOff x="6148072" y="3806346"/>
            <a:chExt cx="2072619" cy="2152494"/>
          </a:xfrm>
          <a:noFill/>
        </p:grpSpPr>
        <p:sp>
          <p:nvSpPr>
            <p:cNvPr id="60" name="Freeform: Shape 59">
              <a:extLst>
                <a:ext uri="{FF2B5EF4-FFF2-40B4-BE49-F238E27FC236}">
                  <a16:creationId xmlns:a16="http://schemas.microsoft.com/office/drawing/2014/main" id="{527FEA6B-2BB7-47E4-97BA-CE40FEFE6951}"/>
                </a:ext>
              </a:extLst>
            </p:cNvPr>
            <p:cNvSpPr/>
            <p:nvPr/>
          </p:nvSpPr>
          <p:spPr>
            <a:xfrm>
              <a:off x="6209387" y="5081061"/>
              <a:ext cx="448570" cy="425981"/>
            </a:xfrm>
            <a:custGeom>
              <a:avLst/>
              <a:gdLst>
                <a:gd name="connsiteX0" fmla="*/ 0 w 516010"/>
                <a:gd name="connsiteY0" fmla="*/ 0 h 490025"/>
                <a:gd name="connsiteX1" fmla="*/ 0 w 516010"/>
                <a:gd name="connsiteY1" fmla="*/ 0 h 490025"/>
                <a:gd name="connsiteX2" fmla="*/ 516011 w 516010"/>
                <a:gd name="connsiteY2" fmla="*/ 341533 h 490025"/>
                <a:gd name="connsiteX3" fmla="*/ 345245 w 516010"/>
                <a:gd name="connsiteY3" fmla="*/ 490025 h 490025"/>
                <a:gd name="connsiteX4" fmla="*/ 0 w 516010"/>
                <a:gd name="connsiteY4" fmla="*/ 0 h 49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10" h="490025">
                  <a:moveTo>
                    <a:pt x="0" y="0"/>
                  </a:moveTo>
                  <a:lnTo>
                    <a:pt x="0" y="0"/>
                  </a:lnTo>
                  <a:lnTo>
                    <a:pt x="516011" y="341533"/>
                  </a:lnTo>
                  <a:lnTo>
                    <a:pt x="345245" y="490025"/>
                  </a:lnTo>
                  <a:cubicBezTo>
                    <a:pt x="230163" y="293273"/>
                    <a:pt x="100232" y="85383"/>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1" name="Freeform: Shape 60">
              <a:extLst>
                <a:ext uri="{FF2B5EF4-FFF2-40B4-BE49-F238E27FC236}">
                  <a16:creationId xmlns:a16="http://schemas.microsoft.com/office/drawing/2014/main" id="{5CFB71F9-4EC8-4C21-97E3-7F1AECB3B7E2}"/>
                </a:ext>
              </a:extLst>
            </p:cNvPr>
            <p:cNvSpPr/>
            <p:nvPr/>
          </p:nvSpPr>
          <p:spPr>
            <a:xfrm>
              <a:off x="6509510" y="5377958"/>
              <a:ext cx="309803" cy="577655"/>
            </a:xfrm>
            <a:custGeom>
              <a:avLst/>
              <a:gdLst>
                <a:gd name="connsiteX0" fmla="*/ 0 w 356381"/>
                <a:gd name="connsiteY0" fmla="*/ 148492 h 664503"/>
                <a:gd name="connsiteX1" fmla="*/ 170766 w 356381"/>
                <a:gd name="connsiteY1" fmla="*/ 0 h 664503"/>
                <a:gd name="connsiteX2" fmla="*/ 356381 w 356381"/>
                <a:gd name="connsiteY2" fmla="*/ 664503 h 664503"/>
                <a:gd name="connsiteX3" fmla="*/ 204177 w 356381"/>
                <a:gd name="connsiteY3" fmla="*/ 501162 h 664503"/>
                <a:gd name="connsiteX4" fmla="*/ 0 w 356381"/>
                <a:gd name="connsiteY4" fmla="*/ 148492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381" h="664503">
                  <a:moveTo>
                    <a:pt x="0" y="148492"/>
                  </a:moveTo>
                  <a:lnTo>
                    <a:pt x="170766" y="0"/>
                  </a:lnTo>
                  <a:lnTo>
                    <a:pt x="356381" y="664503"/>
                  </a:lnTo>
                  <a:cubicBezTo>
                    <a:pt x="293272" y="623668"/>
                    <a:pt x="245012" y="564271"/>
                    <a:pt x="204177" y="501162"/>
                  </a:cubicBezTo>
                  <a:cubicBezTo>
                    <a:pt x="155917" y="426916"/>
                    <a:pt x="81671" y="289560"/>
                    <a:pt x="0" y="14849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2" name="Freeform: Shape 61">
              <a:extLst>
                <a:ext uri="{FF2B5EF4-FFF2-40B4-BE49-F238E27FC236}">
                  <a16:creationId xmlns:a16="http://schemas.microsoft.com/office/drawing/2014/main" id="{0D93A679-99C2-4B5B-9431-F912C6A81A65}"/>
                </a:ext>
              </a:extLst>
            </p:cNvPr>
            <p:cNvSpPr/>
            <p:nvPr/>
          </p:nvSpPr>
          <p:spPr>
            <a:xfrm>
              <a:off x="6657958" y="5381185"/>
              <a:ext cx="429207" cy="577655"/>
            </a:xfrm>
            <a:custGeom>
              <a:avLst/>
              <a:gdLst>
                <a:gd name="connsiteX0" fmla="*/ 185615 w 493736"/>
                <a:gd name="connsiteY0" fmla="*/ 664503 h 664503"/>
                <a:gd name="connsiteX1" fmla="*/ 0 w 493736"/>
                <a:gd name="connsiteY1" fmla="*/ 0 h 664503"/>
                <a:gd name="connsiteX2" fmla="*/ 337820 w 493736"/>
                <a:gd name="connsiteY2" fmla="*/ 159629 h 664503"/>
                <a:gd name="connsiteX3" fmla="*/ 493737 w 493736"/>
                <a:gd name="connsiteY3" fmla="*/ 467751 h 664503"/>
                <a:gd name="connsiteX4" fmla="*/ 185615 w 493736"/>
                <a:gd name="connsiteY4" fmla="*/ 664503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736" h="664503">
                  <a:moveTo>
                    <a:pt x="185615" y="664503"/>
                  </a:moveTo>
                  <a:lnTo>
                    <a:pt x="0" y="0"/>
                  </a:lnTo>
                  <a:lnTo>
                    <a:pt x="337820" y="159629"/>
                  </a:lnTo>
                  <a:cubicBezTo>
                    <a:pt x="412066" y="304409"/>
                    <a:pt x="486312" y="456614"/>
                    <a:pt x="493737" y="467751"/>
                  </a:cubicBezTo>
                  <a:lnTo>
                    <a:pt x="185615" y="66450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3" name="Freeform: Shape 62">
              <a:extLst>
                <a:ext uri="{FF2B5EF4-FFF2-40B4-BE49-F238E27FC236}">
                  <a16:creationId xmlns:a16="http://schemas.microsoft.com/office/drawing/2014/main" id="{A9235830-4DAF-4A86-8A86-F810945481E3}"/>
                </a:ext>
              </a:extLst>
            </p:cNvPr>
            <p:cNvSpPr/>
            <p:nvPr/>
          </p:nvSpPr>
          <p:spPr>
            <a:xfrm>
              <a:off x="6657958" y="4645399"/>
              <a:ext cx="367891" cy="871324"/>
            </a:xfrm>
            <a:custGeom>
              <a:avLst/>
              <a:gdLst>
                <a:gd name="connsiteX0" fmla="*/ 337820 w 423202"/>
                <a:gd name="connsiteY0" fmla="*/ 1002324 h 1002323"/>
                <a:gd name="connsiteX1" fmla="*/ 0 w 423202"/>
                <a:gd name="connsiteY1" fmla="*/ 842694 h 1002323"/>
                <a:gd name="connsiteX2" fmla="*/ 141067 w 423202"/>
                <a:gd name="connsiteY2" fmla="*/ 0 h 1002323"/>
                <a:gd name="connsiteX3" fmla="*/ 423203 w 423202"/>
                <a:gd name="connsiteY3" fmla="*/ 553134 h 1002323"/>
                <a:gd name="connsiteX4" fmla="*/ 133643 w 423202"/>
                <a:gd name="connsiteY4" fmla="*/ 582833 h 1002323"/>
                <a:gd name="connsiteX5" fmla="*/ 200465 w 423202"/>
                <a:gd name="connsiteY5" fmla="*/ 731325 h 1002323"/>
                <a:gd name="connsiteX6" fmla="*/ 337820 w 423202"/>
                <a:gd name="connsiteY6" fmla="*/ 1002324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02" h="1002323">
                  <a:moveTo>
                    <a:pt x="337820" y="1002324"/>
                  </a:moveTo>
                  <a:lnTo>
                    <a:pt x="0" y="842694"/>
                  </a:lnTo>
                  <a:lnTo>
                    <a:pt x="141067" y="0"/>
                  </a:lnTo>
                  <a:lnTo>
                    <a:pt x="423203" y="553134"/>
                  </a:lnTo>
                  <a:cubicBezTo>
                    <a:pt x="322971" y="571696"/>
                    <a:pt x="222738" y="582833"/>
                    <a:pt x="133643" y="582833"/>
                  </a:cubicBezTo>
                  <a:lnTo>
                    <a:pt x="200465" y="731325"/>
                  </a:lnTo>
                  <a:cubicBezTo>
                    <a:pt x="207889" y="742462"/>
                    <a:pt x="270998" y="868680"/>
                    <a:pt x="337820" y="100232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4" name="Freeform: Shape 63">
              <a:extLst>
                <a:ext uri="{FF2B5EF4-FFF2-40B4-BE49-F238E27FC236}">
                  <a16:creationId xmlns:a16="http://schemas.microsoft.com/office/drawing/2014/main" id="{17F860FE-6BC9-48E0-8E30-91CC861740CB}"/>
                </a:ext>
              </a:extLst>
            </p:cNvPr>
            <p:cNvSpPr/>
            <p:nvPr/>
          </p:nvSpPr>
          <p:spPr>
            <a:xfrm>
              <a:off x="6209387" y="4645399"/>
              <a:ext cx="574427" cy="732557"/>
            </a:xfrm>
            <a:custGeom>
              <a:avLst/>
              <a:gdLst>
                <a:gd name="connsiteX0" fmla="*/ 516011 w 660790"/>
                <a:gd name="connsiteY0" fmla="*/ 842694 h 842694"/>
                <a:gd name="connsiteX1" fmla="*/ 0 w 660790"/>
                <a:gd name="connsiteY1" fmla="*/ 501162 h 842694"/>
                <a:gd name="connsiteX2" fmla="*/ 660791 w 660790"/>
                <a:gd name="connsiteY2" fmla="*/ 0 h 842694"/>
              </a:gdLst>
              <a:ahLst/>
              <a:cxnLst>
                <a:cxn ang="0">
                  <a:pos x="connsiteX0" y="connsiteY0"/>
                </a:cxn>
                <a:cxn ang="0">
                  <a:pos x="connsiteX1" y="connsiteY1"/>
                </a:cxn>
                <a:cxn ang="0">
                  <a:pos x="connsiteX2" y="connsiteY2"/>
                </a:cxn>
              </a:cxnLst>
              <a:rect l="l" t="t" r="r" b="b"/>
              <a:pathLst>
                <a:path w="660790" h="842694">
                  <a:moveTo>
                    <a:pt x="516011" y="842694"/>
                  </a:moveTo>
                  <a:lnTo>
                    <a:pt x="0" y="501162"/>
                  </a:lnTo>
                  <a:lnTo>
                    <a:pt x="66079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5" name="Freeform: Shape 64">
              <a:extLst>
                <a:ext uri="{FF2B5EF4-FFF2-40B4-BE49-F238E27FC236}">
                  <a16:creationId xmlns:a16="http://schemas.microsoft.com/office/drawing/2014/main" id="{967F0F06-1678-43DC-9EB8-DBDAA37086C8}"/>
                </a:ext>
              </a:extLst>
            </p:cNvPr>
            <p:cNvSpPr/>
            <p:nvPr/>
          </p:nvSpPr>
          <p:spPr>
            <a:xfrm>
              <a:off x="6148072" y="4564721"/>
              <a:ext cx="635743" cy="516340"/>
            </a:xfrm>
            <a:custGeom>
              <a:avLst/>
              <a:gdLst>
                <a:gd name="connsiteX0" fmla="*/ 70534 w 731324"/>
                <a:gd name="connsiteY0" fmla="*/ 593970 h 593969"/>
                <a:gd name="connsiteX1" fmla="*/ 0 w 731324"/>
                <a:gd name="connsiteY1" fmla="*/ 0 h 593969"/>
                <a:gd name="connsiteX2" fmla="*/ 731324 w 731324"/>
                <a:gd name="connsiteY2" fmla="*/ 92808 h 593969"/>
              </a:gdLst>
              <a:ahLst/>
              <a:cxnLst>
                <a:cxn ang="0">
                  <a:pos x="connsiteX0" y="connsiteY0"/>
                </a:cxn>
                <a:cxn ang="0">
                  <a:pos x="connsiteX1" y="connsiteY1"/>
                </a:cxn>
                <a:cxn ang="0">
                  <a:pos x="connsiteX2" y="connsiteY2"/>
                </a:cxn>
              </a:cxnLst>
              <a:rect l="l" t="t" r="r" b="b"/>
              <a:pathLst>
                <a:path w="731324" h="593969">
                  <a:moveTo>
                    <a:pt x="70534" y="593970"/>
                  </a:moveTo>
                  <a:lnTo>
                    <a:pt x="0" y="0"/>
                  </a:lnTo>
                  <a:lnTo>
                    <a:pt x="731324" y="9280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6" name="Freeform: Shape 65">
              <a:extLst>
                <a:ext uri="{FF2B5EF4-FFF2-40B4-BE49-F238E27FC236}">
                  <a16:creationId xmlns:a16="http://schemas.microsoft.com/office/drawing/2014/main" id="{65695C32-EAF4-460A-BE5F-5E9D451BFFC2}"/>
                </a:ext>
              </a:extLst>
            </p:cNvPr>
            <p:cNvSpPr/>
            <p:nvPr/>
          </p:nvSpPr>
          <p:spPr>
            <a:xfrm>
              <a:off x="6783816" y="4645399"/>
              <a:ext cx="590562" cy="480842"/>
            </a:xfrm>
            <a:custGeom>
              <a:avLst/>
              <a:gdLst>
                <a:gd name="connsiteX0" fmla="*/ 278423 w 679351"/>
                <a:gd name="connsiteY0" fmla="*/ 553134 h 553134"/>
                <a:gd name="connsiteX1" fmla="*/ 0 w 679351"/>
                <a:gd name="connsiteY1" fmla="*/ 0 h 553134"/>
                <a:gd name="connsiteX2" fmla="*/ 679352 w 679351"/>
                <a:gd name="connsiteY2" fmla="*/ 438053 h 553134"/>
                <a:gd name="connsiteX3" fmla="*/ 278423 w 679351"/>
                <a:gd name="connsiteY3" fmla="*/ 553134 h 553134"/>
              </a:gdLst>
              <a:ahLst/>
              <a:cxnLst>
                <a:cxn ang="0">
                  <a:pos x="connsiteX0" y="connsiteY0"/>
                </a:cxn>
                <a:cxn ang="0">
                  <a:pos x="connsiteX1" y="connsiteY1"/>
                </a:cxn>
                <a:cxn ang="0">
                  <a:pos x="connsiteX2" y="connsiteY2"/>
                </a:cxn>
                <a:cxn ang="0">
                  <a:pos x="connsiteX3" y="connsiteY3"/>
                </a:cxn>
              </a:cxnLst>
              <a:rect l="l" t="t" r="r" b="b"/>
              <a:pathLst>
                <a:path w="679351" h="553134">
                  <a:moveTo>
                    <a:pt x="278423" y="553134"/>
                  </a:moveTo>
                  <a:lnTo>
                    <a:pt x="0" y="0"/>
                  </a:lnTo>
                  <a:lnTo>
                    <a:pt x="679352" y="438053"/>
                  </a:lnTo>
                  <a:cubicBezTo>
                    <a:pt x="545709" y="490025"/>
                    <a:pt x="408354" y="530860"/>
                    <a:pt x="278423" y="55313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7" name="Freeform: Shape 66">
              <a:extLst>
                <a:ext uri="{FF2B5EF4-FFF2-40B4-BE49-F238E27FC236}">
                  <a16:creationId xmlns:a16="http://schemas.microsoft.com/office/drawing/2014/main" id="{E5CBA6B2-88CF-48D0-9B59-5EAD1A7DA8A8}"/>
                </a:ext>
              </a:extLst>
            </p:cNvPr>
            <p:cNvSpPr/>
            <p:nvPr/>
          </p:nvSpPr>
          <p:spPr>
            <a:xfrm>
              <a:off x="7277565" y="4129059"/>
              <a:ext cx="480841" cy="835826"/>
            </a:xfrm>
            <a:custGeom>
              <a:avLst/>
              <a:gdLst>
                <a:gd name="connsiteX0" fmla="*/ 74246 w 553133"/>
                <a:gd name="connsiteY0" fmla="*/ 129931 h 961488"/>
                <a:gd name="connsiteX1" fmla="*/ 0 w 553133"/>
                <a:gd name="connsiteY1" fmla="*/ 961488 h 961488"/>
                <a:gd name="connsiteX2" fmla="*/ 553134 w 553133"/>
                <a:gd name="connsiteY2" fmla="*/ 0 h 961488"/>
              </a:gdLst>
              <a:ahLst/>
              <a:cxnLst>
                <a:cxn ang="0">
                  <a:pos x="connsiteX0" y="connsiteY0"/>
                </a:cxn>
                <a:cxn ang="0">
                  <a:pos x="connsiteX1" y="connsiteY1"/>
                </a:cxn>
                <a:cxn ang="0">
                  <a:pos x="connsiteX2" y="connsiteY2"/>
                </a:cxn>
              </a:cxnLst>
              <a:rect l="l" t="t" r="r" b="b"/>
              <a:pathLst>
                <a:path w="553133" h="961488">
                  <a:moveTo>
                    <a:pt x="74246" y="129931"/>
                  </a:moveTo>
                  <a:lnTo>
                    <a:pt x="0" y="9614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8" name="Freeform: Shape 67">
              <a:extLst>
                <a:ext uri="{FF2B5EF4-FFF2-40B4-BE49-F238E27FC236}">
                  <a16:creationId xmlns:a16="http://schemas.microsoft.com/office/drawing/2014/main" id="{BBDF66E3-37B0-4BD4-A8AE-D4A9E0BE1186}"/>
                </a:ext>
              </a:extLst>
            </p:cNvPr>
            <p:cNvSpPr/>
            <p:nvPr/>
          </p:nvSpPr>
          <p:spPr>
            <a:xfrm>
              <a:off x="7277565" y="4129414"/>
              <a:ext cx="706740" cy="897140"/>
            </a:xfrm>
            <a:custGeom>
              <a:avLst/>
              <a:gdLst>
                <a:gd name="connsiteX0" fmla="*/ 111369 w 812995"/>
                <a:gd name="connsiteY0" fmla="*/ 1032022 h 1032021"/>
                <a:gd name="connsiteX1" fmla="*/ 0 w 812995"/>
                <a:gd name="connsiteY1" fmla="*/ 961488 h 1032021"/>
                <a:gd name="connsiteX2" fmla="*/ 553134 w 812995"/>
                <a:gd name="connsiteY2" fmla="*/ 0 h 1032021"/>
                <a:gd name="connsiteX3" fmla="*/ 812995 w 812995"/>
                <a:gd name="connsiteY3" fmla="*/ 523436 h 1032021"/>
                <a:gd name="connsiteX4" fmla="*/ 111369 w 812995"/>
                <a:gd name="connsiteY4" fmla="*/ 1032022 h 1032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95" h="1032021">
                  <a:moveTo>
                    <a:pt x="111369" y="1032022"/>
                  </a:moveTo>
                  <a:lnTo>
                    <a:pt x="0" y="961488"/>
                  </a:lnTo>
                  <a:lnTo>
                    <a:pt x="553134" y="0"/>
                  </a:lnTo>
                  <a:lnTo>
                    <a:pt x="812995" y="523436"/>
                  </a:lnTo>
                  <a:cubicBezTo>
                    <a:pt x="694201" y="731325"/>
                    <a:pt x="415778" y="913228"/>
                    <a:pt x="111369" y="103202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9" name="Freeform: Shape 68">
              <a:extLst>
                <a:ext uri="{FF2B5EF4-FFF2-40B4-BE49-F238E27FC236}">
                  <a16:creationId xmlns:a16="http://schemas.microsoft.com/office/drawing/2014/main" id="{BE639765-71F6-4488-9551-093A6523B8C4}"/>
                </a:ext>
              </a:extLst>
            </p:cNvPr>
            <p:cNvSpPr/>
            <p:nvPr/>
          </p:nvSpPr>
          <p:spPr>
            <a:xfrm>
              <a:off x="7758407" y="3806346"/>
              <a:ext cx="462284" cy="464706"/>
            </a:xfrm>
            <a:custGeom>
              <a:avLst/>
              <a:gdLst>
                <a:gd name="connsiteX0" fmla="*/ 530860 w 531787"/>
                <a:gd name="connsiteY0" fmla="*/ 0 h 534572"/>
                <a:gd name="connsiteX1" fmla="*/ 0 w 531787"/>
                <a:gd name="connsiteY1" fmla="*/ 371231 h 534572"/>
                <a:gd name="connsiteX2" fmla="*/ 419491 w 531787"/>
                <a:gd name="connsiteY2" fmla="*/ 534573 h 534572"/>
                <a:gd name="connsiteX3" fmla="*/ 530860 w 531787"/>
                <a:gd name="connsiteY3" fmla="*/ 0 h 534572"/>
              </a:gdLst>
              <a:ahLst/>
              <a:cxnLst>
                <a:cxn ang="0">
                  <a:pos x="connsiteX0" y="connsiteY0"/>
                </a:cxn>
                <a:cxn ang="0">
                  <a:pos x="connsiteX1" y="connsiteY1"/>
                </a:cxn>
                <a:cxn ang="0">
                  <a:pos x="connsiteX2" y="connsiteY2"/>
                </a:cxn>
                <a:cxn ang="0">
                  <a:pos x="connsiteX3" y="connsiteY3"/>
                </a:cxn>
              </a:cxnLst>
              <a:rect l="l" t="t" r="r" b="b"/>
              <a:pathLst>
                <a:path w="531787" h="534572">
                  <a:moveTo>
                    <a:pt x="530860" y="0"/>
                  </a:moveTo>
                  <a:lnTo>
                    <a:pt x="0" y="371231"/>
                  </a:lnTo>
                  <a:lnTo>
                    <a:pt x="419491" y="534573"/>
                  </a:lnTo>
                  <a:cubicBezTo>
                    <a:pt x="501161" y="356382"/>
                    <a:pt x="538284" y="174479"/>
                    <a:pt x="53086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70" name="Freeform: Shape 69">
            <a:extLst>
              <a:ext uri="{FF2B5EF4-FFF2-40B4-BE49-F238E27FC236}">
                <a16:creationId xmlns:a16="http://schemas.microsoft.com/office/drawing/2014/main" id="{14A0A81F-6B48-40C6-8F07-925B68B5AB97}"/>
              </a:ext>
            </a:extLst>
          </p:cNvPr>
          <p:cNvSpPr/>
          <p:nvPr/>
        </p:nvSpPr>
        <p:spPr>
          <a:xfrm>
            <a:off x="7553049" y="4270174"/>
            <a:ext cx="364664" cy="451797"/>
          </a:xfrm>
          <a:custGeom>
            <a:avLst/>
            <a:gdLst>
              <a:gd name="connsiteX0" fmla="*/ 0 w 419490"/>
              <a:gd name="connsiteY0" fmla="*/ 0 h 519723"/>
              <a:gd name="connsiteX1" fmla="*/ 419491 w 419490"/>
              <a:gd name="connsiteY1" fmla="*/ 163342 h 519723"/>
              <a:gd name="connsiteX2" fmla="*/ 319258 w 419490"/>
              <a:gd name="connsiteY2" fmla="*/ 352669 h 519723"/>
              <a:gd name="connsiteX3" fmla="*/ 259861 w 419490"/>
              <a:gd name="connsiteY3" fmla="*/ 519723 h 519723"/>
              <a:gd name="connsiteX4" fmla="*/ 0 w 419490"/>
              <a:gd name="connsiteY4" fmla="*/ 0 h 51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490" h="519723">
                <a:moveTo>
                  <a:pt x="0" y="0"/>
                </a:moveTo>
                <a:lnTo>
                  <a:pt x="419491" y="163342"/>
                </a:lnTo>
                <a:cubicBezTo>
                  <a:pt x="389792" y="226451"/>
                  <a:pt x="356381" y="289560"/>
                  <a:pt x="319258" y="352669"/>
                </a:cubicBezTo>
                <a:cubicBezTo>
                  <a:pt x="311834" y="408354"/>
                  <a:pt x="289560" y="467751"/>
                  <a:pt x="259861" y="519723"/>
                </a:cubicBezTo>
                <a:lnTo>
                  <a:pt x="0"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71" name="Group 70">
            <a:extLst>
              <a:ext uri="{FF2B5EF4-FFF2-40B4-BE49-F238E27FC236}">
                <a16:creationId xmlns:a16="http://schemas.microsoft.com/office/drawing/2014/main" id="{4F9528A9-36D3-4283-B7BC-5754BFFC3B74}"/>
              </a:ext>
            </a:extLst>
          </p:cNvPr>
          <p:cNvGrpSpPr/>
          <p:nvPr/>
        </p:nvGrpSpPr>
        <p:grpSpPr>
          <a:xfrm flipH="1">
            <a:off x="7378066" y="2374869"/>
            <a:ext cx="876033" cy="485908"/>
            <a:chOff x="3574332" y="2100506"/>
            <a:chExt cx="670151" cy="334435"/>
          </a:xfrm>
        </p:grpSpPr>
        <p:cxnSp>
          <p:nvCxnSpPr>
            <p:cNvPr id="72" name="Straight Connector 71">
              <a:extLst>
                <a:ext uri="{FF2B5EF4-FFF2-40B4-BE49-F238E27FC236}">
                  <a16:creationId xmlns:a16="http://schemas.microsoft.com/office/drawing/2014/main" id="{44CAB6E1-DD35-4CB6-B150-F817420FEF48}"/>
                </a:ext>
              </a:extLst>
            </p:cNvPr>
            <p:cNvCxnSpPr>
              <a:cxnSpLocks/>
            </p:cNvCxnSpPr>
            <p:nvPr/>
          </p:nvCxnSpPr>
          <p:spPr>
            <a:xfrm flipH="1" flipV="1">
              <a:off x="3910047" y="2100506"/>
              <a:ext cx="334436" cy="334435"/>
            </a:xfrm>
            <a:prstGeom prst="line">
              <a:avLst/>
            </a:prstGeom>
            <a:noFill/>
            <a:ln w="9525" cap="flat" cmpd="sng" algn="ctr">
              <a:solidFill>
                <a:schemeClr val="bg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D23DE0C0-B74C-4698-B00F-CE9D1C3185DF}"/>
                </a:ext>
              </a:extLst>
            </p:cNvPr>
            <p:cNvCxnSpPr>
              <a:cxnSpLocks/>
            </p:cNvCxnSpPr>
            <p:nvPr/>
          </p:nvCxnSpPr>
          <p:spPr>
            <a:xfrm flipH="1">
              <a:off x="3574332" y="2105266"/>
              <a:ext cx="343779" cy="0"/>
            </a:xfrm>
            <a:prstGeom prst="line">
              <a:avLst/>
            </a:prstGeom>
            <a:noFill/>
            <a:ln w="9525" cap="flat" cmpd="sng" algn="ctr">
              <a:solidFill>
                <a:schemeClr val="bg1"/>
              </a:solidFill>
              <a:prstDash val="solid"/>
              <a:round/>
              <a:headEnd type="none" w="med" len="med"/>
              <a:tailEnd type="none" w="med" len="med"/>
            </a:ln>
            <a:effectLst/>
          </p:spPr>
        </p:cxnSp>
      </p:grpSp>
      <p:grpSp>
        <p:nvGrpSpPr>
          <p:cNvPr id="74" name="Group 73">
            <a:extLst>
              <a:ext uri="{FF2B5EF4-FFF2-40B4-BE49-F238E27FC236}">
                <a16:creationId xmlns:a16="http://schemas.microsoft.com/office/drawing/2014/main" id="{5703269B-B59C-4D39-988D-03C8F66BA322}"/>
              </a:ext>
            </a:extLst>
          </p:cNvPr>
          <p:cNvGrpSpPr/>
          <p:nvPr/>
        </p:nvGrpSpPr>
        <p:grpSpPr>
          <a:xfrm flipH="1" flipV="1">
            <a:off x="7839511" y="4527467"/>
            <a:ext cx="877127" cy="295453"/>
            <a:chOff x="3372502" y="2100504"/>
            <a:chExt cx="767014" cy="229469"/>
          </a:xfrm>
        </p:grpSpPr>
        <p:cxnSp>
          <p:nvCxnSpPr>
            <p:cNvPr id="75" name="Straight Connector 74">
              <a:extLst>
                <a:ext uri="{FF2B5EF4-FFF2-40B4-BE49-F238E27FC236}">
                  <a16:creationId xmlns:a16="http://schemas.microsoft.com/office/drawing/2014/main" id="{AB24D717-DD00-44D5-AD83-2CFA50703534}"/>
                </a:ext>
              </a:extLst>
            </p:cNvPr>
            <p:cNvCxnSpPr>
              <a:cxnSpLocks/>
            </p:cNvCxnSpPr>
            <p:nvPr/>
          </p:nvCxnSpPr>
          <p:spPr>
            <a:xfrm flipH="1" flipV="1">
              <a:off x="3910048" y="2100504"/>
              <a:ext cx="229468" cy="229469"/>
            </a:xfrm>
            <a:prstGeom prst="line">
              <a:avLst/>
            </a:prstGeom>
            <a:noFill/>
            <a:ln w="9525" cap="flat" cmpd="sng" algn="ctr">
              <a:solidFill>
                <a:schemeClr val="bg1"/>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8C575C1A-A3D3-41C8-89E5-24709A51726D}"/>
                </a:ext>
              </a:extLst>
            </p:cNvPr>
            <p:cNvCxnSpPr>
              <a:cxnSpLocks/>
            </p:cNvCxnSpPr>
            <p:nvPr/>
          </p:nvCxnSpPr>
          <p:spPr>
            <a:xfrm flipH="1" flipV="1">
              <a:off x="3372502" y="2105266"/>
              <a:ext cx="545609" cy="0"/>
            </a:xfrm>
            <a:prstGeom prst="line">
              <a:avLst/>
            </a:prstGeom>
            <a:noFill/>
            <a:ln w="9525" cap="flat" cmpd="sng" algn="ctr">
              <a:solidFill>
                <a:schemeClr val="bg1"/>
              </a:solidFill>
              <a:prstDash val="solid"/>
              <a:round/>
              <a:headEnd type="none" w="med" len="med"/>
              <a:tailEnd type="none" w="med" len="med"/>
            </a:ln>
            <a:effectLst/>
          </p:spPr>
        </p:cxnSp>
      </p:grpSp>
      <p:pic>
        <p:nvPicPr>
          <p:cNvPr id="85" name="Graphic 84" descr="Hourglass Finished with solid fill">
            <a:extLst>
              <a:ext uri="{FF2B5EF4-FFF2-40B4-BE49-F238E27FC236}">
                <a16:creationId xmlns:a16="http://schemas.microsoft.com/office/drawing/2014/main" id="{3EF2DB38-74D6-4824-8072-72F31D20A75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928106" y="1733938"/>
            <a:ext cx="442643" cy="442643"/>
          </a:xfrm>
          <a:prstGeom prst="rect">
            <a:avLst/>
          </a:prstGeom>
        </p:spPr>
      </p:pic>
      <p:pic>
        <p:nvPicPr>
          <p:cNvPr id="86" name="Graphic 85" descr="Earth Globe   Asia">
            <a:extLst>
              <a:ext uri="{FF2B5EF4-FFF2-40B4-BE49-F238E27FC236}">
                <a16:creationId xmlns:a16="http://schemas.microsoft.com/office/drawing/2014/main" id="{E855A7D6-6CD8-46C9-854E-448BA29697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6124" y="4614335"/>
            <a:ext cx="442643" cy="442643"/>
          </a:xfrm>
          <a:prstGeom prst="rect">
            <a:avLst/>
          </a:prstGeom>
        </p:spPr>
      </p:pic>
      <p:pic>
        <p:nvPicPr>
          <p:cNvPr id="87" name="Graphic 86" descr="Rocket">
            <a:extLst>
              <a:ext uri="{FF2B5EF4-FFF2-40B4-BE49-F238E27FC236}">
                <a16:creationId xmlns:a16="http://schemas.microsoft.com/office/drawing/2014/main" id="{0CD8906C-3172-4ECF-93AC-6509D97710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31772" y="2209736"/>
            <a:ext cx="442643" cy="442643"/>
          </a:xfrm>
          <a:prstGeom prst="rect">
            <a:avLst/>
          </a:prstGeom>
        </p:spPr>
      </p:pic>
      <p:pic>
        <p:nvPicPr>
          <p:cNvPr id="88" name="Graphic 87" descr="Magnifying glass with solid fill">
            <a:extLst>
              <a:ext uri="{FF2B5EF4-FFF2-40B4-BE49-F238E27FC236}">
                <a16:creationId xmlns:a16="http://schemas.microsoft.com/office/drawing/2014/main" id="{EEEE9E57-1D06-4355-A2A8-5EF89228A10C}"/>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149428" y="5135235"/>
            <a:ext cx="426305" cy="426305"/>
          </a:xfrm>
          <a:prstGeom prst="rect">
            <a:avLst/>
          </a:prstGeom>
        </p:spPr>
      </p:pic>
      <p:sp>
        <p:nvSpPr>
          <p:cNvPr id="93" name="TextBox 92">
            <a:extLst>
              <a:ext uri="{FF2B5EF4-FFF2-40B4-BE49-F238E27FC236}">
                <a16:creationId xmlns:a16="http://schemas.microsoft.com/office/drawing/2014/main" id="{B07C00E7-6D5F-4307-BAA4-D7D54EFD4772}"/>
              </a:ext>
            </a:extLst>
          </p:cNvPr>
          <p:cNvSpPr txBox="1"/>
          <p:nvPr/>
        </p:nvSpPr>
        <p:spPr>
          <a:xfrm>
            <a:off x="382923" y="1835972"/>
            <a:ext cx="2505945" cy="738664"/>
          </a:xfrm>
          <a:prstGeom prst="rect">
            <a:avLst/>
          </a:prstGeom>
          <a:noFill/>
        </p:spPr>
        <p:txBody>
          <a:bodyPr wrap="square" lIns="0" tIns="0" rIns="0" bIns="0" rtlCol="0" anchor="t">
            <a:spAutoFit/>
          </a:bodyPr>
          <a:lstStyle/>
          <a:p>
            <a:pPr algn="r" defTabSz="1218987"/>
            <a:r>
              <a:rPr lang="en-IN" sz="1600" dirty="0">
                <a:solidFill>
                  <a:schemeClr val="bg1"/>
                </a:solidFill>
                <a:ea typeface="Open Sans" panose="020B0606030504020204" pitchFamily="34" charset="0"/>
                <a:cs typeface="Arial" panose="020B0604020202020204" pitchFamily="34" charset="0"/>
              </a:rPr>
              <a:t>Forward Fill economic indicators to align with daily FX and Treasury Data</a:t>
            </a:r>
          </a:p>
        </p:txBody>
      </p:sp>
      <p:sp>
        <p:nvSpPr>
          <p:cNvPr id="94" name="TextBox 93">
            <a:extLst>
              <a:ext uri="{FF2B5EF4-FFF2-40B4-BE49-F238E27FC236}">
                <a16:creationId xmlns:a16="http://schemas.microsoft.com/office/drawing/2014/main" id="{EE25A53B-CA67-4CD6-8488-C60A3D5B9EAA}"/>
              </a:ext>
            </a:extLst>
          </p:cNvPr>
          <p:cNvSpPr txBox="1"/>
          <p:nvPr/>
        </p:nvSpPr>
        <p:spPr>
          <a:xfrm>
            <a:off x="1572586" y="1495160"/>
            <a:ext cx="1316282" cy="246221"/>
          </a:xfrm>
          <a:prstGeom prst="rect">
            <a:avLst/>
          </a:prstGeom>
          <a:noFill/>
        </p:spPr>
        <p:txBody>
          <a:bodyPr wrap="square" lIns="0" tIns="0" rIns="0" bIns="0" rtlCol="0" anchor="t">
            <a:spAutoFit/>
          </a:bodyPr>
          <a:lstStyle/>
          <a:p>
            <a:pPr algn="r" defTabSz="1218987"/>
            <a:r>
              <a:rPr lang="en-IN" sz="1600" b="1" dirty="0">
                <a:solidFill>
                  <a:schemeClr val="bg1"/>
                </a:solidFill>
                <a:ea typeface="Open Sans" panose="020B0606030504020204" pitchFamily="34" charset="0"/>
                <a:cs typeface="Arial" panose="020B0604020202020204" pitchFamily="34" charset="0"/>
              </a:rPr>
              <a:t>Forward Fill</a:t>
            </a:r>
          </a:p>
        </p:txBody>
      </p:sp>
      <p:sp>
        <p:nvSpPr>
          <p:cNvPr id="95" name="TextBox 94">
            <a:extLst>
              <a:ext uri="{FF2B5EF4-FFF2-40B4-BE49-F238E27FC236}">
                <a16:creationId xmlns:a16="http://schemas.microsoft.com/office/drawing/2014/main" id="{A417E866-1CB4-404A-83D2-6602AE7B6309}"/>
              </a:ext>
            </a:extLst>
          </p:cNvPr>
          <p:cNvSpPr txBox="1"/>
          <p:nvPr/>
        </p:nvSpPr>
        <p:spPr>
          <a:xfrm>
            <a:off x="536996" y="5274679"/>
            <a:ext cx="2505945" cy="738664"/>
          </a:xfrm>
          <a:prstGeom prst="rect">
            <a:avLst/>
          </a:prstGeom>
          <a:noFill/>
        </p:spPr>
        <p:txBody>
          <a:bodyPr wrap="square" lIns="0" tIns="0" rIns="0" bIns="0" rtlCol="0" anchor="t">
            <a:spAutoFit/>
          </a:bodyPr>
          <a:lstStyle/>
          <a:p>
            <a:pPr algn="r" defTabSz="1218987"/>
            <a:r>
              <a:rPr lang="en-IN" sz="1600" dirty="0">
                <a:solidFill>
                  <a:schemeClr val="bg1"/>
                </a:solidFill>
                <a:ea typeface="Open Sans" panose="020B0606030504020204" pitchFamily="34" charset="0"/>
                <a:cs typeface="Arial" panose="020B0604020202020204" pitchFamily="34" charset="0"/>
              </a:rPr>
              <a:t>Align All features data set to the same length, drop null values </a:t>
            </a:r>
          </a:p>
        </p:txBody>
      </p:sp>
      <p:sp>
        <p:nvSpPr>
          <p:cNvPr id="96" name="TextBox 95">
            <a:extLst>
              <a:ext uri="{FF2B5EF4-FFF2-40B4-BE49-F238E27FC236}">
                <a16:creationId xmlns:a16="http://schemas.microsoft.com/office/drawing/2014/main" id="{05DA7666-749A-497F-9B33-F3EFB8FD8C94}"/>
              </a:ext>
            </a:extLst>
          </p:cNvPr>
          <p:cNvSpPr txBox="1"/>
          <p:nvPr/>
        </p:nvSpPr>
        <p:spPr>
          <a:xfrm>
            <a:off x="1726659" y="4933867"/>
            <a:ext cx="1316282" cy="246221"/>
          </a:xfrm>
          <a:prstGeom prst="rect">
            <a:avLst/>
          </a:prstGeom>
          <a:noFill/>
        </p:spPr>
        <p:txBody>
          <a:bodyPr wrap="square" lIns="0" tIns="0" rIns="0" bIns="0" rtlCol="0" anchor="t">
            <a:spAutoFit/>
          </a:bodyPr>
          <a:lstStyle/>
          <a:p>
            <a:pPr algn="r" defTabSz="1218987"/>
            <a:r>
              <a:rPr lang="en-IN" sz="1600" b="1" dirty="0">
                <a:solidFill>
                  <a:schemeClr val="bg1"/>
                </a:solidFill>
                <a:ea typeface="Open Sans" panose="020B0606030504020204" pitchFamily="34" charset="0"/>
                <a:cs typeface="Arial" panose="020B0604020202020204" pitchFamily="34" charset="0"/>
              </a:rPr>
              <a:t>Cleaning</a:t>
            </a:r>
          </a:p>
        </p:txBody>
      </p:sp>
      <p:sp>
        <p:nvSpPr>
          <p:cNvPr id="97" name="TextBox 96">
            <a:extLst>
              <a:ext uri="{FF2B5EF4-FFF2-40B4-BE49-F238E27FC236}">
                <a16:creationId xmlns:a16="http://schemas.microsoft.com/office/drawing/2014/main" id="{B3602858-E3A1-462D-82E4-C9186312A586}"/>
              </a:ext>
            </a:extLst>
          </p:cNvPr>
          <p:cNvSpPr txBox="1"/>
          <p:nvPr/>
        </p:nvSpPr>
        <p:spPr>
          <a:xfrm>
            <a:off x="9419161" y="4745168"/>
            <a:ext cx="2467721" cy="738664"/>
          </a:xfrm>
          <a:prstGeom prst="rect">
            <a:avLst/>
          </a:prstGeom>
          <a:noFill/>
        </p:spPr>
        <p:txBody>
          <a:bodyPr wrap="square" lIns="0" tIns="0" rIns="0" bIns="0" rtlCol="0" anchor="t">
            <a:spAutoFit/>
          </a:bodyPr>
          <a:lstStyle/>
          <a:p>
            <a:pPr defTabSz="1218987"/>
            <a:r>
              <a:rPr lang="en-US" sz="1600" dirty="0">
                <a:solidFill>
                  <a:schemeClr val="bg1"/>
                </a:solidFill>
                <a:ea typeface="Open Sans" panose="020B0606030504020204" pitchFamily="34" charset="0"/>
                <a:cs typeface="Arial" panose="020B0604020202020204" pitchFamily="34" charset="0"/>
              </a:rPr>
              <a:t>US Interest has more data points than the other indicators use it as the base</a:t>
            </a:r>
            <a:endParaRPr lang="en-IN" sz="1600" dirty="0">
              <a:solidFill>
                <a:schemeClr val="bg1"/>
              </a:solidFill>
              <a:ea typeface="Open Sans" panose="020B0606030504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5A9EDF58-4E39-4F46-8F8B-C42665BBB094}"/>
              </a:ext>
            </a:extLst>
          </p:cNvPr>
          <p:cNvSpPr txBox="1"/>
          <p:nvPr/>
        </p:nvSpPr>
        <p:spPr>
          <a:xfrm>
            <a:off x="9419161" y="4404356"/>
            <a:ext cx="1316282" cy="246221"/>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Alignment</a:t>
            </a:r>
          </a:p>
        </p:txBody>
      </p:sp>
      <p:sp>
        <p:nvSpPr>
          <p:cNvPr id="99" name="TextBox 98">
            <a:extLst>
              <a:ext uri="{FF2B5EF4-FFF2-40B4-BE49-F238E27FC236}">
                <a16:creationId xmlns:a16="http://schemas.microsoft.com/office/drawing/2014/main" id="{5AFCCCA0-517B-4EC9-B31B-7257E92FE5E7}"/>
              </a:ext>
            </a:extLst>
          </p:cNvPr>
          <p:cNvSpPr txBox="1"/>
          <p:nvPr/>
        </p:nvSpPr>
        <p:spPr>
          <a:xfrm>
            <a:off x="8937261" y="2247118"/>
            <a:ext cx="2467721" cy="492443"/>
          </a:xfrm>
          <a:prstGeom prst="rect">
            <a:avLst/>
          </a:prstGeom>
          <a:noFill/>
        </p:spPr>
        <p:txBody>
          <a:bodyPr wrap="square" lIns="0" tIns="0" rIns="0" bIns="0" rtlCol="0" anchor="t">
            <a:spAutoFit/>
          </a:bodyPr>
          <a:lstStyle/>
          <a:p>
            <a:pPr defTabSz="1218987"/>
            <a:r>
              <a:rPr lang="en-IN" sz="1600" dirty="0">
                <a:solidFill>
                  <a:schemeClr val="bg1"/>
                </a:solidFill>
                <a:ea typeface="Open Sans" panose="020B0606030504020204" pitchFamily="34" charset="0"/>
                <a:cs typeface="Arial" panose="020B0604020202020204" pitchFamily="34" charset="0"/>
              </a:rPr>
              <a:t>5-Day lag to capture temporal dependencies</a:t>
            </a:r>
          </a:p>
        </p:txBody>
      </p:sp>
      <p:sp>
        <p:nvSpPr>
          <p:cNvPr id="100" name="TextBox 99">
            <a:extLst>
              <a:ext uri="{FF2B5EF4-FFF2-40B4-BE49-F238E27FC236}">
                <a16:creationId xmlns:a16="http://schemas.microsoft.com/office/drawing/2014/main" id="{41F64E5D-D716-4861-B9C3-70C99FFDF4E4}"/>
              </a:ext>
            </a:extLst>
          </p:cNvPr>
          <p:cNvSpPr txBox="1"/>
          <p:nvPr/>
        </p:nvSpPr>
        <p:spPr>
          <a:xfrm>
            <a:off x="8937261" y="1906306"/>
            <a:ext cx="1694184" cy="246221"/>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Lagged Features</a:t>
            </a:r>
          </a:p>
        </p:txBody>
      </p:sp>
    </p:spTree>
    <p:extLst>
      <p:ext uri="{BB962C8B-B14F-4D97-AF65-F5344CB8AC3E}">
        <p14:creationId xmlns:p14="http://schemas.microsoft.com/office/powerpoint/2010/main" val="416666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blue lines">
            <a:extLst>
              <a:ext uri="{FF2B5EF4-FFF2-40B4-BE49-F238E27FC236}">
                <a16:creationId xmlns:a16="http://schemas.microsoft.com/office/drawing/2014/main" id="{1F7313AA-8A2F-88C3-5F75-E309EF16D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665" y="3934436"/>
            <a:ext cx="5584765" cy="2872513"/>
          </a:xfrm>
          <a:prstGeom prst="rect">
            <a:avLst/>
          </a:prstGeom>
        </p:spPr>
      </p:pic>
      <p:sp>
        <p:nvSpPr>
          <p:cNvPr id="2" name="Title 1">
            <a:extLst>
              <a:ext uri="{FF2B5EF4-FFF2-40B4-BE49-F238E27FC236}">
                <a16:creationId xmlns:a16="http://schemas.microsoft.com/office/drawing/2014/main" id="{59927A42-ECBF-1679-AD3B-B00F4A79269D}"/>
              </a:ext>
            </a:extLst>
          </p:cNvPr>
          <p:cNvSpPr>
            <a:spLocks noGrp="1"/>
          </p:cNvSpPr>
          <p:nvPr>
            <p:ph type="title"/>
          </p:nvPr>
        </p:nvSpPr>
        <p:spPr>
          <a:xfrm>
            <a:off x="934776" y="118470"/>
            <a:ext cx="10246948" cy="529397"/>
          </a:xfrm>
        </p:spPr>
        <p:txBody>
          <a:bodyPr/>
          <a:lstStyle/>
          <a:p>
            <a:r>
              <a:rPr lang="en-US" dirty="0"/>
              <a:t>Data Visualization</a:t>
            </a:r>
          </a:p>
        </p:txBody>
      </p:sp>
      <p:pic>
        <p:nvPicPr>
          <p:cNvPr id="4" name="Picture 3" descr="A graph of different colored lines&#10;&#10;Description automatically generated">
            <a:extLst>
              <a:ext uri="{FF2B5EF4-FFF2-40B4-BE49-F238E27FC236}">
                <a16:creationId xmlns:a16="http://schemas.microsoft.com/office/drawing/2014/main" id="{B379E802-669E-455B-E349-EF3EC42AB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32" y="647867"/>
            <a:ext cx="5509263" cy="3224469"/>
          </a:xfrm>
          <a:prstGeom prst="rect">
            <a:avLst/>
          </a:prstGeom>
        </p:spPr>
      </p:pic>
      <p:pic>
        <p:nvPicPr>
          <p:cNvPr id="6" name="Picture 5" descr="A graph of green orange and purple lines">
            <a:extLst>
              <a:ext uri="{FF2B5EF4-FFF2-40B4-BE49-F238E27FC236}">
                <a16:creationId xmlns:a16="http://schemas.microsoft.com/office/drawing/2014/main" id="{8AFEE3E2-DA3A-9B68-A87D-410168401E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4665" y="647866"/>
            <a:ext cx="5584765" cy="3224469"/>
          </a:xfrm>
          <a:prstGeom prst="rect">
            <a:avLst/>
          </a:prstGeom>
        </p:spPr>
      </p:pic>
      <p:pic>
        <p:nvPicPr>
          <p:cNvPr id="8" name="Picture 7" descr="A graph showing the growth of a company&#10;&#10;Description automatically generated">
            <a:extLst>
              <a:ext uri="{FF2B5EF4-FFF2-40B4-BE49-F238E27FC236}">
                <a16:creationId xmlns:a16="http://schemas.microsoft.com/office/drawing/2014/main" id="{B3BA6041-4D87-465B-4FD2-59403E1B7B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532" y="3934437"/>
            <a:ext cx="5509263" cy="2872513"/>
          </a:xfrm>
          <a:prstGeom prst="rect">
            <a:avLst/>
          </a:prstGeom>
        </p:spPr>
      </p:pic>
    </p:spTree>
    <p:extLst>
      <p:ext uri="{BB962C8B-B14F-4D97-AF65-F5344CB8AC3E}">
        <p14:creationId xmlns:p14="http://schemas.microsoft.com/office/powerpoint/2010/main" val="329438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E120-7985-B182-5432-0EFFBD23E30E}"/>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4" name="Picture 3" descr="A graph of different colored lines&#10;&#10;Description automatically generated">
            <a:extLst>
              <a:ext uri="{FF2B5EF4-FFF2-40B4-BE49-F238E27FC236}">
                <a16:creationId xmlns:a16="http://schemas.microsoft.com/office/drawing/2014/main" id="{24434655-4886-3EB8-FEC6-47887890E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53" y="1222512"/>
            <a:ext cx="10108733" cy="5635487"/>
          </a:xfrm>
          <a:prstGeom prst="rect">
            <a:avLst/>
          </a:prstGeom>
        </p:spPr>
      </p:pic>
    </p:spTree>
    <p:extLst>
      <p:ext uri="{BB962C8B-B14F-4D97-AF65-F5344CB8AC3E}">
        <p14:creationId xmlns:p14="http://schemas.microsoft.com/office/powerpoint/2010/main" val="218318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EEC0-7809-3BD8-F50B-5AF40E35045E}"/>
              </a:ext>
            </a:extLst>
          </p:cNvPr>
          <p:cNvSpPr>
            <a:spLocks noGrp="1"/>
          </p:cNvSpPr>
          <p:nvPr>
            <p:ph type="title"/>
          </p:nvPr>
        </p:nvSpPr>
        <p:spPr>
          <a:xfrm>
            <a:off x="1014471" y="164610"/>
            <a:ext cx="10246948" cy="529397"/>
          </a:xfrm>
        </p:spPr>
        <p:txBody>
          <a:bodyPr/>
          <a:lstStyle/>
          <a:p>
            <a:r>
              <a:rPr lang="en-US" dirty="0"/>
              <a:t>Correlation matrix</a:t>
            </a:r>
          </a:p>
        </p:txBody>
      </p:sp>
      <p:pic>
        <p:nvPicPr>
          <p:cNvPr id="4" name="Picture 3" descr="A graph with blue squares">
            <a:extLst>
              <a:ext uri="{FF2B5EF4-FFF2-40B4-BE49-F238E27FC236}">
                <a16:creationId xmlns:a16="http://schemas.microsoft.com/office/drawing/2014/main" id="{5DD30320-0CBE-1948-37FA-DBEC8E68D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694008"/>
            <a:ext cx="12001499" cy="5140536"/>
          </a:xfrm>
          <a:prstGeom prst="rect">
            <a:avLst/>
          </a:prstGeom>
        </p:spPr>
      </p:pic>
    </p:spTree>
    <p:extLst>
      <p:ext uri="{BB962C8B-B14F-4D97-AF65-F5344CB8AC3E}">
        <p14:creationId xmlns:p14="http://schemas.microsoft.com/office/powerpoint/2010/main" val="354161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B31F-17B8-400A-871D-8DBB8F118F1F}"/>
              </a:ext>
            </a:extLst>
          </p:cNvPr>
          <p:cNvSpPr>
            <a:spLocks noGrp="1"/>
          </p:cNvSpPr>
          <p:nvPr>
            <p:ph type="title"/>
          </p:nvPr>
        </p:nvSpPr>
        <p:spPr/>
        <p:txBody>
          <a:bodyPr/>
          <a:lstStyle/>
          <a:p>
            <a:r>
              <a:rPr lang="en-US" dirty="0">
                <a:solidFill>
                  <a:schemeClr val="accent2"/>
                </a:solidFill>
              </a:rPr>
              <a:t>Feature</a:t>
            </a:r>
            <a:r>
              <a:rPr lang="en-US" dirty="0"/>
              <a:t> Engineering</a:t>
            </a:r>
          </a:p>
        </p:txBody>
      </p:sp>
      <p:sp>
        <p:nvSpPr>
          <p:cNvPr id="3" name="Rectangle 2">
            <a:extLst>
              <a:ext uri="{FF2B5EF4-FFF2-40B4-BE49-F238E27FC236}">
                <a16:creationId xmlns:a16="http://schemas.microsoft.com/office/drawing/2014/main" id="{AFFB21DD-7E5E-4366-882B-3ADECD2117EA}"/>
              </a:ext>
            </a:extLst>
          </p:cNvPr>
          <p:cNvSpPr/>
          <p:nvPr/>
        </p:nvSpPr>
        <p:spPr>
          <a:xfrm>
            <a:off x="5127002" y="2798956"/>
            <a:ext cx="1937997" cy="1683834"/>
          </a:xfrm>
          <a:prstGeom prst="rect">
            <a:avLst/>
          </a:prstGeom>
          <a:gradFill>
            <a:gsLst>
              <a:gs pos="0">
                <a:schemeClr val="accent2"/>
              </a:gs>
              <a:gs pos="100000">
                <a:schemeClr val="accent1"/>
              </a:gs>
            </a:gsLst>
            <a:lin ang="13500000" scaled="1"/>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Head with gears">
            <a:extLst>
              <a:ext uri="{FF2B5EF4-FFF2-40B4-BE49-F238E27FC236}">
                <a16:creationId xmlns:a16="http://schemas.microsoft.com/office/drawing/2014/main" id="{0B7C8780-49B9-4315-8877-FD616DF9A7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7466" y="3499933"/>
            <a:ext cx="635270" cy="635270"/>
          </a:xfrm>
          <a:prstGeom prst="rect">
            <a:avLst/>
          </a:prstGeom>
        </p:spPr>
      </p:pic>
      <p:pic>
        <p:nvPicPr>
          <p:cNvPr id="23" name="Graphic 22" descr="Rocket">
            <a:extLst>
              <a:ext uri="{FF2B5EF4-FFF2-40B4-BE49-F238E27FC236}">
                <a16:creationId xmlns:a16="http://schemas.microsoft.com/office/drawing/2014/main" id="{BB636F88-C05D-4E9E-B204-4F3FC7CFD6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9535" y="3522105"/>
            <a:ext cx="635270" cy="635270"/>
          </a:xfrm>
          <a:prstGeom prst="rect">
            <a:avLst/>
          </a:prstGeom>
        </p:spPr>
      </p:pic>
      <p:sp>
        <p:nvSpPr>
          <p:cNvPr id="24" name="TextBox 23">
            <a:extLst>
              <a:ext uri="{FF2B5EF4-FFF2-40B4-BE49-F238E27FC236}">
                <a16:creationId xmlns:a16="http://schemas.microsoft.com/office/drawing/2014/main" id="{1FCB0731-2CF6-47FD-A128-921FDCE57A90}"/>
              </a:ext>
            </a:extLst>
          </p:cNvPr>
          <p:cNvSpPr txBox="1"/>
          <p:nvPr/>
        </p:nvSpPr>
        <p:spPr>
          <a:xfrm>
            <a:off x="877748" y="3817568"/>
            <a:ext cx="2463199" cy="738664"/>
          </a:xfrm>
          <a:prstGeom prst="rect">
            <a:avLst/>
          </a:prstGeom>
          <a:noFill/>
        </p:spPr>
        <p:txBody>
          <a:bodyPr wrap="square" lIns="0" tIns="0" rIns="0" bIns="0" rtlCol="0" anchor="t">
            <a:spAutoFit/>
          </a:bodyPr>
          <a:lstStyle/>
          <a:p>
            <a:pPr algn="r" defTabSz="1218987"/>
            <a:r>
              <a:rPr lang="en-IN" sz="1600" dirty="0">
                <a:ea typeface="Open Sans" panose="020B0606030504020204" pitchFamily="34" charset="0"/>
                <a:cs typeface="Arial" panose="020B0604020202020204" pitchFamily="34" charset="0"/>
              </a:rPr>
              <a:t>Create Lagged features for FX, Treasury Yields, economic indicators</a:t>
            </a:r>
          </a:p>
        </p:txBody>
      </p:sp>
      <p:sp>
        <p:nvSpPr>
          <p:cNvPr id="25" name="TextBox 24">
            <a:extLst>
              <a:ext uri="{FF2B5EF4-FFF2-40B4-BE49-F238E27FC236}">
                <a16:creationId xmlns:a16="http://schemas.microsoft.com/office/drawing/2014/main" id="{4DA082EE-856B-484E-A153-310A196C472A}"/>
              </a:ext>
            </a:extLst>
          </p:cNvPr>
          <p:cNvSpPr txBox="1"/>
          <p:nvPr/>
        </p:nvSpPr>
        <p:spPr>
          <a:xfrm>
            <a:off x="1543574" y="3476756"/>
            <a:ext cx="1797373" cy="246221"/>
          </a:xfrm>
          <a:prstGeom prst="rect">
            <a:avLst/>
          </a:prstGeom>
          <a:noFill/>
        </p:spPr>
        <p:txBody>
          <a:bodyPr wrap="square" lIns="0" tIns="0" rIns="0" bIns="0" rtlCol="0" anchor="t">
            <a:spAutoFit/>
          </a:bodyPr>
          <a:lstStyle/>
          <a:p>
            <a:pPr algn="r" defTabSz="1218987"/>
            <a:r>
              <a:rPr lang="en-IN" sz="1600" b="1" dirty="0">
                <a:ea typeface="Open Sans" panose="020B0606030504020204" pitchFamily="34" charset="0"/>
                <a:cs typeface="Arial" panose="020B0604020202020204" pitchFamily="34" charset="0"/>
              </a:rPr>
              <a:t>Lagged Features</a:t>
            </a:r>
          </a:p>
        </p:txBody>
      </p:sp>
      <p:sp>
        <p:nvSpPr>
          <p:cNvPr id="30" name="TextBox 29">
            <a:extLst>
              <a:ext uri="{FF2B5EF4-FFF2-40B4-BE49-F238E27FC236}">
                <a16:creationId xmlns:a16="http://schemas.microsoft.com/office/drawing/2014/main" id="{5CDD3F64-3C56-4974-A034-217DE6362DCA}"/>
              </a:ext>
            </a:extLst>
          </p:cNvPr>
          <p:cNvSpPr txBox="1"/>
          <p:nvPr/>
        </p:nvSpPr>
        <p:spPr>
          <a:xfrm>
            <a:off x="8780234" y="3817568"/>
            <a:ext cx="2402532" cy="738664"/>
          </a:xfrm>
          <a:prstGeom prst="rect">
            <a:avLst/>
          </a:prstGeom>
          <a:noFill/>
        </p:spPr>
        <p:txBody>
          <a:bodyPr wrap="square" lIns="0" tIns="0" rIns="0" bIns="0" rtlCol="0" anchor="t">
            <a:spAutoFit/>
          </a:bodyPr>
          <a:lstStyle/>
          <a:p>
            <a:pPr defTabSz="1218987"/>
            <a:r>
              <a:rPr lang="en-IN" sz="1600" dirty="0">
                <a:ea typeface="Open Sans" panose="020B0606030504020204" pitchFamily="34" charset="0"/>
                <a:cs typeface="Arial" panose="020B0604020202020204" pitchFamily="34" charset="0"/>
              </a:rPr>
              <a:t>Calculated 10Y-30Y yield spread as additional feature</a:t>
            </a:r>
          </a:p>
        </p:txBody>
      </p:sp>
      <p:sp>
        <p:nvSpPr>
          <p:cNvPr id="31" name="TextBox 30">
            <a:extLst>
              <a:ext uri="{FF2B5EF4-FFF2-40B4-BE49-F238E27FC236}">
                <a16:creationId xmlns:a16="http://schemas.microsoft.com/office/drawing/2014/main" id="{A8D313F8-4539-42AC-A0C5-373CF22DD855}"/>
              </a:ext>
            </a:extLst>
          </p:cNvPr>
          <p:cNvSpPr txBox="1"/>
          <p:nvPr/>
        </p:nvSpPr>
        <p:spPr>
          <a:xfrm>
            <a:off x="8780234" y="3476756"/>
            <a:ext cx="1836034" cy="246221"/>
          </a:xfrm>
          <a:prstGeom prst="rect">
            <a:avLst/>
          </a:prstGeom>
          <a:noFill/>
        </p:spPr>
        <p:txBody>
          <a:bodyPr wrap="square" lIns="0" tIns="0" rIns="0" bIns="0" rtlCol="0" anchor="t">
            <a:spAutoFit/>
          </a:bodyPr>
          <a:lstStyle/>
          <a:p>
            <a:pPr defTabSz="1218987"/>
            <a:r>
              <a:rPr lang="en-IN" sz="1600" b="1" dirty="0">
                <a:ea typeface="Open Sans" panose="020B0606030504020204" pitchFamily="34" charset="0"/>
                <a:cs typeface="Arial" panose="020B0604020202020204" pitchFamily="34" charset="0"/>
              </a:rPr>
              <a:t>Add new features</a:t>
            </a:r>
          </a:p>
        </p:txBody>
      </p:sp>
      <p:pic>
        <p:nvPicPr>
          <p:cNvPr id="33" name="Graphic 32" descr="Scientific Thought with solid fill">
            <a:extLst>
              <a:ext uri="{FF2B5EF4-FFF2-40B4-BE49-F238E27FC236}">
                <a16:creationId xmlns:a16="http://schemas.microsoft.com/office/drawing/2014/main" id="{7B2FA183-D955-44F2-AEEF-27740631D00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528388" y="3073261"/>
            <a:ext cx="1135224" cy="1135224"/>
          </a:xfrm>
          <a:prstGeom prst="rect">
            <a:avLst/>
          </a:prstGeom>
        </p:spPr>
      </p:pic>
      <p:sp>
        <p:nvSpPr>
          <p:cNvPr id="34" name="Rectangle: Rounded Corners 33">
            <a:extLst>
              <a:ext uri="{FF2B5EF4-FFF2-40B4-BE49-F238E27FC236}">
                <a16:creationId xmlns:a16="http://schemas.microsoft.com/office/drawing/2014/main" id="{0FA09990-FDD3-4B26-8F80-4B7656C238BF}"/>
              </a:ext>
            </a:extLst>
          </p:cNvPr>
          <p:cNvSpPr/>
          <p:nvPr/>
        </p:nvSpPr>
        <p:spPr>
          <a:xfrm>
            <a:off x="5231852" y="4641978"/>
            <a:ext cx="1750753" cy="400110"/>
          </a:xfrm>
          <a:prstGeom prst="roundRect">
            <a:avLst/>
          </a:prstGeom>
          <a:gradFill flip="none" rotWithShape="1">
            <a:gsLst>
              <a:gs pos="0">
                <a:schemeClr val="tx1">
                  <a:alpha val="83000"/>
                </a:schemeClr>
              </a:gs>
              <a:gs pos="100000">
                <a:schemeClr val="tx1">
                  <a:alpha val="0"/>
                </a:schemeClr>
              </a:gs>
            </a:gsLst>
            <a:lin ang="16200000" scaled="1"/>
            <a:tileRect/>
          </a:gra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A554DDD-C90B-C8CD-6EA7-35787F6E5812}"/>
              </a:ext>
            </a:extLst>
          </p:cNvPr>
          <p:cNvCxnSpPr/>
          <p:nvPr/>
        </p:nvCxnSpPr>
        <p:spPr>
          <a:xfrm>
            <a:off x="4232736" y="3817568"/>
            <a:ext cx="850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9896E-1D11-E5F2-B426-0CA3386BC50C}"/>
              </a:ext>
            </a:extLst>
          </p:cNvPr>
          <p:cNvCxnSpPr/>
          <p:nvPr/>
        </p:nvCxnSpPr>
        <p:spPr>
          <a:xfrm flipH="1">
            <a:off x="7064999" y="3858936"/>
            <a:ext cx="804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708385"/>
      </p:ext>
    </p:extLst>
  </p:cSld>
  <p:clrMapOvr>
    <a:masterClrMapping/>
  </p:clrMapOvr>
</p:sld>
</file>

<file path=ppt/theme/theme1.xml><?xml version="1.0" encoding="utf-8"?>
<a:theme xmlns:a="http://schemas.openxmlformats.org/drawingml/2006/main" name="Office Theme">
  <a:themeElements>
    <a:clrScheme name="Technology Color">
      <a:dk1>
        <a:sysClr val="windowText" lastClr="000000"/>
      </a:dk1>
      <a:lt1>
        <a:sysClr val="window" lastClr="FFFFFF"/>
      </a:lt1>
      <a:dk2>
        <a:srgbClr val="44546A"/>
      </a:dk2>
      <a:lt2>
        <a:srgbClr val="E7E6E6"/>
      </a:lt2>
      <a:accent1>
        <a:srgbClr val="1533B7"/>
      </a:accent1>
      <a:accent2>
        <a:srgbClr val="5435F2"/>
      </a:accent2>
      <a:accent3>
        <a:srgbClr val="9D25E7"/>
      </a:accent3>
      <a:accent4>
        <a:srgbClr val="FFC000"/>
      </a:accent4>
      <a:accent5>
        <a:srgbClr val="5B9BD5"/>
      </a:accent5>
      <a:accent6>
        <a:srgbClr val="70AD47"/>
      </a:accent6>
      <a:hlink>
        <a:srgbClr val="0563C1"/>
      </a:hlink>
      <a:folHlink>
        <a:srgbClr val="954F72"/>
      </a:folHlink>
    </a:clrScheme>
    <a:fontScheme name="Custom 7">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462</Words>
  <Application>Microsoft Office PowerPoint</Application>
  <PresentationFormat>Widescreen</PresentationFormat>
  <Paragraphs>91</Paragraphs>
  <Slides>14</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ADLaM Display</vt:lpstr>
      <vt:lpstr>Arial</vt:lpstr>
      <vt:lpstr>Arial Black</vt:lpstr>
      <vt:lpstr>Calibri</vt:lpstr>
      <vt:lpstr>Calibri Light</vt:lpstr>
      <vt:lpstr>Courier New</vt:lpstr>
      <vt:lpstr>Open Sans</vt:lpstr>
      <vt:lpstr>Segoe UI</vt:lpstr>
      <vt:lpstr>Segoe UI Light</vt:lpstr>
      <vt:lpstr>Office Theme</vt:lpstr>
      <vt:lpstr>Custom Design</vt:lpstr>
      <vt:lpstr>PowerPoint Presentation</vt:lpstr>
      <vt:lpstr>Project Overview</vt:lpstr>
      <vt:lpstr>OBJECTIVE</vt:lpstr>
      <vt:lpstr>DATA SOURCES Yahoo Finance, FRED from Jan 2010 to Today</vt:lpstr>
      <vt:lpstr>Data Processing</vt:lpstr>
      <vt:lpstr>Data Visualization</vt:lpstr>
      <vt:lpstr>Data Visualization Cont…</vt:lpstr>
      <vt:lpstr>Correlation matrix</vt:lpstr>
      <vt:lpstr>Feature Engineering</vt:lpstr>
      <vt:lpstr>Model Selection Hyperparameter tuning</vt:lpstr>
      <vt:lpstr>Model Training Testing</vt:lpstr>
      <vt:lpstr>Model Evaluation</vt:lpstr>
      <vt:lpstr>Key Findings, 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Mrudang Majmudar</cp:lastModifiedBy>
  <cp:revision>79</cp:revision>
  <dcterms:created xsi:type="dcterms:W3CDTF">2021-04-27T17:20:29Z</dcterms:created>
  <dcterms:modified xsi:type="dcterms:W3CDTF">2024-09-02T22:15:20Z</dcterms:modified>
</cp:coreProperties>
</file>