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2521-7302-4F73-8302-F0B7423A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40A1C-139B-5E44-D6B6-E3C523785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D5E1-4E43-0A09-AAAC-3A856DE28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2E81B-470B-1674-1211-ABE42B37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B770F-39B6-D3A0-07BD-4CF2B233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7DA6-6EA2-8806-83AA-8B8856C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9EFD-B21A-148F-4AAB-36F6CC689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DAB2-9AE7-3679-A452-7C539A4E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A804-6BF3-2E65-241E-ECFE2371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6C59-65EE-6A17-69C3-42B93D277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9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A3D8C-DA1E-BA79-C6A0-45500BB6C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33353-2AD3-83A9-AF77-DE28EAAD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865-A077-9841-1659-250BC451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948A1-C49C-2326-EEB5-AC09AE13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6D40-8523-491E-D791-A895E006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38F8-99DA-A464-4CC2-765AF1A8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3A13-F72C-C5DB-6057-3AC489101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1599-FFCF-B243-D95F-7D243871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B1DB-B983-5463-3006-814A2D10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A6FF-5406-0E65-3EA8-567680A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0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105B-D33B-2351-374C-91AE7F61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79B33-F7C4-C51B-7725-AF8A55629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A544-3278-0571-D81E-6FB27DF1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7B51-2460-5C73-82AB-9AFC85F1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01EB-1DFA-8F8D-C2FE-B473C8A2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72AC-F883-E577-208B-31AF67ED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486FD-9994-1A0D-36E4-E4569243A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F5A8E-D181-F7FF-A7FD-0BC84D4A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78921-7D7B-7C23-6269-887239D9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6B6A-CA85-3CF1-3866-02634E1B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7353-40B6-44C7-277F-C728AEEB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F66-A499-D83D-5712-F76F9D35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DAC57-DEF3-430E-9A26-33C45575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EDFF3-91A5-87F9-06D3-5072347B2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AE1E5-3D84-EEB0-0F86-85C837E1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8A97B-49E4-5F99-5AC3-15E06DA9A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06FF0-5C40-3C5D-BC71-10BDD848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8802E-1A18-BB55-8BDF-87E4563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45426-3C16-F06A-5523-0137F51E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0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8777-26C4-B2BE-5BEC-F16B100A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2B92-A7A3-AD34-DB7C-77E41036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EB96C-25FE-EA79-1890-B99FFB0E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A26E4-27E2-5829-8CF5-D22F6A35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FB432-F93B-81F0-4629-6BCB680D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CF578-1A2B-5346-19C8-73155745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D32C-5345-43F9-6519-09C42254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17CB-310C-18C5-0724-B19557C3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6D79-4356-EFA7-5415-D5E765AD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A4AF3-7BAE-2E94-AE4F-B4441EAB8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3B35E-5EDE-AD72-8222-1EAD0A4E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E2365-F00E-8359-C331-EC15E15F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E19AE-F729-5C92-38F6-165DF52F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C617-EFE8-76AD-7F36-B47BBEA4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E4595-47A9-09B8-4CED-5978B3BEB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6B7E3-622D-1FC5-C029-268A53B5E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07F8-89B4-37AB-0F93-8CF80F31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5353D-7E18-9E36-90E0-23D02FEF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AC8B-5F5D-3128-DC34-ADCDF20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AF2C8-ED35-5DA8-504A-E38E2A4B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1E13-9110-D660-8957-DDA4E7E37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FBB1-9404-FFBE-D7B3-30345628E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47332-0506-E44F-8CA7-04E760A6DC20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C2A6-4F59-634A-9796-15DCF2ABD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2FA57-1074-280E-42A5-D587D185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C2600-6382-C542-B203-128A8C796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ngel face with solid fill with solid fill">
            <a:extLst>
              <a:ext uri="{FF2B5EF4-FFF2-40B4-BE49-F238E27FC236}">
                <a16:creationId xmlns:a16="http://schemas.microsoft.com/office/drawing/2014/main" id="{83B06B60-BD81-E615-3780-BDC47AFF5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A015F-01A7-E577-6239-9903AFDFE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&lt;Name&gt;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9C556C0-FD0D-CBD0-1B1B-B6A7D67E5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&lt;Affiliation&gt;</a:t>
            </a:r>
          </a:p>
          <a:p>
            <a:pPr marL="0" indent="0">
              <a:buNone/>
            </a:pPr>
            <a:endParaRPr lang="en-US" sz="22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&lt;1 sentence about what you hope to get out of this workshop&gt;</a:t>
            </a:r>
          </a:p>
        </p:txBody>
      </p:sp>
    </p:spTree>
    <p:extLst>
      <p:ext uri="{BB962C8B-B14F-4D97-AF65-F5344CB8AC3E}">
        <p14:creationId xmlns:p14="http://schemas.microsoft.com/office/powerpoint/2010/main" val="416432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&lt;Name&gt;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Fremont</dc:creator>
  <cp:lastModifiedBy>Daniel Fremont</cp:lastModifiedBy>
  <cp:revision>1</cp:revision>
  <dcterms:created xsi:type="dcterms:W3CDTF">2024-08-21T20:10:23Z</dcterms:created>
  <dcterms:modified xsi:type="dcterms:W3CDTF">2024-08-21T20:16:43Z</dcterms:modified>
</cp:coreProperties>
</file>