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67" r:id="rId4"/>
    <p:sldId id="281" r:id="rId5"/>
    <p:sldId id="282" r:id="rId6"/>
    <p:sldId id="278" r:id="rId7"/>
    <p:sldId id="256" r:id="rId8"/>
    <p:sldId id="262" r:id="rId9"/>
    <p:sldId id="264" r:id="rId10"/>
    <p:sldId id="259" r:id="rId11"/>
    <p:sldId id="260" r:id="rId12"/>
    <p:sldId id="266" r:id="rId13"/>
    <p:sldId id="263" r:id="rId14"/>
    <p:sldId id="258" r:id="rId15"/>
    <p:sldId id="269" r:id="rId16"/>
    <p:sldId id="273" r:id="rId17"/>
    <p:sldId id="274" r:id="rId18"/>
    <p:sldId id="271" r:id="rId19"/>
    <p:sldId id="272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19:17.2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227 0 7771,'-70'0'0,"8"2"0,15 3 1140,14 5 0,18 1 1,15 0 292,9-1-1383,10 0 0,4 6 0,6 2-1420,1 2 883,-1 6 1,2-8 76,4 6 410,-4 1 0,4 4 0,-5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6:33.3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1809 486 8079,'-2'-15'-440,"-3"1"523,4-1 0,-8 0-102,4 0 88,4 7 0,-7-5 82,3 3-231,-3-3 148,-1 5 1,1-3 118,3 6-42,-3-7 1,-6 4-20,-1-6 1,5 4-15,0 0 0,0 5-14,-4-5 0,-1 2 10,0-2 1,-4 2 10,-1 3 0,1 2-85,4-7 0,-5 7 77,1-2 1,-3 3-258,3 2 245,2-6 8,-10 4-226,4-4 70,-7 6 1,3 0 66,2 0 1,-3 1-10,4 4 1,-9-2-16,-1 7 18,0-6 6,4 9 0,1-10 10,-1 7-14,-5-1 11,3 6-98,-3 0 90,-1 0 1,3-1 23,-6 1-68,6 0 40,-9-1 1,11 1-13,-4 0 0,-1 4-4,2 1 0,0 1 18,4-1 0,1-4-7,0 4 1,-1-2 12,1 1 1,1-2-6,4 2 56,-4-2-60,5-3 0,-2 6-11,1-1 0,1 3-2,-1-3 0,-3-1-25,8 7 1,-6-1-6,6 6 1,-1-6-74,5 1 99,1-1 1,-1-1 0,0 6-61,1 1 45,-1-7 18,7 11 1,-5-10-10,3 11 1,2-4 6,-2 3 1,5-3 9,-5-1 0,7-1 23,-2 0 0,2 2 12,-2 4 1,3-3-22,-3 8-17,4-8 4,1 4 0,0 0-9,0 3 1,1-3 4,4-2 1,-1-2 0,5-3 0,-4 2 8,5 3-4,0-3-5,-2 5 1,5-6 11,-3-1-8,3 0-8,2 1 1,1-1 0,4 1 4,-4-1 1,5 0 0,0 2-35,4 4 34,-4-11-38,7 11 0,-7-13-4,4 8 0,2-1 24,-2 1 1,3-6-3,1 1 0,0-6-20,1 6 0,-1-7 18,1 1 0,-3-2-6,-2-3 0,8 1 1,-4 0 0,4-6 7,-4 1-2,7 0-30,-5-2 0,10 4-10,-7-7 1,7 4 1,-2-4 0,-1 2-6,1-2 1,-5-4 23,5 4 0,-1-3-28,1-2 32,-3 0 27,0 0 1,0 0-43,3 0 1,4-5 8,-4 0 1,-2-6-15,3 1 179,-1 3-149,-2-6 1,4 5 43,-7-7 0,6 1 9,-6-1 1,0 0 15,-4 1 1,-1-1 12,0 0 0,-1-4 40,-3-1 1,2 0-75,-2 6 1,3-6 124,1 0 1,-4-1-142,-1 2 0,1 2 4,4-2 1,-1-4-15,-4-2 1,4 2-10,-3-1 1,-3 4-16,3-4 0,-2-1-19,1-4 0,-3 0-16,-6-1 40,0 1 14,0-1 0,-1-4-23,1 0 0,-2-2 25,-3 2 1,1 1 3,-6-6 0,0 6 19,-5-1 0,0-4 4,0-1 1,-2 1 26,-2-1 1,0 0 9,-6-5 1,6 5 77,-6 0 1,2-1-100,-2-4-28,-3 7 15,5-6 1,-7 12 32,0-3 0,0-4 3,1-1 0,-1 2 27,0-3 0,1 6 6,-1-5 1,0 5 104,1-6 0,-1 1-132,0-5 0,-1 5 155,-4 0-122,4 6-4,-5-16 1,6 15 22,0-10 1,-4 8-17,-1-4 0,-1 3-4,1-2 1,2 1-60,-6 4 0,6 8-6,-2-4 0,-1 4 92,1-3-328,-6 6 103,10 2 0,-10 6-177,6 0 0,-6 6 79,2-1 1,1 6-331,-2 0 0,1 2-21,-6 2-613,1 6 702,-7 3 1,5 12 458,-3 3 0,-4 4 0,1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41.2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1 148 8113,'0'-15'-377,"6"5"124,4 0 0,10 5 632,4-4 1,17 5-226,8 0 0,8 0-111,7-1 1,1 2-243,4-7 1,3 5-230,-4-4 0,-1-1 428,2-5 0,-7 0 0,3 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26.45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0 191 7993,'0'-8'-744,"0"2"0,0 4 1155,0-3-60,0 4-5,0-6-41,0 1-208,7 4 1,-4-5 25,7 7 0,-5 0-16,5 0 1,-5 0-1,4 0 1,-4 0 15,5 0 0,-5 0-95,5 0 0,0 0 29,4 0 1,3-1-3,2-4 1,-1 3-74,7-3 1,4 2 89,5-2 1,7 2-135,-2-7 1,6 0 72,4-4 0,-2 4-175,7 0 1,-7 0 17,2-5 1,2 6 0,-2-1 1,-5 5 22,-5-5 1,-8 7-185,-2-2 0,-1 3-393,-8 2 442,-1 0 1,-9 0-189,0 0 445,-7 0 0,-3 7 0,-8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26.8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60 1 6848,'-9'14'876,"4"1"0,4 1-576,1 4 1,0 3 53,0 6 1,-5 7-196,0 3 1,0 4-6,5 1 0,-5 0-188,0 0 0,-1 2 196,1 3 0,3-10-276,-3 0 0,4-6-93,1-4 0,0-4-306,0-1-484,0-6 698,0 3 0,0-11-384,0 0 248,0-7 435,6 4 0,2-14 0,7-1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29.1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15 7308,'0'-8'520,"-6"2"-114,4 6-256,-4 0 1,4 4 160,-3 1-206,3 7 1,-4 1 105,6 6 47,0 8-154,-7-5 1,6 8 153,-4-1-195,3 7 1,2 2 221,0 6-351,-6 6 64,4-4 1,-5 5 51,7-7 1,0 0-142,0 0 1,2 0-47,3 0 1,-3-6 117,2-4 1,-2-4-86,-2-6 1,5 2 55,0-6 0,0-5-84,-5-6 105,0-5-12,0 2-61,-7-6 77,6-6-249,-6 4 253,1-11 0,4 10-137,-3-7 1,3 5 60,2-5 0,0 0-61,0-4 1,0-1 79,0 0 0,2 1-16,3-1 1,-2-5 57,7 1 1,-5-1 16,5 5 0,0-1 63,4-4 1,-1 4-56,-3-4 1,3 6 94,-3 4 1,5-3-103,4 3 0,-2 4 99,2 1 1,-2 3 1,-3 2 1,1 0-80,0 0 0,-1 2 71,1 3 1,-5 3-57,0 6 0,-6 6 107,6 0 0,-2 4-92,2-4 1,-2 4 30,-3-4 1,-1 6-21,5-2 1,-4-1-71,5 2 0,0-6 21,5 6 0,-1-7-11,1 1 0,0-4 1,-1-5 0,3-2 18,2-3 1,-1-3-45,7 3 0,-6-10 36,6-5 1,-2-3-64,1-2 0,4-1 59,-3-4 0,-3-3-79,3-6 1,-6 4 13,6 1 1,-7-5-12,2-6 1,-6 1 52,-4 5 1,1-1-9,-6 1 0,0-1 33,-5 1 0,0 6-38,0 3 1,-6 4 120,-4 1 1,-3 6-67,-2-1 1,0 5 89,1-5 0,-1 7-84,0-2 0,1 3 11,-1 2 0,0 7 14,1 3 1,-1-2-25,0 2 1,2 1 12,3 9 0,-1-4-13,6 4 1,-5 1-22,5-2 1,0 8 14,5-3 0,0-1-34,0 1 1,2-4-76,3 5 1,3-3 99,7 3 1,1-4-128,4-6 0,-2 3 63,6-4 1,-1 4-119,2-8 0,2-3 132,-2-2 1,3-4-107,1-1 1,-1 0 78,-4 0 1,2-6 25,-6-4 0,1-3 4,-1-2 0,-4-4 29,4-1 0,-4-1-11,-1 1 1,-1 2 90,1-6 0,0 1 69,0-2 0,-1-1-86,1 7 0,-2-1 162,-3 5 1,3-3-7,-3 4 1,3-3-103,1 12 0,-4 1 15,0 4 1,-5 0-4,5 0 1,-7 6 4,2 4 0,-3 5 3,-2 4 1,4 2-47,1 4 1,0 3 13,-5-4 0,0-1-92,0 2 1,0-3 6,0 3 0,-1 1-4,-4-6 1,3-1-20,-3-4 65,4 0 1,-1-2 284,-3-4-244,3-2-182,-4-7 1,6-7 137,0-2 0,0-6-271,0-5 1,0-2 23,0-8 0,1-4 35,4 0 1,2-7-76,3 2 1,3 1 101,-3-1 0,3 1 34,1-1 1,6 3-13,0 7 0,-1 1 139,-4 3 0,0 9-107,-1 6 1,6 7 81,-1-2 1,-1 5-60,-8 5 1,3 8 7,-3 7 1,5 6-180,4-2 1,-2-1 108,2 2 0,-1-1-109,2 6 0,-2-1-21,6 0 254,-6 1 0,10-1 0,-5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29.9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116 324 7317,'0'8'529,"0"-1"-168,0-7-239,7 0-22,-6 0 1,14 0 23,0 0 1,-1 0-3,6 0 1,1-7-113,-1-2 0,6-4 71,-1-2 0,2 0-108,3 0 0,-6-1 20,1-3 0,-7 1-46,1-7 1,-2 5 45,-3-4 0,-6 6-13,-3-2 1,-3-1 63,-2 2 0,-3-1-25,-7 5 1,0 7-44,-9 3 1,-4-1 44,-2 1 0,-1 0-55,2 5 1,-4 1 51,3 4 0,-3 4-10,-1 5 1,0-2 72,-1 2 1,7-2 7,4 7 0,-2-1 59,1 2 0,0-2-68,6 6 1,1 1 38,3 4 1,2 1-44,3-1 1,3 1 73,-3-1 1,5 0-46,5 1 1,-2-1-13,7 1 1,0-3-44,5-2 0,1 1 44,4-6 0,1 4-156,3-4 1,2 2 80,-6-7 1,6 3 44,-1-8 0,2-2-19,3 2 0,-1-7-282,1 2 1,4-8 74,0-2 0,1-8-227,-6-2 1,0 0-62,1-4 0,-1-2-769,1 1 1219,-1-6 0,0 3 0,1-6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42.5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354 30 8071,'-9'-8'-1083,"3"1"1056,6 1 522,0 4-56,0-4 1,0 17-32,0 4-344,6 3-8,-4-4 0,5 1 249,-7 0-147,6 6 1,-4-3 68,3 6 1,-4 1 9,-1 4-110,7 1-157,-5-1 126,4 7 0,-6 2 130,0 6-394,0 0 248,0 0 1,0 0-143,0 0-63,0 0 194,0 0 1,0-1-102,0-4 65,0-3 6,-6-7 1,-3-6-115,-5-3 89,-1-4 30,0-8-110,1 5 90,-1-11 0,0 5 21,0-7-192,1 0 74,-1-7 1,-5-1-351,1-7 242,-1 0 0,1-1 30,-1-4-502,0 4 262,-1-12 122,5 6 1,0-8-193,6 1 0,2-1-69,-2 1 530,-3 6 0,5-11 0,-7 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42.8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8050,'0'-15'-204,"0"7"0,0-5-815,0 3 636,0 4 282,0-1-33,7 7-33,1 0 79,0 7 88,-1 1 0,-1 7 0,3-1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44.2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295 515 8077,'-15'-15'0,"0"0"0,1 5 0,-1 1-473,0 5 316,7-2 1,-5 6 107,3 0 357,-3 0-248,-2 6 1,1 3 15,-1 5-18,0 1 0,1 1 61,-1 4 1,0-2-8,1 6 1,-1-4-37,0 4 0,5-4 20,1 5 0,5-7-59,-1 1 1,4 2 43,1-1 1,0 0-103,0-6 1,6 4 92,4-3 0,5 3-9,4-8 0,-1-4-10,7-1 0,-6-3-34,6-2 0,-5 0-14,4 0 1,-4-2-13,4-3 1,-6-3-6,2-7 1,1-4-36,-1-1 1,-6-4-62,-4 4 0,-2-6-85,2 1 1,-3-2 192,-7-3 0,0 1 0,0-1 0,-2 1-737,-3 0 0,-8 1 240,-7 3 419,-6 4 0,8 6-26,-6 1 0,6 6 377,-2 3-57,4 3 54,1 2-253,0 7 0,7 1 57,3 6 0,5-4-16,5 0 1,3-2 5,7 2 1,5-2-45,-1-3 0,7-3 11,-1 3 1,3-4-60,1-1 0,5 0 46,1 0 1,4-1-25,-5-4 1,5 1 25,-4-5 1,-1 0 60,-5 0 0,-4-3 52,-1 7 179,-6-6 16,4 9-106,-14-4 93,-2 6 1,-7 6-54,-4 4 0,-3 3-29,-7 2 0,5 4-78,0 1 0,5 6-48,-4-1 0,4-2 5,-5 1 0,7 1-167,-2 4 1,3-5 80,2 1 0,0-5-196,0 4 1,2-6-180,3 2 1,-2-9 164,7-1 0,-1-5-86,6 5 1,0-7 60,0 2 1,4-10-11,1-5 1,1 0 20,-1-4 0,-4 2 48,4-8 0,-4 4-51,-1 1 1,-1-1 9,1-3 1,0 1 2,-1-7 1,-4 5 25,0-4 1,-2 6 156,2-2 0,1-1-92,-6 2 0,0-1 373,-5 5-51,0-6 317,0 5-292,0-6 136,0 14 205,0 2 186,0 6 1,2 11-559,3 4 1,-4 3-96,4-3 0,-3 1-111,-2 3 0,5-2 3,0 2 1,1 3 107,-1-3 0,-3 6-204,3-6 0,-4 1 92,-1-5 0,2 3-129,3-4 1,-4 4 84,4-8 1,-3-2-230,-2 2 191,0-7-102,0 4-60,0-20 1,0 3 80,0-10 1,0-1 89,0 2 0,2-6-48,2 5 1,0-4 30,6 4 1,-6-1 92,6 2 0,0 2-24,5-2 0,-5 4 14,-1 5 0,1-3 73,5 3 1,0 4-57,-1 1 0,1 3 141,0 2 0,-1 0-98,1 0 0,-2 7 80,-3 2 1,1 9-57,-6 2 0,5 6 126,-5-1 1,1-2-227,-1 1 0,-3-1 93,3 1 1,1 3-193,-1-8 1,2 6 104,-2-6 0,-2 1-174,7-5 0,-7-6-74,2 1 172,3-7 0,0 2 19,7-10 0,-5-3-79,0-6 1,-1-8 50,6-2 0,-2-4-5,-3-1 0,3-2 21,-3-4 1,3-1 12,2-3 0,-2-5-80,-3 0 1,3-2 69,-4-8 1,4 2 113,2-2 1,0 4-45,0 5 0,-6 8 160,1 3 1,-5 9 78,5 6 451,-7 9-232,4 3-304,-7 27 0,-5-2 170,0 16 1,-5-3-25,5-2 0,-5 6-74,5-1 0,1 5-49,4-4 1,0 5-226,0 0 1,0-4 46,0-2 1,1-3-64,4-2 1,2 1-256,2-1 1,9-1 149,-3-4 1,3-4-316,-3-10 0,-1 1 180,1-6 0,5 0-227,-1-5 1,1-7 129,-5-2 0,-1-4-534,1-2 936,-7 0 0,5-6 0,-5-2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44.4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1 148 8077,'8'-15'30,"5"0"0,-5 1 234,7-1 0,4 2-175,1 3 1,6-3-289,-2 3 1,-1 4 158,2 1 1,-2-2-322,1 2 0,2-1 18,-6 1-109,0 3 452,-6-4 0,-6 12 0,-1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44.68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 8022,'-15'14'0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6:59.1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0 103 8217,'0'-14'0,"0"-1"-215,0 0 0,0 5 112,0 1 0,2 4 684,3-5-393,-4 7 0,7-9 36,-3 7 46,-3 0 37,4 5 59,1 0-120,-5 0 84,4 7 1,-6 1-126,0 7 1,0 0 82,0-1 0,0 7-85,0 4 1,0 3-153,0 1 1,-2 2 53,-2 3 1,2-2-125,-3 2 0,3 3 77,2 3 1,-1-3-87,-4 2 0,3-4-99,-3 4 0,4-2 20,1 3 0,0-6-38,0-10 1,0 4 70,0-3 0,-5-4-70,0-2 0,0-2-4,5-2 1,0-1-338,0 1 200,0 0-346,0-1 112,0-6 133,0 6-314,0-13-684,0 6 1174,7-7 1,-6-2 209,4-3 0,-3-3 0,-2-7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45.6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162 15 8092,'-10'-5'-457,"0"0"184,7 0 273,-10 5 0,11 7 0,-2 3 0,-3 4 0,2 6 0,0 3 0,5 6 0,0 1 0,0 6 0,0 3 0,0 10 0,0 5 0,0 4 0,0 6 0,0 8 0,0 6 722,0 1 82,0-6-494,0-6 0,2 5-1169,3-3 769,3-10 0,5-2-137,-3-13-190,3-7 156,-5-1 47,7-6-192,-7-7 1013,-2-9-869,1-7 579,-5-7 0,4-7-456,-6-3 1,-5 2 135,0-1 1,-4-6-123,4-5 1,-7-4 16,2 4 0,-3-6 107,-1 1 0,1-1-52,3 2 0,-3-2 121,3 6 0,-3-4-13,-2 4 0,2-4 115,3 4 1,-1-1-144,6 1 1,-5 4 138,5-4 1,0-1-89,5 1 0,0-1-31,0 2 1,2 1-24,3-7 10,3 7 1,7-8 39,-1 6-215,1 1 169,6-2 0,-3 3-2,7-7-103,-7 7 87,10-3 0,-10 6 31,6 0-36,1 7 1,-1-3 3,1 6 1,-7-5 1,1 5 0,-3 0-16,-1 5 16,0 0 0,0 2 18,-1 3-83,-6-3 64,-1 11 0,-5-5 4,2 6 57,-2 1-66,5 0 1,-9 0 73,-3-1-69,3 1 0,-11 5 1,4-1 0,0 1 4,0-6 0,-1 1-159,-5 0 0,-4 0 97,-1-1 1,0-4-215,6 0 112,-1 0 1,0 3 70,1-3-554,-1-4 113,0 1 519,0-6 0,-6 6 0,-2-7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48.07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0 677 7949,'0'-15'-453,"0"7"1,5-5 243,0 3 896,0 4-38,1-7-93,3 11-361,5-11-49,1 11 0,0-4-68,-1 6 80,1 0 1,0 0 113,-1 0-251,1 0 1,0 0 144,-7 6-124,5 2 75,-11 7 0,9 1 117,-6 4-314,6-4 71,-9 12 0,5-10-108,-7 7 66,0-1 42,0-1 0,5 0-19,-1-4-67,1-2 165,-5 4-224,0-13-8,0 5 183,0-11 36,0 4-138,-6-6 0,4-1-117,-3-4 0,4-3-232,1-7 229,0-6 46,0-2 1,1-6-38,4-1 1,2 4 57,2-3-332,5 2 226,-6-8 1,6 10-5,1 1 0,0 4 7,0-5 0,-1 12-63,1-1 232,6 9 68,-5-2 0,6 7 0,-8 0 0,1 0 0,5 7 0,-1 3 0,1 3 0,-5 1 0,-1-4 0,1 0 0,0 0 0,-1 3 0,1-3 0,0-4 0,-1 1 0,1-6 351,0 6-32,-7-7 230,5 0-301,-11 0 109,4 0 198,-6-7-252,0 6-33,0-12 1,-6 11-57,-4-3 1,-3 3 131,-2 2-182,0 0-8,1 0 1,-1 2 166,0 3-329,1 3 172,6 7 1,-6 0-140,5-1-94,2 1 175,-6 6 1,11-4-236,-2 2 69,2-3 1,2 4-275,0 0 243,0-1 1,6-4 46,4 0-113,-3-1 41,6 1 1,-3-7 30,9-3 1,-2-3-84,2-2 0,-3-2-145,-1-3 264,0-3-11,6-7 0,-9-1-323,2-4 313,-2-2-25,2-8-231,-5 7 256,4-11 0,-12 9-84,4-9 0,-3-2 0,-2 2 1,-2 0 62,-3 4 1,-1 1-31,-4-1 0,-2 3 348,8 2-118,-8 4-70,11 6 1,-8 7 203,4 3-94,4 4 332,-6 1-293,20 0-74,-3 0 0,11 4 191,-6 1-243,6 0-15,-4-5 1,9 0 187,-7 0-190,8-6 0,-10 2 293,8-5-273,-1-1 0,1 0 74,-1 0-174,1 0 111,-2-4 0,0-1 82,-4 0-244,-2 1 59,4-1 0,-11 0 44,-1 1 54,-5-1 4,2 7 0,-6 0 88,0 3-172,0 3-106,0-5 1,-5 14 190,0 3 1,-4 5 3,4 4 1,-7-1-7,3 7 0,2 1 0,2 8 1,-1-3-137,1 3 113,0-3-23,5 5 0,0 0-144,0 3-22,0 4 119,6-12 0,2 10 5,7-7 0,0 0 52,0-4-336,-1-1 166,1-6 1,5-2-68,-1-6-123,1-7 155,-6-1 0,6-7-82,0 0-7,-1 0 90,2 0 0,-4-5-74,2 0 123,-2-7 6,-3 4 0,-5-6 33,-4-1-46,3 7-5,-7-5 120,6 4-86,-7-5 0,-5-1-69,0 0 235,-6-6-138,2 5 1,-7-5-76,-3 6 261,2-6-174,-4 4 0,6-4 281,1 6-145,-1 7 1,0-5-24,0 3 0,1-1 109,-1 1 1,7 2-30,3 3-121,3 3 1,2-6 42,0 3-27,0 4 0,9-6 77,5 7-197,1 0 96,6 0 1,0 0-23,4 0 34,-4 0-23,7 0 16,-5 7-7,6-6 0,1 7 10,-1-3 8,-6-3-14,5 5 1,-10-3 16,6 1-14,-6 7 16,3-11 2,-6 6 29,0-1-36,-7-4 259,-2 5 324,-6-7-515,0-7-241,0 5 271,-6-11 7,4 12-9,-11-12-87,11 11 0,-6-9 61,3 6-233,4 0-10,-6 5 317,1 0-155,4 6 64,-4-4 0,6 11 16,0-3 1,-2 3-47,-3 2-58,3-1 40,-4 8 0,6-6-55,0 4 69,0 2-11,0-5 1,0 6-47,0-4 78,0-2-40,0 10 1,0-10-141,0 2-52,0-2 185,0-3-276,0-6-18,6 5 245,-4-4-174,11 5 139,-11-5-7,11-3 125,-12-6-128,12 0-14,-4 0 16,5-6 24,1 4 11,-7-11 6,5 5 0,-9-7-29,5 0-6,-5 7 39,9-5 1,-12 5-26,4-7 112,3 0-92,-6 7 1,6-5-32,-3 3 185,-3-3-170,4-1 149,-6-1-120,0 0 14,0 1 37,0 5-39,0-4 1,0 10-4,0-7 74,0 7-61,0-10 0,-5 10 6,0-7 71,1 7-77,-3-4 0,5 5 205,-3-2-198,4 2 113,1-5-85,-7 7 9,6 0 247,-6 0-56,7 7-13,0-5-154,0 11 0,2-5 119,3 6-136,-4 1 32,12 0-122,-11 0 92,11 6 0,-5-5 9,7 4 0,0 1-13,-1-1 0,1-1-104,0-4 0,1 0 59,4-1 1,1 1-210,3 0 235,4-7-60,-5-2 1,2-7 9,-1-4 0,1-3 18,4-7-36,-6 0 35,-2-6 0,-1-2-3,-1-6-138,7-1 137,-9-6 0,2 4-204,-9-7 1,3-1 187,-5-4 1,0-5-417,-3 0 197,-3 0-335,-2 5 497,0 0-20,0 0 0,0 2-107,0 2 322,0 4-94,0 7 1,-5 6-216,0 4 541,0-4-112,5 13 322,-6-3-518,4 13-64,-4 0-70,6 6 107,0 2 349,0 7-208,0 6 1,0-3-13,0 7 283,0-1-230,0 12 0,-2-3 22,-3 6 33,3 0-91,-4 5 0,6-4-162,0-1 24,0 0 0,0 10 218,0 0-308,0 0-261,6-5 453,-4 0-432,11-6 193,-5 4 1,7-11 72,0 4-281,-1-11 184,1-3 1,0-11 11,-1 0-114,8-7 241,-6 4 0,5-14-105,-6-3-78,0-3 124,-1-8 1,-1 5-258,-3-4 226,3-3 7,-11 7-157,11-12 171,-11 12 0,4-10 4,-6 6 0,0-1-7,0 1 0,0 4-82,0-4 282,0 4-39,0 8-11,-6-5-151,-3 11-10,1-11-20,-5 11 74,12-4 1,-8 6-258,5 0 222,2 0 15,-5 0-24,7 6-68,0-4 305,7 5-98,-5-7 1,11 0 92,-4 0-200,-2 0 29,6 0 0,-5 0 206,7 0-205,0 0 39,-1-7 209,1 5-105,0-11 1,-1 12-73,1-4 227,0-3-119,-1 6 1,-4-4-73,0 6 1,-2-2 23,2-3 0,-2 3 270,-3-3-94,-3 4-190,4 7 1,-1-2 153,0 5-148,0 1 1,-5 5-185,0 0 53,0-1 1,0 1 114,0 0-546,0-1 307,0 8 0,5-6 56,0 4-239,0-4 178,-5-8 0,0 5-101,0-3-627,6-3 139,-4 6-588,4-12 1324,-6 6 0,7-7 0,1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48.2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59 8052,'-8'-15'81,"-5"1"93,5 6 0,-2-4-170,0 7 144,7 0-542,-4 5-10,7 0 0,7 5 363,3 0-175,-4 0 113,7 2 0,-4-4-400,5 7 503,-6-7 0,5 10 0,-4-5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48.6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8039,'0'-8'-1114,"0"-5"1815,0 11-19,0-11-194,0 12-127,0-12-19,0 11 459,0-5-282,7 7-108,-5 7-238,4-5 0,-4 16 394,3-4-312,-4 11 0,6-2-111,-7 6 29,0 7 0,0 2-42,0 6 1,5 0-225,0 0 0,0 2 137,-5 3 0,0-4-124,0 4 1,4 0-700,1-5 447,0 4 159,-5-17 0,0 0-914,0-7 578,7-6 107,-6 4-722,6-14 173,-7-2 598,0-6 0,6-13 0,3-3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48.9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28 8039,'0'-8'294,"0"-5"587,0 11 0,5-3-92,-1 10-728,1-3 23,-5 11 1,5-3 239,0 9-513,0-2 168,-5 4 0,5-1-298,0-1 231,0 1 85,-5 1 0,5-5-159,0 4 66,-1-4-208,-4-1 1,5 0-307,0-1 1,0-4 114,-5 0 0,5-5 495,0 5 0,6-7 0,-2 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49.1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16 103 8070,'0'-21'0,"-7"-2"448,5 0 118,-4 8-216,6 2-401,0 12 232,0-6-702,6 7 1,-2 0 136,5 0 0,-4 2-40,5 3 0,-7-2-244,2 7 668,-3-1 0,4 6 0,3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49.4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10887,'0'22'868,"2"2"-582,3 10 0,-4 4 75,4 6 0,2 2-20,-2 3-242,-1-4-21,3 13 0,-4-11-165,7 7 0,-5-8 108,5-2 206,0 0-1079,-2-13 378,5-2 194,-5-1 0,7-13-638,-1-1-575,1-5 938,0-9 0,-1-7-928,1-3 1483,0-3 0,0-8 0,-1-2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49.6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72 118 8006,'-21'-21'361,"10"4"175,-4-2 1,8 7 93,-2 3-431,5 5 0,0-4 142,8 3-709,5 4 298,5-6 143,1 7 0,0 0 61,-1 0-69,8 0 163,-6-6-643,12 4 327,-12-5 0,7 7 195,-3 0-793,-4 0 451,12 0 1,-12 2-96,4 3-598,-4-3 558,-1 11 1,-1-5-583,1 6 560,0 1 392,-7 0 0,5 6 0,-5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50.0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15 8006,'-2'20'49,"-3"-1"46,4 7 1,-6-3 273,7 7 172,0-8-158,0 6 1,0-5-260,7 0 75,1 5 0,7-12 142,-1 4-280,8-4 26,-6-1 0,7-7-25,-4-3-3,-2-4 27,10-1 1,-9-1-293,7-4 138,-7-3 42,3-7-548,0-6 401,-4 4 1,4-10 14,-6 2-343,-1 4 210,1-7 5,0 5 167,-7-6 0,5-1 32,-11 8 1,6 0-163,-3 8 891,-4-1-302,6 7 390,-7 1-47,0 7 237,0 13-595,0-3 0,0 23 446,0-4-430,0 10 1,0-1 233,0 6-610,0 0 205,6 7 1,-2-1 227,5 4-357,-5 3-531,9-4 236,-5-1 232,0-1 1,3-2-57,-6 0-273,0-7 277,-5-6 0,0-7-25,0 1-228,0-7 192,0-2 1,-6-11 35,-4 0 454,-10-7-456,4 3 1,-12-6 303,4 0-483,2 0 237,-5 0 0,2-6-4,-9-4-37,3-3 30,-5-2 214,7 1-211,6-1 6,-5-6-5,12 4-58,-12-4 79,12 0 0,-4 9-135,10-2 1,2 2-210,3-2 0,3-1-45,-2 0 1,4 5-339,4 1 1,5 4-401,5-5 1156,1 7 0,13-11 0,3 6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51.4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457 821 7867,'0'-15'-200,"0"7"423,0-5 119,0 11-8,0-5 71,0 1-147,0-2 0,-5-7 45,0 0 1,-2 1-105,2-1 0,4 5-56,-4 0 0,-3 2 13,-2-2 1,-3-3-112,-2 4 0,-1 2-32,-4 2 0,-3-1 90,-6 1 0,-1 0 13,1 5 1,-2 6 14,-3 4 0,4 5-105,1 4 1,0-1 39,4 7 1,4-1-30,1 6 1,10-1-209,6 1 1,2-1 88,2 0 0,2 1-185,2-1 0,10-6 100,5-3 1,7-4-121,-1-1 1,1-7 53,-2-3 0,4-4 160,-3-1 0,2-8 87,3-7 1,-2-1-73,-4-8 0,2-2 58,-6-9 0,-1-2-72,-4-7 1,0-1-25,-1 1 1,0-1 54,-5-4 0,0-4-220,-5-5 1,-2-6 78,3 0 1,-3 0-88,-2 6 1,0-3 248,0-2 1,0 15 265,0 4 1,-5 16 299,0 9-395,-7 9 0,6 7 53,-4 12 1,-1 3 19,6 12 1,-7 7-95,2 9 0,4-3 2,1 2 1,3 2-4,2 8 0,0-3-14,0 3 0,0 2-41,0-2 1,2 0-130,3-5 0,3 0 87,7 0 0,1-2-82,4-2 0,-2 0 128,6-5 0,-4-6-324,4-4 1,-1-9-30,2-1 0,1-7-29,-7-8 1,1-2 111,-5-3 1,4-5 25,1-9 1,-1 1 3,-4-7 1,0 6 30,0-6 1,-6 1-22,1-6 0,0 1 24,5 0 1,-6 4-118,1 1 1,-6 1 270,0-2 0,0 4 411,1 6-140,-4 7-48,6 2 0,-9 7 118,-3 4 0,2 3-100,-7 7 1,5 6-47,-5 4 1,7 2-29,-2 3 0,4-1-65,1 1 0,0-1-27,0 0 0,0 1-117,0-1 1,6 4 59,4-4 0,3 2-158,2-11 0,-1 0-27,1-6 1,0-6 30,0-3 0,-1-3-46,1-2 0,0-7 76,-1-2 0,6-4 31,0-2 1,-6-5 1,-4 1 1,0-7-13,5 1 0,-1-3-25,1-1 0,0-2 5,-1-3 0,1 2-129,0-2 0,-1-2 97,1 2 1,0 5 289,0 4 1,-1 7-14,1-1 36,0 2 1,-1 9 13,1 3 1,0 5 6,-1 5 0,-4 3-64,0 7 1,-5 6-6,5 4 0,-7 2 0,2 3 0,1-1-24,-1 1 1,0-6-142,-5 1 1,0-3 118,0 3 1,0 1-163,0-6 0,-1 3 38,-4-9 1,1 4-155,-5-8 0,-1 1 18,-5-1 0,0-3-15,1-7 0,-1 0-148,0 0 1,1 0 92,-1 0 0,-1 0-289,-4 0 0,4-5 153,-4 0 0,-1-2 358,1 3 0,-6-5 0,3-5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00.3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15 206 8208,'-8'0'-2016,"1"0"1882,7 0 134,0-6 0,0 4 64,0-4-58,0-1-1,0 5 78,0-4-70,7 6 5,-6 0 170,6 0-154,-1 0 153,-4-7-162,5 6 28,-7-6 47,6 7-56,-4 0 148,4 0-156,1 0 0,-6-1 40,4-4 84,-3 3-76,-2-4 158,6 6-182,-4 0 46,5-7 48,-1 5-86,-4-4-11,11-1 1,-7 4 42,4-7-27,3 7 11,-5-10-95,7 11 64,6-11 1,1 10 64,2-7-78,4 0 4,-5-4 1,6 4 38,1 0-87,-1 7 52,0-10 1,6 11-182,-1-3 185,-6 4-18,-1 1 0,-10 0-193,2 0 181,4 0 12,-13 6-161,10-4 139,-19 11 0,6-3-2,-7 9 0,0-2 2,0 2 0,-7 2-18,-3-1 26,-3 6-16,-1-10 1,-6 12 36,1-3-27,-8-4-13,5 7 1,-8-10 5,1 6 9,-1-6 5,1 10 1,0-12 4,-1 4 0,6-4-2,-1-1 21,1 0-35,1-7 1,2 3 10,6-6-68,0 6 73,0-9-39,1 5 26,6-7 8,1 0-157,7 0 1,11-2 117,4-3 84,-3 3-74,1-4 0,-5 1 36,7 0-35,6 0 0,-5 4-5,4-4 41,-4 3-32,5-4 1,-4-1 0,9 5 98,-7-3-81,7 4-13,-3 1 223,0 0-213,5 0 1,-5 0 14,6 0-63,-6 0 51,5 0 1,-7 6 17,4 4-30,-4 3 15,0 2 0,-5 1 128,4 4-123,-10-4-4,3 5 0,-12-1 143,4 0-136,4 6-1,-8-10 117,6 12-113,-14-5 0,-1 1 63,-7 1 1,1-6 0,-1 6 1,-5-6-51,1 6 0,-7-7-10,1 1 1,-1-2 3,1-2 2,-2-1 1,4 1 112,-7 0-102,1-1 2,6-6 16,-5-1 0,10-5 22,-6 3 0,4-4-30,-4 4 0,6-3 5,-2-2 0,6-2-8,4-3 1,-3 2 51,3-7-175,3 0-39,-6-4 144,12-1 1,-8 0-325,5 1 139,2-1-49,-5 0-124,7 0 32,0 7-174,0-5-324,0 5-2,0 0 375,0 1 274,0 7 0,0 13 0,0 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51.6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44 7996,'0'-14'-138,"0"4"-11,0 0-757,0 7 906,0-4 0,7 7 0,1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51.9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89 7980,'0'-22'0,"0"6"122,0-4 0,0 9-41,0 1 1026,0 7-720,7-4 1,-5 9-116,2 3 0,-2 10-96,-2 9 1,0 4 236,0 1 1,-6 7-64,-4 3 0,-2 6-19,3 4 0,-3-4-229,7 4 1,-5 4 109,6 0 0,-1 3 13,5-2 0,0 1-1,0-6 1,6 0-995,4-5 1,3-6 406,2-4 0,1-9-309,4-6 0,-4-4 284,4-5 1,1-4-258,-2-6 0,3-6 135,-3-4 1,-1-8 44,7-1 0,-9-8-385,-1 3 850,-1-4 0,-5-1 0,5-1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52.1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15 133 7980,'-6'-15'-105,"4"0"1,-3 1 658,4-1-294,7 0 0,4 5-169,10 1 0,2 5-234,8 0 1,-4-3-59,3 2 0,-2 0 112,7 5 0,-3-5-72,-2 0 0,1 0 104,-1 5 1,-4 0-520,-1 0 576,-6 0 0,10 7 0,-5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52.7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15 191 7980,'0'-14'210,"-6"-1"0,4 5 9,-3 0 164,4 7 0,2-4-204,4 7 1,-1 2-208,5 3 0,-4 3 254,5 7 0,-5 0-79,5-1 1,-7 1 74,2 0 0,-2 4-49,2 1 1,-3 4-153,3-4 0,1 4 82,-1-4 1,2 5-167,-3-6 0,-2 1-74,3-6 0,2 1 147,-3 0 0,1-5-73,-5-1 1,2-5 8,3 1 30,-3-4 0,4-7 21,-6-4 0,5-8-38,0-2 1,5-6 45,-5 2 1,1-9-125,-1-1 0,2-5 25,2 4 0,4 1-76,-3 5 0,3-1 25,2 1 0,0-1 74,-1 1 0,3 8-157,2 6 1,-2 2 64,2 8 1,-1 0-88,2 5 1,-4 0 63,4 0 1,-4 2-10,-1 3 0,-1-2 56,1 7 0,-5-5 109,0 4 1,0 0-117,4 0 15,1 5 0,0-8 218,-1 4 0,-4-4-13,0-6 263,-7 7 1,5-5 395,-3 2 295,-3 5-447,4-1 0,-6 6-187,0 1 0,-4 5-161,-1-1 0,-5 6 1,5-6 0,-5 8-161,5-3 0,-1 4 109,1 1 0,3 1-492,-3-1 0,4-4 222,1-1 0,0-6-623,0 2 1,0-4-670,0-1-517,0-7 1897,0-2 0,0-6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52.88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7989,'0'-15'-244,"0"1"1,0 4-1106,0 0 1380,0 7 1,7-4-5,3 7 0,-2 7-412,2 3 385,-7-4 0,10 14 0,-5-4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53.4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7912,'0'-21'-46,"2"6"23,2 0 0,0 2 301,6 8 0,-6 0 442,6 5 1,-2 2-358,2 3 0,2 10-146,-7 9 1,4 4-90,-4 1 1,0 7 44,-5 3 0,0 4-29,0 1 1,0 5-71,0 0 1,0 8 80,0 2 0,-5-4-151,0 9 0,-1-8 58,1 2 0,2 1-277,-7-5 0,7-3 107,-2-2 0,3-10-213,2-5 0,0-9-52,0-6 69,0-2 1,0-11 254,0-6-53,0-6 1,0-14-70,0 1 1,0-6 79,0 5 0,0-7 5,0-3 0,0 1 27,0-5 0,2-2-130,3 1 1,-2-1 112,7 2 0,-5 3 77,4-3 0,1 3-41,5 1 1,0 1 122,-1 0 1,3 7 17,2 8 0,-1 1-83,7 8 0,-3 0 68,3 5 1,3 1-72,-4 4 1,-1 3 132,2 7 1,-6 0-67,6 0 0,-7 1 66,1 4 1,-4 1-56,-5 3 0,1 4 9,-6-4 0,2 4-11,-2 2 0,-4-3 16,4-2 0,-10 3 42,-5-4 1,-3-1-69,-1 2 0,-6-7 17,0 1 1,-6 2-84,2-1 1,-4-5-5,-1-6 0,1-5-292,3 1 0,-2 1 137,2-1 1,-1 0-92,1-5 0,4 0-320,7 0 0,-1-7-193,0-2 1,5 0 61,1 0 686,5-1 0,-2-5 0,6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54.1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45 513 7976,'0'-15'32,"0"1"349,0 6 324,0 1 0,-2 9-362,-3 3 1,2 9-195,-7 11 0,7 3-25,-2 1 1,2 0 52,-2 1 1,3 1-207,-3 3 1,4-3 122,1 3 1,0-6-157,0 2 0,6-9 64,4 8 1,-2-9-397,2-1 0,0-2 56,4-3 0,1-5-67,0-4 0,0-4 105,-1-1 1,1-1 59,0-4 1,-1-4 17,1-5 1,0-6-9,-1 1 1,1-8-15,0 3 1,0-2 64,-1 1 1,-4-1 195,0 7 1,-2-1 131,2 5 0,1 1 482,-6-1 290,7 7-674,-11 1 0,6 14 32,-7 2 1,0 11 1,0 5 1,0 2 56,0 3 1,0-1-212,0 1 1,5-1-125,0 0 1,1-1 74,-1-3 1,-2 1-200,7-7 0,-2-4-13,2-5 0,3-7 78,-3 2 1,3-5-70,2-5 1,1-3 10,4-7 0,-4-6-88,4-3 0,-4-6 40,-1-4 1,-1 1-107,1-6 0,0 0 95,-1-5 0,-4-7-169,0-3 0,0-3-96,4-2 0,1-6 122,0-4 0,-5 4 442,-1 1 1,0 9-143,0 1 0,3 10 190,-7 5 1,0 9 500,-5 15-131,0 7 0,0 3-227,0 10 1,0 3-49,0 7 0,-5 5 139,0-1 1,-5 12-64,5-1 1,-1 2 36,1-2 1,3 6-29,-3 3 0,4 3-16,1 2 0,0 1-75,0-1 0,0 0-126,0 0 1,6 0-130,4 0 0,3-1-188,2-4 1,1 2-541,4-7 1,-4-1 385,3-9 0,-2-4-419,-2-11 0,-1-2 268,1-7 0,-2-2-250,-3-3 0,3-3 6,-3-6 729,-4-1 0,1-6 0,-7-2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54.37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16 236 7949,'-7'-29'-1341,"5"1"1006,-2 3 0,2 4 1522,2 6 1,0 1-469,0-1 0,8 2-726,7 3 0,1-1 72,9 6 1,-1-5-316,6 5 1,-1-5 175,0 5 1,2-1 177,4 1 1,-3 3-788,8-3 0,-8 4 683,2 1 0,-3 6 0,-1 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54.6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0 7910,'-14'0'-10,"-1"0"0,5 5-130,1 0 1,0 6 859,0-1 0,0 3-253,4 2 1,4 1-34,-4 4 0,3-2-214,2 6 0,0-1-335,0 2 0,5 1-273,0-7 1,7 6 264,-3-6 1,0 1-505,0-5 0,1-1 339,5 1 0,-1-7-422,1-3 710,0-3 0,0-2 0,-1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54.7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16 6529,'-8'-7'0,"1"-1"0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01.5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8128,'0'-8'-1878,"0"1"1917,0 1 99,7 4-51,-6-4 1,6 4 1,-7-3 157,0 4 383,0-6-294,0 1-190,6 4 15,-4-5 1,5 6 185,-7-4-68,0 3-137,0-4 0,4 4 54,1-3 64,0 3-248,-5-4 149,7 6-44,-6 0-17,6 0 1,-7 6-35,0 4 0,0 3 23,0 2 0,0 0-11,0-1 1,0 8 27,0 2 0,2 4-15,2 1 0,-2 6-138,3-1 1,-3 5 39,-2-5 1,1 6-71,4-6 0,-2 5 49,7-5 0,-5-4 55,5-6 0,-5-1 18,5 2 0,-5-4-32,4-6 1,-5-1 88,1 1-100,3 0 0,-5-1 14,7 1-47,-7-7 7,10 5 0,-10-6-115,7 3 1,-7-2 124,2-3-121,3-4 93,1 6-28,5-7 0,1 0 11,0 0 0,-1 0-4,1 0 0,-3-2-30,2-3 0,-2 2-93,7-7 1,-1 5-55,2-4 0,-4 4 91,4-5 0,1 2-59,-1-2 0,1-3 37,-2 3 0,-2 2-35,2-2 0,-2 2 21,-3-2 0,-1-3-8,-3 3 0,3 2-159,-3-2 19,-3 7 334,-1-10 0,-12 5 0,-2-7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55.4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148 74 7947,'-10'0'-106,"0"0"655,1 7 1,-6 1-210,0 6 1,5 1-59,1 0 1,-1 6-128,-5 4 1,2 2 79,3 3 0,-1 1-77,6 3 0,0-3 63,5 3 1,0-4-128,0-6 1,0 4 80,0-3 1,7-4-187,2-2 1,4-2-29,2-3 0,5-5 13,-1-4 0,6-4-80,-6-1 1,6 0 40,-6 0 0,6-6-172,-5-4 1,-1-3 58,-4-2 0,0-1-80,-1-4 1,-6-3-69,-3-6 0,-3-1-61,-2 1 1,0-5 58,0-1 1,-7-5-66,-2 0 0,-9 5 274,-2 0 0,-4 4-70,4 2 0,-6 4 329,1 1 0,4 11 4,2-2 1,2 10 111,2 0-68,7 4-205,2 1 0,7 1 156,4 4 0,3-2-134,7 7 1,5-7 110,-1 2 0,8 2-79,-3-2 1,4 5 11,1-6 0,1 3-27,-1-2 0,0-3 17,1 2 0,2 0 56,-2 1 0,1-2 11,-12 7 0,6-7 88,-5 2 1,-1 3-94,-4 2 0,-2 3 170,-3 2 0,-4-1-98,-6 1 1,5 6-55,0 4 1,0-2-51,-5 1 0,-5-1 29,0 1 0,-1 4-10,1-3 0,3-4-123,-3-1-38,4-4 195,1-1 145,0-7-144,0-2-300,6-19 0,2 3 10,7-9 1,0 2 121,-1 3 1,1-6-164,0 1 0,-1-6 104,1 5 1,5-1-74,-1 2 0,6 2 89,-6-2 0,3 4 238,-3 5 0,-2-1-96,2 6 1,-2 0 272,-3 5 0,1 2-85,0 3 1,-2 3 23,-4 6 1,9 1-181,-3 0 0,3 4 47,-3 1 1,1 0-360,4-6 1,-2 4 115,6-3 0,-4 1-214,4-11 0,-4 5 114,4-5 0,1 0-313,4-5 0,-1-7-18,-3-3 0,2-4-166,-2-6 0,1 2 707,-2-6 0,4-1 0,-5-4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25.6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1 734 7971,'0'-10'-99,"0"1"162,0 5 55,0-9-166,0 12 67,0-12 0,5 9 239,-1-6-124,8 7 168,-10-3-43,11 6 26,-5 0-154,6 0 0,-4 1 334,0 4-253,0 10 0,0 3-74,-1 6 1,-5 2-86,1 9 0,1-3 114,-1 8 0,2-3-114,-3 2 0,-2 2-136,3-6 1,-3 4 52,-2-5 1,0-6-70,0-9 1,0-2-44,0-3-3,0-5-20,0-3 1,0-8-140,0-2 0,0-11 167,0-10 1,1-2-76,4-3 1,-2-1-4,7-3 1,-5 1 72,5-6 0,-5 5-85,5-5 0,-1 6 38,6-1 0,0 4 240,0 6 0,-1 4 30,1 10 1,0 4 43,-1 6 1,6 0-51,0 0 1,1 6 105,-2 4 1,4 5-25,7 4 1,-1-1-114,0 7 0,2-7 125,4 1 1,-4-2-90,3-3 0,2-4-5,-2 0 0,1-7-9,-6 2 1,0-3 8,1-2 1,-2-7-156,-4-3 1,-3-3 129,-6-1 0,-2-1-155,-3 0 0,1-4 81,-6-1 0,0 1-73,-5 4 1,-6-2 57,-4-2 1,-8 4-107,-2 1 1,-1 0 127,1 10 0,-2-1-7,-8 5 1,2 1 105,4 4 1,-4 3-71,4 7 0,1 5 62,-2-1 1,9 6-75,1-6 1,2 7 31,8-1 0,0 3-20,5 1 0,0 1 1,0-1 1,13 0 12,7 1 1,8-6-6,6 1 0,-1-12-15,6 1 0,0-9 5,5 0 0,-5-3 38,1-2 1,-3-8-36,2-7 1,2-6-9,-6-9 1,-3 1 14,-7 0 1,1-6-11,-7 1 1,-4-7 2,-5 2 1,-2-5-3,2-5 0,-4 2-80,-6-7 0,0 0-139,0-5 0,0-1-36,0-4 1,0 10 135,0 0 1,0 8 348,0 7 1,-1 8-121,-4 7 1,2 12 141,-7 2 1,7 14-74,-2 5 1,-2 6-118,2 5 1,-5 9 125,5 10 0,-1 4 89,1 1 0,3 8 84,-2 7 0,0 6-89,-1 9 0,4 1-371,-4 3 1,3 6 245,2 9 1,0-4-485,0 5 1,0-5 341,0 0 1,5-3-18,0-3 0,2-4-170,-3-11 1,-2-9 69,3-10 0,-2-5-28,2-4 1,-3-6-29,3-10 110,-4-9-147,-1-2 477,0-11 1,-5-2-266,0-10 1,-4 2-64,4-2 0,-7 0-38,3-5 0,-3 1-94,2-1 0,-3-5 133,3 1 1,-3-6-95,-1 6 1,1-12 70,3 1 1,2-2-216,3 2 1,3-6 17,-3-3 0,5-8-77,5-2 0,2 0 336,2 5 0,5 0-110,-5 0 1,9-1 65,2 1 1,-1 7-100,-4 2 0,2 6 166,2 5 0,-1-3-55,7 8 1,-7 1 89,1 8 1,2-1-41,-1 6 0,4 0 62,-4 5 0,0 0-76,-6 0-5,1 0 1,-2 1 17,-3 4 0,1-1-27,-6 5 1,0-4 54,-5 5 0,0 0-43,0 5 0,-5-1 65,0 1 1,-6 0-30,1-1 1,-5-1 6,-4-3 0,3 3 28,-4-3 1,4 3-49,1 2 1,0-5-54,0 0 56,1-1 0,-1 4-43,0-3 0,2-2 37,4-3 1,0-3-434,4 3 10,4-4 69,-6-1 1,19-6 198,2-4 1,4 2 154,-3-2 0,0 0-114,-1-4 1,1 1 131,0 3 1,0-3-49,-1 3 1,1-3 32,0-2 1,-1 5 20,1 1 1,-2-1-8,-3-5 0,3 5 7,-3 0 0,-2 6-43,2-6 0,-5 5 11,4-5 1,-5 5-9,1-5-147,-4 7 19,-1-3 10,-6 6 71,4 0-52,-11 6 47,11-4-140,-4 4 123,-1 1-10,6-6-44,-6 6-40,7-7 93,-6 0 164,4 0 334,-5 0-241,7-7-146,0 6 0,0-7-68,0 3 0,2 3 57,3-3 0,-3 2 112,3-2-123,3 3 1,-5-9-2,7 6 1,-7-2 85,2 3 0,1 0-73,-1-5 1,2 5 80,-2-1-13,-4-3-37,13 0 0,-11-2-14,7 0 1,-7 6-37,2-6 1,1 5-15,-1-5 0,2 5-12,-2-5 62,-4 1 0,11-6-10,-7 0 0,4 5-3,-4 1 1,2-1-7,-2-5 0,-2 2 69,7 3 0,-5-3-61,4 3 0,-4 2 22,5-2 1,-5 2 21,5-2 1,-5 2 8,5 3 0,-6 4 12,6-4 0,-6 2 15,0-2 32,5 3 1,-6-5-1,7 7 29,-7 7 1,5 1-89,-3 7 1,-3 0 156,3-1 1,1 6-54,-1-1 1,0 6-25,-5-5 1,0 6-141,0-2 1,5-1 101,0 2 1,0-3-169,-5 3 0,4 3 86,1-4 0,0-1-137,-5 2 1,5-8 47,0 3 0,5-4 2,-5-1-161,0 0 120,1-7 39,-4-1 28,4-7 1,-1-2-111,0-3 0,0-3 102,-5-7 1,5 0-147,0 1 0,0-6 78,-5 1 0,1-3-75,4 3 1,-3 1 19,3-7 1,1 6 52,-1-6 1,0 6 93,-5-6 1,0 7-97,0-2 0,5 4 144,0 1 0,0 1-64,-5-1 0,0 5 35,0 0 1,1 6-53,4-6 1,-3 5 21,3-5 0,-2 7-17,2-2 1,-2 3-8,7 2 1,-5-5 50,5 0 1,-5 1-49,5 4 0,-6 0 128,6 0 1,0 0-127,5 0 208,-1 0 1,1 0-97,0 0 0,0 1 123,-1 4 0,1-2 25,0 7 1,-1 0-84,1 5 0,1-2-96,4-3 0,-2 3 56,6-4 0,-4 4-147,5 2 1,-3-5 71,3 0 0,1-7-86,-6 2 1,6-3-11,-2-2 1,-1 0 17,2 0 1,-7-2-5,1-3 0,-2-3-16,-3-7 1,1-4-1,0-1 1,-2-6-10,-4 1 1,-2-2-158,-7-3 0,0 1 109,0-1 1,0 3-79,0 2 0,-5-1 56,0 6 1,-6 1 22,1 4 1,-3 7 22,-2 3 0,1 3-8,-1 2 0,-5 0 124,1 0 0,-1 7-109,5 3 1,1 8 74,-1 1 0,0 6-48,1-6 1,0 6 135,5-6 1,-4 8-79,3-3 1,3 4 146,2 1 0,4 1 24,1-1 0,0 0-82,0 1 1,6-1-19,4 1 0,5-6-28,4 1 1,-2-6-70,2 6 1,3-9 64,-3-1 0,6-2-49,-6-8 0,6 0 1,-6-5 0,6 0-16,-6 0 1,3-2 4,-3-3 0,-2 2-6,2-7 0,2 0-45,-1-4 0,0-1 63,-6 0 1,3 0-41,2 1 1,-1-6 22,7 1 0,-6-6-7,6 5 1,-6-6-36,6 2 0,-2-4-3,1-1 0,2 6 198,-6 3 0,4 1-101,-4 4 1,5-1 160,-6 11 0,1 0-51,-6 5 0,1 1 26,0 4 0,-2 3-50,-3 7 0,1 5-83,-6-1 0,0 7 24,-5-1 1,0 3-16,0 1 0,0-1-6,0-4 1,-7 4-134,-2-3 1,-4-4-32,-2-2 1,-1-2 77,-4-2 1,4-1-133,-4 1 1,-1-5 87,1 0 1,-4-7-131,4 2 0,0-4 96,6-1 1,-1 0-123,0 0 1,1-5 59,-1 1 0,5-6 56,0 5 1,7-7 149,-2 3 0,4 0-106,1 0 1,1 4 154,4-5 0,3 7 15,7-2 1,0 1 114,-1 0 0,6 2-69,0-3 0,4 3 80,-4 2 1,6 0-24,-2 0 0,4 0-108,1 0 1,1 0-11,-1 0 0,1 0 35,-1 0 0,0 0-145,1 0 0,-1-1 77,1-4 1,-6-3-231,1-7 0,-6 4 5,6-4 0,-7 3 31,1-7 1,-7 1 57,-2-2 1,-6-1 0,6-3 1,-6-3-11,0 8 1,-4-7 17,-4 1 1,-3 2-34,-3-1 1,-3 11 51,3-2 0,-3 5 174,-1 0 0,-1 4-98,0 6 0,0 0 125,1 0 0,-1 6-8,0 4 1,6 3 115,-1 2 1,6 1 52,0 4 0,2-2-145,2 6 1,0-4-5,0 5 0,2-3-19,2 3 1,5 1-75,5-6 0,3 4 19,2-4 1,-2-1-88,2-4 1,4 0 57,2-1 0,-4-5-137,-2-5 1,4-2 21,2-2 0,-2-6 102,1-4 0,-4-3-43,4-2 1,-6 0-5,2 1 0,1-8-4,-1-2 1,-1 1-41,-4-1 1,0 4-14,-1-5 1,1 6 105,0-6 0,-2 12 82,-3-1 0,-4 7 111,-6-3-127,0 7 212,0-4 0,-2 21-146,-2 5 1,0 1-89,-5-1 1,5 3 26,-1-3 0,-1 6-69,1-6 1,-2 6 49,2-6 0,4 1-124,-4-5 0,3-1 73,2 1 0,0 0-139,0-1 0,0-4 35,0 0-52,0-7 1,2 4 68,3-7 0,3 0-167,7 0 1,-1-7-10,1-3 0,0-3-97,0-1 0,-1-1-10,1 0 1,5 2 128,-1 3 0,2-1 21,-1 6 0,-4-5-43,4 5 1,-4 1 771,-1 4 1,0 0-42,-1 0-255,1 0 1,0 0-3,-1 0 1,-1 6 107,-3 4 0,-2-4 11,-3-1-87,-3 3-35,11 1-107,-11-1 1,6-7-229,-3-5 1,-4-10 46,4 0 1,2-3-40,-2-7 0,1-1 90,-1-4 1,-2-5-10,7-1 0,-5-5-212,5 0 1,0-9 57,4-4 0,1 0-129,0-1 1,-1 0 24,1-4 1,0 0 331,0 5 0,-2 10 270,-4 14 540,-2 6-646,-7 15 0,0 3 21,0 10 0,0 9 86,0 11 1,-2 8-23,-3 1 0,4 7 98,-4-2 0,2 3-36,-2 2 1,3 1-204,-3-1 0,5 0-104,5 0 1,-2 0-222,7 0 0,0-1-238,5-4 0,-1-3 46,1-7 0,0-1-98,-1-4 1,1-4 168,0-10 1,0-4-571,-1-6 0,1-1 284,0-4 0,-2 1-509,-3-5 1076,-4-8 0,1-6 0,1-6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25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23 103 7971,'-8'-21'91,"0"5"0,3-4 162,3 4 1,2 6 428,10 0 0,9 7-712,6-2 1,3 3 13,1 2 1,2 0-65,3 0 0,4 0 112,6 0 0,0 0-275,0 0 0,0 0 243,0 0 0,-6 13 0,-2 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26.5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456 655 8019,'0'-14'0,"6"-1"0,-4 5-41,3 0 0,-3 6 93,-2-6 0,0 5 292,0-5 21,0 7-213,0-10-23,-7 5-39,-1-7 1,-7 5 201,0 0-183,-6 7-28,-2-4 1,-6 6 231,0-4-199,-7 3-13,5-4 1,-10 12 14,6 4 1,1 0 91,5 5-340,-1-4 97,1 10 0,6-1-201,4-1 131,9 8 61,3-11 0,7 10-356,0-6 193,7-1 101,1-4 1,11 0-368,1-1 254,6 1-97,-3-7 3,6-1 108,1-7 0,-1 0 62,1 0 0,-1-7 5,0-3 0,-1 2-121,-3-2 432,-4 1-168,-6-6 1,-1-3 419,1 3-222,0-3 124,-7 10-100,-2-7 88,1 7-72,-5 2 1,-1 7-3,-6 4 16,0 3-171,5 7 0,-4 1-25,-1 4 1,0-4-1,5 4 1,1 1-147,4-1 34,-3-7 1,11-2 175,-3-6-247,9 7 72,-2-11 1,6 4 0,-5-10-84,1-5 0,7-4 128,-1-6-62,-4-3 64,0-6 1,-6-2-24,0-3 27,-1 3-9,1-18 1,0 9-250,-1-9-5,1-3 238,-7 0 0,5-9-421,-3-2 184,-3 9-418,-1-3 1121,-6 13-308,0 6 0,0 9-120,0 9 560,0 4-395,-6 8 1,-1 8 56,-3 9 95,-3 4-273,5 9 1,-5 0 498,3 8-258,-3 6-171,12-5 0,-6 11 73,7-2-120,0 2 1,2-3-1,3-1-75,4-2 1,4 4 124,2 0-717,6 2 422,2-4 0,7-2-24,-1-7-717,0-6 595,1-2 0,-2-8-501,-4-3 507,4-3 0,-12-9 304,4-3 0,3-10 0,0-8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26.7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7949,'0'-15'-298,"0"1"729,0-1-174,0 0-101,13 7 0,-1 2-454,12 6 137,1 0 92,4 0 1,5 0-453,1 0 310,6 0 0,-10 4 0,1 3 211,-6 1 0,9 2 0,-4 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26.9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0 8014,'-2'13'784,"-3"-3"-442,4 3 109,-12-5-155,11 1 1,-5 4 73,7-4-99,-6 5-100,4 0 0,-4 1-488,6 0 273,0-1-422,0 1-545,0 0 819,0-1-454,0 1 646,0 0 0,0 0 0,0-1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27.7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15 7973,'0'-8'-1,"0"1"-218,7 7 198,-5 0 1,6 0-151,-3 0 42,-4 0 216,6 0 1,-7 7-303,0 3 109,0-4 1,0 7 384,0-11 17,0 11-197,0-5 206,0 7-136,0 0 1,-7-1 94,-2 1 14,2 6-190,-6-4 0,6 5 201,-2-2-127,-4 3-48,4 0 0,0 5-42,-1-4 91,7 4-95,-4-5 1,7 4-113,0-2 1,0-4 204,0-1-230,7-4 55,1-1 0,6-7-42,1-3 130,6-3-29,-4-2 0,9-2-220,-7-3-25,8-3 214,-11-7-207,5 0 200,-6-6 0,-2 0-102,-3-4 0,-4-6-166,-6 7 0,0-7 47,0 6-297,0-2 249,-6-3 0,-4-2-117,-10 2 165,4-2 85,-12 15 1,5-4 216,-6 6-58,6 1-25,-5 5 221,12 3-119,-5 6-129,6 0 1,7 1 1,3 4 0,3-1 38,2 5 0,8 0 46,7 0 1,5 3 129,4-7-196,4 6 9,1-9 1,2 9 284,4-6-279,2 7 2,-6-11-57,5 6 54,-6-7 0,4 0 67,0 0 0,-1 0 1,-9 0 0,3 5 119,-8 0-3,1-1-147,-6-4 222,-5 7-17,-3 1-195,-6 7 1,-1 4 287,-4 1-37,-4 6-161,-5-9-39,-1 10-5,7-10 1,-4 5-8,8-2 1,-6-4-157,5 4 217,0-4-182,5-7 13,0 4 1,2-12-107,2 4-29,5-3 154,5-9 1,8-1-8,2-7 0,-1-4-150,1-1 1,1-1-200,4 1 1,-4-1 47,-1-3 427,1 2-169,-2 8 1,0-1-47,-4 0 620,-3 7-203,-1-5 19,-2 11-166,-5-4-45,1 6 0,-3 1 7,-6 4-51,0 4 1,0 5-244,0 1-101,0-7 189,0 5-17,7-5-683,-6 7 510,12-7 0,-9 0-117,5-3-562,1-3 571,5 4 0,1-6 359,4 0 0,-4-6 0,5-2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09.78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30 191 8014,'-7'-8'-88,"6"-5"117,-12 12 226,11-6-41,-5 1-125,7 4 20,0-5 0,7 7 146,3 0 88,3 0-230,8 0 1,-3 0 113,6 0 178,7-6-269,1 4 0,15-9 90,-3 6-236,10-7 1,-2 9 271,7-7-610,0 1-561,6-6 873,-5 7 1,-1-5-135,-10 3 101,-3 3 1,-5-4-636,-7 6 484,0 0 1,-19 3-462,0-2-162,0 2 494,-14-5 1,4 7 330,-10 0 0,-3 2 18,-7 3 0,-6 3 0,-2 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10.0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15 7260,'-8'-8'944,"2"1"-550,6 7 126,0 7-202,0 1 1,0 8-107,0 4 0,0 4 0,0 11 94,0 4 0,-5 3-219,0 2 0,0 0-5,5 1 0,-5 4-186,0 0 1,0-5 63,5-5 1,0-5-207,0 5 0,0-8-24,0-1 0,0-2-182,0-9 1,0 1-207,0-6 1,0-4-104,0 0 129,0-7 632,0 4 0,0-1 0,0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14.2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45 8004,'0'-8'0,"-6"1"0,4 1 0,-5 4-683,7-5 116,0 7 526,0-6 41,0 4 156,0-4-125,-6 6 24,4 0 539,-4 0-539,6 6 191,0-4-211,0 11 0,0-10 22,0 7 157,0 0-88,0 4 0,-2 3 153,-3 2-134,4 4 0,-8 8 25,5 4-101,2 9 24,-5 1-53,7 13 1,-5-11 30,1 7 1,-1-2 85,5 2-277,0-3 72,0-7 1,0-7 4,0-2-54,0-4 132,0-9-139,0-7 134,0-2-27,0-11 108,0 4-126,0-19 1,-5 4-19,0-11 63,0 4-282,5 1 249,-7 0 0,6 1-12,-4-1-24,3 7 25,2-5 1,-1 4-109,-4-5 108,3 6-21,-4-6-214,6 13 219,0-12 1,1 6-20,4-3 1,-2-3-2,7 4 1,-5 0-6,5 0 0,0 0-9,4 0 1,1-3 10,0 7 5,-1-6-2,1 9 0,0-9 127,0 6-123,-1 0 14,1 5 184,0 0-192,-1 0 5,1 0 189,0 0-73,-7 7 0,0 1 71,-3 6-141,-3 1 1,4 0 32,-6 0 181,0 6-189,0-5 0,2 10 51,3-6-188,-4-1 137,6-4 0,-7 5-212,0-1 198,6 1 0,-4-5 20,3-1-173,3-6 60,-6 6 1,11-13-130,-3 4 177,3-3 6,-5-2 0,5 0-69,-3 0 40,3-7 20,1-1 1,1-7-211,0 1 185,0-1 13,-1-6-118,1 4 119,0-10 0,-2 9-39,-3-7-30,3 7 60,-5-10 0,0 6-49,-3-8 254,-4 7-198,6-5 0,-5 12 116,3-3 26,-4 2-144,-1 3 331,-6 5-174,4-4 1,-6 12-28,3-4 97,3 3-157,-4 2 0,1 7 38,0 2 210,0-2-228,5 13 0,-5-9 57,0 14 131,0-8-185,5 11 0,0-10-79,0 7 106,0-7-32,0 9 1,0-5-101,0 2 111,7 4 2,-5-12-157,11 6 52,-12-1 0,12-5 75,-3 4-255,-3-4 105,6-8 0,-5 4-98,7-7 110,-1-1 0,1-4-18,0 0 88,-1 0-5,1-6 0,0-2-58,-1-7 52,1 0-24,0-6 37,0 5-2,-1-5 0,-1-1-24,-3-2 133,3 3-105,-5-7 1,7 7-20,0-4 210,-1 4-178,1 0 1,-5 4 200,0-2-191,0 2 1,4 3 63,1-1 162,0 7-189,-1-5 32,1 11-37,0-4 0,-2 7 35,-3 4 214,3 3-235,-5 7 1,5 0 43,-3-1 133,3 8-79,-5-6 0,2 12-10,0-4 1,-6-1-29,6 2 0,-6-3-35,0 3 19,-2 3 33,-2-5-217,0-1 70,0 6 0,0-12 55,0 4 0,-6-4-10,-4-1 1,2-2-39,-2-3 1,0-3-103,-5-7 1,-1 4-431,-4 1 267,4 0 146,-12-5 1,10-5-792,-6 0 466,6-6 472,-10 3 0,5-13 0,-6-2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01.9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7240,'0'-8'163,"0"-5"189,0 11-245,7-4-51,1 6 21,7 0 1,0 0-100,-1 0 113,1 0-60,0 0 1,-1 0-137,1 0 182,0 0-78,6 0 0,-5 0-1,4 0 1,-2 0-86,1 0 1,-2 0-204,2 0 1,-7 0 70,-2 0 0,-1 0-348,6 0 567,-7 0 0,5 0 0,-4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14.5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59 8108,'0'-14'242,"-7"-1"-5,-1 7 149,0 1-153,2 1-30,6 4-1473,0-5 1119,6 14-21,2-5-681,7 4 853,-7 1 0,12-6 0,-4 6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15.2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7438,'0'-15'-487,"0"7"432,0-5 569,0 11 962,0-5-1344,6 14 0,1 1-2,3 7 1,3 0-245,-4-1 65,-2 1 0,6 5 3,-3-1 0,1 6-249,-1-6 1,3 2 20,-3-1 0,1-2 94,-1 7 0,3-7-333,-3 1 0,-2-3 513,2-1 0,0 0 0,4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15.4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7411,'0'-8'260,"0"2"144,0 6 1,5 1-111,0 4 0,5 3-369,-5 7 0,1-2-44,-1-3 1,-3 3-161,3-3 0,-2 3-90,2 1 1,-3 1-25,2 0 393,-2 6 0,5-5 0,1 6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15.9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265 192 8013,'-2'-28'-504,"-3"3"315,-3-2 0,-2 10 144,0-2 1,6 2 96,-6 3 458,0-1-80,-5 0-196,1 7 117,-1 1-153,7 7 59,-5 0-74,4 0 21,-5 0-95,-1 7 0,2 1 77,3 7 65,-3 6-145,11-5 1,-9 12 144,6-3-310,-6 9 157,9-3 0,-9 11 97,6-2-271,0 2 72,5 2 0,-5 0-110,0 0 43,0 7 0,7-5 179,3 3-560,-4-3 312,12 4 1,-9-6-305,5 0 265,1 0 1,0-13-115,0 4 0,-7-6-140,2-4 1,-3-4-303,-2-6-117,0-1 852,0 1 0,-7-7 0,-1-1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16.1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0 162 8013,'0'-15'-362,"0"7"138,0-5 0,0 5 130,0-7 1,2 5 202,3 0 0,5 6-159,9-6 789,4 6-491,6-9 1,1 10-143,-1-7-63,1 7-8,-1-3 0,5 1-327,1 0 140,-1 0 1,-5 5-385,1-7 319,-1 6 0,-4-6 33,-1 7 184,-6 0 0,10 7 0,-5 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17.1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353 530 8013,'-10'-15'-109,"1"1"0,-1-1-164,-5 0 0,0 1 163,1-1 544,-1 7-239,0 1 0,-1 2-121,-4 0 28,4 0-41,-12 5 1,12 0 61,-4 0 104,-3 7-156,7 1 1,-7 7 165,4 0-142,9 6-25,-10-5 1,14 7-145,-4-3 207,3-4-39,7 12-264,0-12 96,0 5 0,2-4 47,3 2 0,-2-3-175,7 4 1,0-5-197,5-5 217,-1 3-4,1-12-57,0 12 193,-1-11 0,3 5-65,2-7-187,-2 0 162,4 0 52,-6-7 1,-1-1-130,1 0 139,0-5 0,-1 4-111,1-5 236,6-1-119,-11-6 1,10 8-23,-11-7 0,0 12-66,0-7 413,-5 4-173,9-4 63,-12 7 518,6 1-193,-7 7-57,0 7-39,0 1-169,0 7 1,0 4-12,0 1 1,0 5-73,0-6 0,0 6-119,0-6-60,6 1 155,-4 1 0,9-5-276,-6 4 103,7-4-41,-11-8-65,13 6 89,-6-13 0,6 6 59,1-7 0,-2-2-13,-3-3 1,8 0-38,-3-9 1,3 2 0,-4-7 0,1-4 23,0-2 28,-1-3-5,1-1 1,5 0 38,-1-1-26,1 1 1,-5-1 125,-1 1-44,1 0 0,0 6-9,-1 3 1,-4 9 12,0 1 1,0 7-31,4-2 170,-5 3-78,4 2 0,-10 2 68,7 3-141,0 3 33,-2 7-224,5-1 185,-12 1 0,11 0 50,-7-1-276,0 1 243,-5-7-26,6 5-35,-4-5 19,4 1 258,-6 4-242,0-12-9,-6 6 17,-2-7-15,-1-7 1,-4 6-89,4-4 90,2-3 1,-6 1-42,3-3 32,-3-3 1,-2 10 21,1-7-161,6 7 129,-5-10 0,4 11-28,-5-3 20,-1-3 1,5 6 6,0-2-23,1 2 23,0 2-5,-4 0 0,5 0-35,-7 0 34,7 6 30,-5 3 0,10 5 1,-7 1 1,5 1-28,-5 4 183,7 3-86,-3 0 1,6 4-64,0-2 74,0 9-85,0-3 0,1 5-8,4-6 49,-3-8-31,11 6 1,-5-7-188,7 4 193,-1-4-43,1-6 1,5 0-130,-1-1 130,8-6 1,-10-1-164,8-7 66,-1 0 1,6-7 74,-1-2-185,1-4 87,-1-9 0,0 4-76,1-6 1,-1-1 131,1-4 1,-1-2-155,0-3 119,-6-4-33,5-6-101,-5 0 85,0-7 0,3 4-3,-6-7-175,-1-6 104,-4-1 0,0-7 247,-1 9-164,-6 3 33,-1 12 1,-7 8 365,0 7-132,0-1 19,0 14 297,0 1-285,0 9 0,-2 6-25,-3 0 1,2 0-15,-7 0 1,5 8 76,-4 7 1,-1 1 132,-5 9 1,0-1 247,1 5-297,6 1-79,-5 6 1,11-4 1,-3 8-78,-3-1 0,6 0-208,-3 0 69,4-6 0,1 8 67,0-7 1,6 7-136,4-2 1,3-3-12,2-2 0,-1-4-249,1-6 1,5 2-524,-1-6 575,1 0 1,0-12-194,-1-3-296,7-4 314,-9-1 80,4 0-442,-6-6 820,-1-2 0,1-7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17.3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30 221 7974,'-8'-21'0,"-4"5"313,8-4 176,-1 4 0,13 1-564,7 1 2,6 5-95,8-4 1,1 7-325,-1-4 427,7-3-99,-5 5 1,10-5-145,-7 3 1,5-2 183,-4 8-516,-1-1 640,-5-2 0,1 5 0,-1-4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18.4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235 30 7951,'-8'0'-297,"-5"0"321,11 0 1,-11-5 228,3 0-145,-3 0-1,-1 11 435,-1-4-270,0 11 0,1 0-21,-1 7 1,-5 6-69,1-2 1,-1 4 286,5 2-215,1-1 1,6 2-231,3 3 0,3-3 42,2 4 86,0-4 1,5-2-87,0 1-143,13-8 150,-8 0-404,11-8 219,-6 1 0,4-7 10,1-3-102,6-3 99,-10-2 1,7-7-232,-3-3 183,-4-3 0,7-8 94,-4-3-270,-9 2 141,10-5 0,-14-1-18,4-6 1,-3-1 64,-7 6 1,0-1-17,0 1 64,-7 0 1,4 4-154,-7 1 381,0 6-102,-4-4 1,-1 9 52,0 4 1,5 0-112,1 4-63,5 4 35,-2-6 91,6 7 1,6 0-60,4 0 103,3 7-102,2-6 1,6 6-31,4-7 58,-4 7-32,7-6 1,-7 6-24,3-7 61,4 0-28,-5 0 0,5 1 77,-4 4-79,4-3 22,-12 4 1,7-6 57,-3 0-71,-10 0 1,9 5 150,-9 0-64,-3 0 1,1 2-28,-3 2 0,-4 0 92,4 0 1,-3 1 295,-2 5-153,-7 0-116,6-1 0,-8 6 120,5 0-146,2-1-40,-5-4-162,1 0 47,4-1 0,-4 1 187,6 0-360,0-1 110,0 1 1,0-5 56,0 0 1,0-5-366,0 4 202,0-5-113,0 2 236,6-12-156,-4-3 95,11-5 0,-10-1 16,7 0 0,0-1-110,4-4 1,1-2 92,0-8-175,0 1 115,-1 6 0,1-5 255,0 4 65,-1-4-224,1 5 1,-2-3 184,-3 6-44,3 1 1,-10 9-157,7 0 507,-7 7-180,10-4 0,-11 7 542,5 0-607,-1 7 1,-4 1 54,3 7 0,1-1 212,-1 1-302,0-7-40,-5 12 1,5-15 102,0 9-69,0-2 28,1 3-252,-4-1 188,4 1 1,-6 0 91,0-1-287,0-6 63,7 6 193,-5-6-325,4 0 17,-6 5-66,0-11-411,0 4 1,0-17 428,0-4-232,0-3 202,7 3 1,-6 1-237,4-1 149,-3 0 49,-2 1-82,0-1 449,0 0-381,6 7 111,-4-5 11,4 11-104,-6-11 192,0 12-504,0-6 597,0 20-115,0-3 99,0 5 0,0-7 0,0-3 0,0-4 0,0 6 0,0-1 0,0-4 0,0 5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19.0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44 7981,'0'-14'-666,"0"5"297,0 3 323,0 6 546,0-7-152,0 6 506,0-6 1,5 9-676,0 3 0,0-2 144,-5 7 1,0 0-80,0 4 0,1 1 26,4 0 0,-3 1-38,3 4 0,-4-2-212,-1 6 0,0-1-9,0 1 0,5 4-75,0-3 1,0 1-64,-5-2 0,2 3 102,2-8 0,-2 6-141,3-6 137,3 1 1,-1-5-229,3-1 1,3-6-23,-4-3 1,0-3-28,0-2 1,1 0-121,5 0 0,1-7 126,4-2 0,-4-4-105,4-2 0,-4-2 34,-1-2 0,4 1 371,1-7 0,0 1 0,-6-5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19.2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7755,'0'-15'37,"0"7"-18,0-5 0,2 11-503,2-3 314,-2 3 1,10 4-142,-8 3 311,1-3 0,2 11 0,1-5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02.2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1 148 8154,'9'-7'-336,"1"-3"342,-7 4 0,10-6-52,-3 7 107,-3-6 0,6 9 45,-3-3-138,9-3 88,-2 7 0,9-11 26,-7 7 1,7 0 166,-1 5-358,3-6 83,-5 4 0,4-9 199,-2 6-250,3 0 53,-5-1 1,4 4-130,-2-3-34,-4-3 215,0 6 1,-6-4-362,0 6 170,-1 0-18,1 0-253,-7 0 187,-1 0 167,-7 0 1,0 6-1,0 2 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20.7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59 793 7988,'-2'-10'657,"-3"0"-206,4 0-190,-6-4 0,7 4 151,0 0-330,7 7 0,1-9 272,7 7-246,-1 1 1,1 4 2,0 0 0,-1 0-185,1 0 1,-5 0-235,0 0 214,0 6 1,3 2 9,-4 7 1,-2 0 66,-7-1 0,0 6-156,0 0 1,-5 4 0,0-4 0,-6 4-21,1-4 0,-3 4 54,-2-4 1,5 4 75,1-4 0,0 0-69,0-6 1,-3 1 60,7 0 1,-5-6-265,6 1 148,-1-7 116,5 4 0,6-9-20,4-3 0,3 2-15,2-7 0,4 1 56,1-6 1,6 5 101,-1 0 0,-3 5 173,3-4 0,-5 5-73,4-1 0,-6 4 228,2 1 1,-2 0-131,1 0 0,-7 8 67,2 7 1,-9 3-9,0 11 0,-3 0 18,-2 16 0,0-5-33,0 9 0,-2 2-61,-3-2 1,2 7-147,-7-3 1,2-2 106,-2-2 0,-1-8-189,6-2 0,-2-5 3,2 6 1,-1-8-98,-4 3 1,-1-9 100,6-2 0,-7-4 21,2 4 1,-1-11-125,1 2 1,-3-8 86,3 2 1,-4-5-91,-6 1 1,9-4 100,-4-1 0,2-1-8,-7-4 0,4-2 4,-4-3 1,4-3-301,1 3 1,2-8 79,3-1 1,-3-6 38,4 6 1,-3-7 15,2 1 0,2-3 65,3-1 1,4 0-93,-4-1 0,3 1 85,2-1 0,2-1 73,3-3 0,3 1-73,7-6 0,4 7 88,1-3 0,6 4-82,-2 2 1,4-6 4,2 1 1,-1 0 20,0 5 1,6-1 6,-1 1 1,0-1 26,-4 1 1,-1 4-35,0 1 1,-1 6 120,-3-2 0,1-1-67,-7 2 1,1 4 85,-5 5 0,-5 2-116,-1-2 31,-5-3 6,2 5 1,-6-2-14,0 0 24,0 7 0,-2-4-23,-2 7 1,0 0-256,-5 0 212,-1 0 31,-5 0 1,2 2-27,3 3 36,-3-3 0,10 9 28,-7-6-2,7 6 0,-4-2 37,7 5 0,0-4-54,0 0 0,2-2 31,3 2 0,-2 3-6,7-3 0,0 1-1,4-1 1,6 3-6,0-3 0,6-2 3,-2 2 1,9-7-4,1 2 0,7-3-3,-2-2 0,4-2 114,1-3 0,-5-3-68,0-7 1,0 0 85,5 1 1,-1-6-48,-4 1 0,-5-6 146,-9 5 0,1-6-179,-6 2 0,-2-2-19,-9 1 1,-2-1 128,-7 6 0,0 1-68,0 4 0,-7 0-87,-2 1 0,-9 6 66,-2 3 1,-1 1-140,1 0 1,-1 2 15,-4-3 0,-2 3 43,2 2 1,2 5-39,-1 0 0,6 7 36,-2-3 1,4 3-24,1-2 0,0 8 16,1-4 0,1 6 15,3-1 0,-2 4-2,8 7 1,-1-6-33,5 1 1,0-1-16,0 6 0,0-6-8,0 1 1,6-6-20,4 6 1,3-7 53,2 1 0,-5-7-117,-1-2 0,1-7 91,5 2 0,0-4-12,-1-1 1,-4-6 1,0-4 0,0-5-14,4-4 0,-4-4 75,0-7 0,-5-4 5,5 0 0,-2-9-45,2-1 0,3 0 2,-3-5 0,-2-5-223,1-5 1,1-1 131,5-9 0,0 2-108,-1-1 1,-1 3 68,-3 6 0,3 6 357,-3 5 1,-3 10 56,-2 9 0,1 11 401,-1 8-388,0 7 0,-5-2-90,0 10 1,0 4 177,0 11 0,0 0 4,0 9 1,-5-1 107,0 11 1,-1 0-55,1 5 1,3 7-43,-3 3 1,3-2-199,2 2 0,0 0-89,0 5 1,5-1-68,0 1 0,7-2-43,-2-3 0,3-3-213,1-7 0,1-3 140,0-7 0,-1-6-72,1-13 1,-5-7-96,0-3-226,-1-4 1,5-7-40,-5-4 0,3-3-242,-7-2 1,6-6-729,-1-4 1507,-4 4 0,7-7 0,-4 6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21.4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74 118 7925,'0'-23'0,"0"2"196,0 6 558,0 0-215,0 1-375,0-1 0,1 7 207,4 3-281,-3 3 0,4 9 239,-6 3-267,0 9 116,0 4 1,-5 5 177,1-4-724,-8 4 337,10-5 0,-9 6-817,6 1 604,-6-1 0,7 0-473,-5 1 1,5-6 347,-1 1 1,2-7-806,-2 1 1174,4-2 0,-6-3 0,7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21.6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7925,'0'-10'520,"0"0"-445,0 7 1089,7-3-704,-5 6 0,6 6 278,-3 4-1009,-4 3 239,12 8 1,-11-3-648,3 7 396,-3-1 224,-2-1 0,0 5-443,0-4 296,0-2-1,0-1 207,0 0 0,-7-5 0,-1 6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31.1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279 258 7978,'-1'13'-751,"-4"-3"1,2 2 562,-7-7 65,6 6 167,-2-9-220,6 4 197,-7 1 0,6-6-41,-6 6-7,7-7 46,-6 0-74,4 0 48,-4 0 13,-1-7-5,5 6 0,-4-6 1,4 2 0,-3 0 46,4 1-45,-6-3 48,1 5-21,-3-11 1,0 7-8,-1-4 130,7 3-114,-4 7 5,0-6-78,-1 4 77,0-4-100,-5 6 77,5 0-3,0-7-80,1 6 72,1-6 1,2 7 1,-5 0-30,5 0 23,-2 0 31,-1 0 1,4 0 57,-7 0-79,7 0 210,-4 0-183,1 0 244,4 0 85,-4 0-276,-1-7 19,6 6-37,-6-6 43,7 7 152,0-6-177,0 4-29,0-11 1,5 10 84,0-7-85,6 0 1,-7 0 90,5 1-43,1-1-25,5-5-31,0 0 0,-1 1 27,1-1 0,0 0 59,-1 1-333,1 5 248,0-4 0,-2 10-21,-3-7 0,3 7 26,-4-2 24,5-3-165,0 6 98,-6 2 1,1 9 218,-5 5-20,-2 1-168,5 6 141,-7 2-137,0 6 0,0 1 56,0-1-191,0 7 137,-7-11 1,5 14-14,-2-10 1,-3 4-84,2-4 1,-1-4 14,1-1 0,3-6 58,-3 2 1,2-5-208,-2-6 170,3-2-82,-4-7-6,6 0 87,-7-7-148,6 6 0,-6-12 23,7 3 111,0-3-115,0-2 101,0-6 0,0 5-171,0-4 136,0-3 21,0 0 17,0-6-22,7 6 1,-4-5-41,7 4 285,-7 2-225,10 1 1,-5 2-41,7-1 309,0 0-255,-7 6 1,5 4 254,-3 0-238,3 7-1,1-4 0,1 9 186,0 3-153,0 3-24,-1 7 242,1-1-105,-7 8 1,4 1-49,-8 6 1,3-1 13,-2-4 1,-4 4 11,4-4-77,-3 4 12,-2 2 1,0-1-211,0 0 208,0-6 1,-2 3-133,-3-6 0,2 0 141,-7-6-62,7-6-3,-10 6 31,5-13-165,0 6 140,1-7 0,2-2-29,0-3-182,1 4 95,4-13 0,0 5-134,0-11-11,0 4 216,6-12 0,-3 5-298,7-6 278,0-1-33,5 1 0,4 0-28,1-1 0,4 1-59,-4-1 251,6 7-72,-3 2 1,6 7-139,1-1 335,-7 0-132,4 7 0,-10 1 210,2 7-51,-2 7-220,-3 1 1,-4 13 304,0 4-166,-7 3 0,4 1 38,-7 0-132,0 1 0,0-1-10,0 1 1,0-6 0,0 1 1,0-3-346,0 3 183,6 3 1,-4-12 64,3 4-782,-4-4 394,-1-8 227,7 5 0,-4-11-829,7 3 1047,0-4 0,11-1 0,2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32.5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368 647 8081,'0'-15'-330,"0"-6"206,0 5 1,0-5 41,0 6 654,0 0-219,-6 1-126,4-1 0,-11 0 225,3 0-66,-3 7-202,-2-5-201,1 12 165,-1-6 0,-5 7-200,1 0 204,-7 0-38,3 7 0,-7 1 65,1 6-32,0 1-40,6 6 0,-2-3-55,11 7-42,-4-7 1,11 8-140,-3-6 82,4 6 0,6-10-7,0 4 0,0-4-134,0-1 1,1-1 83,4 1 1,3-2-109,7-3 1,0-4-189,0-6 78,6 0 264,-5 0 1,7-1-260,-3-4 192,-4-3-4,12-7 1,-12 0-35,4 1 0,1-1-18,-2 0 286,1 7-206,-5-5 0,-2 5-75,-3-7 365,3 7-37,-5 1 235,0 1-174,5 4-37,-11-4 0,4 12 55,-6 4 1,0 5-178,0 4 306,0 4-174,7 0 0,-4 5-88,7-4 0,0 2-20,4-1 0,-4 1 88,0-6-322,0-1 104,4-11 0,1 1-114,0-4-53,0-4 218,6-1 1,-5-10-137,4-9 0,-4 1-31,-1-7 157,-1 1-18,1-12 1,-2 3-39,-3-6 146,3 0-101,-11-5 0,4 0 19,-6 0 0,0-2-19,0-3 1,0-3-288,0-7 13,0 0-197,0 7 597,0 1-140,-6 7 1,4 6-55,-3 4 504,-3 10-123,6 9-216,-4 8 63,6 7-132,0 7 0,0 8 815,0 9-624,0 4-44,0 1 0,0 7 275,0 3-183,0 4-144,0 1 188,0 0-168,6 0 0,-2 0 124,5 0-305,-5 0 64,9-6 0,-10 3 205,7-7-274,-7 7 169,10-10 1,-11 3-239,3-9 84,3 3 18,-6-12 1,4 0-292,-6-6 155,0-7-76,0 4 171,0-20-207,0 9 116,0-15 0,0 6 43,0-7-165,0 1 108,0-3 0,0 4-144,0-6 236,7-1 0,1-4-129,6 0-67,1 6 131,-7-5 25,12 5 263,-10 0-263,11 2 1,-1 1 32,-1 1 0,7-1 108,-1 6 1,1 4-195,-2 0 332,4 7-88,-12-4 1,6 7 12,-8 0 46,-5 7-155,-3 1 0,-1 7 157,0-1-126,0 1-26,-12 0 356,-1 6-194,-7 2 1,-1 5-18,-4-4 231,4 4-189,-12-5 1,10 1 37,-6 1 38,6-1-83,-10-1 0,12 0-148,-4-4 115,10-2-19,-3 4 1,7-6-136,-4-1-21,4 1 31,6 0 88,0 0 1,6-2 35,4-4-198,9-2 50,4-1 1,2-4 27,-1 3 0,1-3-16,4-2 0,6-2-67,-1-3 108,0 3 1,2-11 1,-3 5-259,6-6 245,-6-1-30,3-6 1,-7 3-13,0-7 0,-1 6 19,-3-6-136,-4 7 138,0-10 1,-8 10-61,7-6-85,-14-1 136,7-4 1,-13 0-127,0-1 89,0 1 27,-6-1 1,-2 7 215,-7 4-218,0 3-1,0 7 182,1 3-66,-1-1 0,-5 6-98,1-4 146,-1 10-120,6 3 1,-3 11 33,-2 1 144,2 0-62,-4 1 1,11 0 99,1 4-87,5 2 1,-7-4-45,6 7 53,0-1-76,5 0-59,0 7 0,2-5 5,3 4 1,3-4 94,6-2-285,8-6 103,-6 5 1,10-12 124,-6 4-186,6-4 53,-10-8 1,10-1-259,-6-7 153,6 0 56,-3 0 1,1-7-103,1-3 19,-7-3 101,10-1-15,-12-8 58,12 6 0,-12-12 3,4 4 0,-4-4 7,-1-1 1,-1-1-15,1 1 1,0-1 18,-1 1 1,1 0 190,0-1 64,0 1-221,-1 6 1,1-2 363,0 11-197,-1-4 1,1 16 355,0-3-320,-1 4 0,1 2 43,0 4 163,0 3-173,-1 7 0,-4 1 105,0 4-1,-7 3-193,4 6 0,-7 1-9,0-1 1,0 0 47,0 1 0,0-1-175,0 1-74,-7-8 247,5 6-348,-11-11 148,5 10 0,-11-15 92,-1 2-450,0-9 258,-1 8 0,3-11 50,-6 3-815,-1-3 592,2-2 0,1 0-1092,2 0 933,-3 0 0,0-7 479,4-3 0,-4-3 0,0-1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48.3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44 7241,'0'-9'-283,"0"-1"466,0 6 58,0-2-116,0-1 183,0 6-25,0-6-55,6 7-50,-4 0 550,4 0-398,1 0-185,-5 0 1,4 7-6,-6 3 0,0-2 30,0 2 0,0 1-62,0 9 0,0-2 14,0 6 0,0-1-39,0 1 1,0 4-108,0-3 0,0 2-23,0 3 1,2-2 75,3-4 1,-4 2-140,4-6 0,2-1 61,-2-4 0,1 3-76,-1-3 1,-2 1-14,7-11-71,0 6 0,5-9-67,-1 3 1,1-3 84,0-2 1,1-5-176,4 0 1,-2-7 76,6 3 0,-6-4-115,2-2 1,1-5 21,-2 1 1,1-1 381,-5 5 0,6-6 0,2-2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48.6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59 7963,'0'-15'0,"0"6"-343,0-1 147,-7 7 212,5-10-16,-4 11 14,6-5-551,0 7 117,6 0 420,-4 7 0,11-5 0,-5 4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49.1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30 7938,'0'-10'-984,"0"1"1550,0 5 654,0-2-649,0 19-237,0-3-122,0 17 0,0-7 322,0 9-358,-6-2 1,4 13 124,-3-5-264,4 12-62,1-8 241,0 12-322,0-7 113,0 7 1,0-6 3,0 4 1,4-3-127,1-2 0,7-1-127,-2-4 120,3-10 47,1-1 1,1-12-424,0 4 459,-1-10 1,6-4-201,0-6-395,6 0 220,-3 0 114,0 0 1,4-6-143,-2-4 0,1-3-52,-2-2-90,4 1 584,-11-1 0,10-6 0,-10-2 0,4-7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1:49.3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15 206 7938,'-5'-9'0,"0"-1"-125,0 0 186,5 2 0,2-5-136,3 3 109,9-3 0,9 3 34,7 0-260,-1 1-4,7-6 212,8 0-735,2 0 474,11 1 245,-11 6 0,11-12 0,-5 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2:04.9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1 177 7782,'0'-8'-364,"0"0"86,0 3 183,0 3 303,0-11-119,0 5 0,2-5 16,3 3 1,-2-2 70,7 8 1,-2-8-66,2 2 0,3 2 4,-4-2 0,4 2-17,2-2 1,0-1-2,0 6 0,-1-5-26,1 5 1,0 0-147,-1 5 125,1 0 0,0 2 27,-1 3 0,-5 8 31,-4 7 1,1 6-48,-1-2 0,0 6-60,-5 4 1,0-3 8,0 3 1,-2 2-1,-3-1 0,4 4-4,-4-5 0,-2 0-13,2-4 1,-4-7 31,4-4 0,-5-2-18,5-3 1,-2-6 42,3-3-18,2-3 51,-5-2-109,7-7 1,0-2-106,0-11 0,0 2 91,0-6 0,0-1-15,0-4 0,2 1-14,3 3 1,-2-2 40,7 2 0,-2-1 16,2 1 0,3 4-35,-3 7 1,1-1 40,-1 0 0,3 2 9,-3 3 2,3 4 1,2 6 0,-1 0 0,-4 1 4,0 4 1,-2 3 108,2 7 0,-2 0-117,-3 0 0,-3 4 44,3 1 0,-4 4-29,-1-4 1,5 4-9,0-4 1,0 0-2,-5-6 0,0 1 7,0 0-21,0-1-12,0 1 5,0-7 21,0-1-93,0-7 86,0-13 0,6-2-62,4-10 0,-2-2 53,2 2 1,0-3-120,5-1 0,-1 0 49,1-1 1,5 1-12,-1-1 1,1 1 169,-5 0 1,4 6-124,1 3 1,-1 5 266,-4 6-192,0 2 0,-1 7 152,1 0 1,-7 7-28,-3 2 0,-2 11-34,2 5 0,-3 2 14,3 3 0,-3-1-4,-2 1 1,0-1-117,0 0 0,0 6 69,0-1 0,0 0-189,0-4 1,4-1 107,1 0 1,0-6-425,-5-3 165,7 3 1,-1-7-285,4 4 344,3-11 1,-5-2 17,7-7 1,-5-5-55,0 0 1,-1-11 43,6 1 0,-2-4-55,-3-1 0,3 2 75,-3-6 1,3-1 9,2-4 1,-6-1-10,1 1 0,-5 4 204,5 1 0,-7 1-62,2-2 1,-2-1 29,2 7 1,-3-2 290,3 1-193,-4 4 0,-1-6 126,0 8 0,0 4 311,0 0-7,-6 7-151,4-4 74,-11 7-297,12 0 1,-6 7-25,7 3 1,0 3 26,0 1 1,0 3-25,0 2 1,0 3-11,0 2 0,0 4 6,0-4 0,5 4-173,0 1 0,5-4 34,-5-1 0,6 1-96,-1 4 1,3-6 97,2-3 0,-6-4-142,1-1 0,0 0-57,5-1 1,-1-6 76,1-3 1,0-3-44,-1-2 0,1-2 102,0-3 1,0-4-160,-1-11 0,1 2 31,0-6 0,-1-1 40,1-4 1,-5-1-8,0 1 1,-2 1-22,2 4 1,1-4 228,-6 3 0,1-1-102,-1 2 1,-3 2 23,3 8-132,-3-1 316,-2 7-117,0 1-38,0 7-32,6 0 0,-4 2-4,3 3 1,-2-2-124,2 7 0,-2-5 70,7 5 1,-5-7-188,5 2 1,-1 1 274,6-1 0,0 7 0,-1-4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05.6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207 251 8042,'-5'-15'0,"0"0"0,0 2-827,-2 3 310,6-3 627,-12 5 121,11-7-181,-5 7 0,7 0 186,0 3-155,0 4 227,0-6-97,0 1 25,0 4 485,0-5-533,-6 14-97,4 1-10,-4 7 0,4-1 278,-3 1-263,4 0 10,-6 6 1,1-3 39,-4 7 0,2 4 9,-2 5-24,0 7-39,2-3 0,-5 7 82,3 4 1,2-1-33,-2 6 0,5-7-2,-5 2 1,5-3 16,-4-2 0,5-7-85,-1-2 0,4-6-42,1-4 0,0-4-123,0-7-497,0-5-347,0-3 650,0-6 193,0-13 75,0 3-191,0-11 90,0 6 1,1 2 67,4 4-159,-3-5 172,4 6 0,-6-8-101,0-4 65,0 4 19,7-5 1,-5 4-80,3-2 25,-4 3 26,-1-12 0,2 7-18,3-4 1,-4-4-3,4-1 7,3 1 40,-6-14 0,6 11 186,-3-7-201,-3 6 14,4-10 0,-1 11 37,0-7 1,5 6 116,-5-1 1,1 3 49,-1 1-167,-3 7 54,11-4 0,-11 10 19,2-2 0,3 2 4,-2 3 1,5-1 73,-5 0-95,-1 7 38,3-5-35,-5 11-42,4-4 28,1 6 9,-6 0-98,6 0 86,-1 0-16,-4 0-8,11 0 19,-5 0-1,0 0-26,5 0 13,-11 0 1,11 5-4,-3 0 206,-3-1-196,6 3 0,-10-4 138,7 7 73,-1 0-191,6 5 0,-5 1 220,0 3-2,0-2-174,4 11 0,-1-4 18,-3 10 0,3-3-3,-3 4 0,3 2 2,2 2 0,-1 2 60,1-2-314,-7 4 231,5-5 1,-4 4-120,5-3 0,-1 2 100,-3-7 0,2 1 66,-8-6-64,8 7-57,-11-12 1,6 11 13,-7-11 1,0-3 57,0-1-308,0-4 263,0-1 1,0-5-96,0 0-17,0-7-432,0 3 459,-7-6-290,6 0-95,-6 0-126,7-6 303,0 4 0,0-11-65,0 3 1,0 2-102,0-2 0,0 1 101,0-6 0,0 0 338,0 1 0,0-1 0,-6 0 0,-2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2:05.6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60 0 7933,'-10'0'-915,"0"0"756,7 0 0,-5 0 164,3 0 129,3 0 256,-4 0-284,6 7 0,0-4-31,0 7 0,0-5 51,0 5 1,0-6 36,0 6 55,-7 0 1,5 5-56,-2-1 0,2 1 13,2 0 0,0 4-64,0 1 1,0 0 10,0-6 0,0 6-57,0 0 1,2-1 68,2-4 1,0 0-94,6-1 1,-2 1 61,1 0 1,5-2-136,-5-4 1,4 3 76,2-7 1,1 0-105,4-5 1,-4 0-45,4 0 1,1 0 83,-1 0 0,4-7-187,-4-3 1,4-1 45,-4 1 1,0-6-195,-6 6 0,1-6 113,0 6 1,-1-3-139,1-2 1,-2 0 377,-3 1 0,3-1 0,-5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2:06.4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251 559 7985,'0'-14'0,"0"4"0,0 0 0,-2 2-294,-3-2 0,4-3-59,-4 3 608,-3 4 0,-1-3-59,-5 5 0,4 2 1,0-3 1,0 3-68,-4 2 1,-1 2 22,0 3 0,1-2 4,-1 7 0,0 0-44,0 4 0,1 3 9,-1 2 1,5 3-2,0 2 0,2 4-79,-1-4 0,2 4 86,7 2 0,0-1-216,0 0 0,0-1 49,0-3 1,7 2-69,2-2 1,9 1 69,2-2 0,6-4-149,-1-10 0,2 1-9,3-6 1,-1 0 148,0-5 0,1-8-160,-1-7 1,1-6 72,-1-8 1,0-2-7,1-4 0,-6-2 80,1-7 0,-7-5-9,1 0 1,-2-10 74,-3 5 0,-4-11-76,0 6 0,-5-3 87,5 3 0,-7-3-70,2 3 1,-3 5 184,-2 15 0,0 10 32,0 9 515,0 10-113,0 4-355,0 19 1,-2 3 60,-3 13 1,3 3-34,-3 2 1,-1 3-85,1 7 0,-5 1-7,5-1 0,0 5-114,5 0 1,-4 1 85,-1-1 0,0-5-196,5 0 1,0 1-113,0-6 0,0-3 97,0-2 0,0-5 1,0-4 1,0-4-350,0-6-84,0-7 338,6-1 0,-4-9 30,3-3 1,-2-3 53,2-7 1,-2-1-62,7-4 0,-5 4 52,5-4 0,0-1 4,4 1 0,1 2 48,0 9 1,-6-4 109,1 3 0,0 3 121,5 2 0,-1 4-67,1 1 0,0 0 124,0 0 0,4 6-38,1 4 0,1 5 12,-1 4 0,-4-2-84,3 2 1,3 3-51,-3-3 1,6 6-81,-6-6 0,6 1-235,-5-5 0,4-6-332,-4 1 0,4-7 77,-4 2 499,-1-3 0,3-9 0,0-1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2:07.6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45 104 7919,'-10'-7'0,"0"-3"-109,7-3 1,-9 4-417,7-1 769,0 6-59,5-9-121,7 5 287,-5 0-283,11 2 0,-3 4 90,9-3 190,-3 3-268,6-4 0,-3 6 91,1 0-60,-1 0-13,3 0 0,-6 1 18,4 4-16,-4 4 0,-1 12-7,-1 3-73,1 4 78,0 1 10,-7 1-164,-2 6 50,-6-5 1,5 11 91,0-3-158,0 4 45,-5-6 0,-6-1 41,-4-6 29,3-1-15,-6 1 0,5-8-48,-7-2 50,1-10 0,4 1-14,0-6 5,7 0 0,-5-5 25,3 0-257,3-6 230,-4-3 0,6-5 16,0-1-279,0 0 110,0-6 1,1-2-82,4-6 86,-3-1 1,11 1-62,-3 0 1,3-1 71,1 1 1,1 1 61,0 4 0,4-4-41,1 3 0,0 6 152,-6 4 0,1 2-84,0 8 1,-1-5 116,1 5-34,0 0 0,-5 14-78,-1 5 247,-5 1-123,2 13 0,-6-10 216,0 6-174,0 1 0,0 4 143,0 1-243,0-1 1,0-1 17,0-4 1,0 2 10,0-6 1,-1 4-173,-4-4 163,3 0-9,-5-6 0,7-4-105,0 0-46,0-7-47,0 4 1,0-19-230,0-2 369,7-4-74,1-4 1,2 4-18,0-6 1,0-1-1,4-4-159,7 0 91,-4-1 0,6-4-149,-4 0 9,4-1 215,0 6 1,0 1 224,-4 4-73,-2 2-35,4 8 347,-6-1-247,-1 7 1,0 3-2,-5 10 0,-1 5 131,-3 9 1,-3 4-75,3 7 0,-3-1 42,-2 0 0,0 6-80,0-1 2,0 0-47,0-4-203,0-1 73,0 0 1,0-1 190,0-3-568,0 2 261,6-10 1,1 4 74,2-6-451,4-1 335,-4-5 1,5-3-106,1-6 0,1 0-80,4 0 0,-4-5-181,4 0 231,3-13 160,-7 9 1,5-13 160,-6 8 0,0-8 0,-1 6 0,1-18 0,0 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2:08.4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162 176 7919,'-15'-1'373,"0"-4"1,6 3-46,-1-3-80,0 10-84,-5-3 0,2 16 164,3-3-348,-3 3 197,5 3 1,-5 2-98,3 6-136,-3 0 243,12 1-181,-6-1 50,7 1 0,0-1 42,0 0 1,2-4-176,3-1 0,1-6 177,4 2-345,3-4 138,-5-1 1,7-7 8,0-3-223,-1-3 195,1-2 0,-5 0-203,0 0 105,-1 0 176,-1-7 1,4-1-234,-7-7 112,0-6 0,0 0-160,0-4 241,-1-2 1,-4 4-84,0-7 0,0-1-79,0-3 1,-1 3 47,-4-3 328,3 3-236,-4 1 0,1 1 398,0-1-153,0 8-81,5 0 0,0 8 72,0-1 32,0 0-142,7 7 226,-6 2-235,12-1 1,0 5 52,7-3 0,4 5 12,-4 5 1,6 4 209,-1 5-12,-4 1-228,7 6 1,-7-3 182,3 7-23,4-1-147,-12 6 0,6-1 100,-8 0-77,1 1 42,-7-1-219,5 1 166,-11-1 1,4-1 88,-6-4-187,0 4 139,0-12-40,0 12-180,0-12-4,-6-1 112,4-2 25,-11-11 1,12 3 18,-4-10-208,-3-3 1,4-7-44,-6 0-92,7 1 172,-3-8 1,4-1-29,-3-6-84,4 0 96,-6-1 0,7 1 28,0-1-33,0 1 31,0 6 1,2-5 127,3 4 48,3 3-127,6-1 0,1 8 158,0-1 110,6 7-174,-5-5 0,12 11 145,-3-3 1,7 5-197,3 5 243,5-3-92,-2 11 0,6-7 4,0 4-82,0 3-10,0-5 0,-1 2 61,-4 0-38,3-7-19,-10 4 1,3-7 41,-5 0-28,-1 0-6,-6-7-120,-2-1 106,-6 0 0,-5-5 30,0 3-181,-7-3 141,3-2 1,-6 1-119,0-1 114,-6 0 1,3 1 5,-7-1-79,-6 0 56,-1 0 13,-4 7 69,0-5-81,4 12 1,-9-6-1,7 7 219,-7 0-101,3 7 1,-2-3-78,1 11 158,6-3-166,-10 9 1,12-2 42,-4 1 243,4 6-268,1 4 0,7 1-4,3 3 33,3-3-20,2-2 1,2 6 14,3-1-11,3 0-81,13-4 1,2-3 11,6-2 1,1 1 87,-1-6-512,7-1 267,-5-4 1,12-7-753,-4-3 452,-3-3 232,6-2 0,-9-2-891,6-3 1119,-6-3 0,3-13 0,-7-2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2:09.9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353 161 7914,'0'-8'0,"0"-5"0,0 3-552,0 3 242,0-6 443,-7 5-68,6-7 1,-6 6 47,7-1 1,-5 5 53,0-5 66,0 0 0,1 0-29,-1 1 150,-7 5-229,4-9 0,-7 12 2,1-4 1,-1 5 29,0 5 1,-4 4-9,-1 11 1,-4-2 28,4 7 0,-5-1 15,6 5 0,-6 7-76,6 4 1,-1 2 23,5 2 0,2 0-175,4 0 1,2 0 56,7 1 1,2-6-222,3 0 0,4-8-7,11-2 1,3 1-9,6-6 0,6-7-2,-1-3 1,2-9 110,-2 0 0,-1-5-19,6-5 1,-1-3 33,1-7 0,-2-6-51,-2-3 1,-3-4 50,7-2 1,-8-1-1,-1-3 0,-2 3-61,-9-3 1,2-4-11,-1-1 1,-9 1 122,4-1 0,-10 7-4,0-3 0,-3 9 298,-2 2-192,0 6 1,-7 3 43,-3 10 0,-3 3-32,-1 2 1,-1 2 97,0 3 0,0 3-97,1 7 0,-1 1 113,0 4 1,1-2-117,-1 6 0,2-1 5,3 2 0,-1 2-87,6-2 1,0 1 64,5-1 0,0 1-88,0-7 0,6 7 40,4-1 0,3-4-7,2-1 1,6-4-38,4-1 0,2-2-136,3-3 0,-6-4 41,1-6 0,-2-2 54,1-2 0,2-5-60,-6-5 0,-2-1 79,-8 0 0,1-4-23,-6-1 0,0-6 16,-5 2 0,0-3-37,0 3 1,-7-4-9,-2 4 0,-6-9-86,-5-1 1,2 1 210,-6 8 0,1-1-107,-2 7 0,-1-4 216,7 8 1,-6-1-9,6 11 47,-1 0-94,5 5-40,7 0 1,2 2-8,6 3 0,6-2 1,4 7 1,8-7-20,2 2 1,4 1-1,-4-1 0,6 0 56,-2-5 1,-1 5-58,2 0 0,-1 0 65,6-5 0,-1 5-50,0 0 0,-4 0 100,-1-5 1,-1 1-14,2 4 0,1-3 2,-7 3 0,1 1-35,-5-1 0,-2 6 12,-3-1 0,1 3 142,-6 2 1,0 0-87,-5-1 0,-2 6 94,-3 0 0,-3 6-118,-7-2 0,1-1-44,-1 2 0,0-7-62,1 1 1,4-2 96,0-3 1,2-4-96,-2 0 169,-3-7-339,11 4 156,-4-7 1,6-2-257,0-3 0,1-3 10,4-7 1,4-1 21,5-4 1,3 2 57,2-6 1,2 1-129,4-2 1,3-2 185,-4 2 0,4-1-26,1 2 0,-1 2 114,-3 8 1,1 1-68,-7 3 1,6 2 404,-6 3 0,1 5-99,-5 0 1,-1 8 102,1 11 1,-2-1-99,-3 7 1,1-1-100,-6 6 0,2-1-168,-2 1 0,-4-1 88,4 0 1,-1-1-280,0-3 1,-2 1 76,3-7 1,3-4-295,2-5 41,-4 0 1,8-2-610,-5-3 1019,-2-4 0,6-14 0,-5-3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2:11.1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368 251 7884,'-6'-9'0,"-3"-4"263,-5 5 0,-1 0-80,0 3 0,5 4-202,1 1 180,-1 0 0,-10 1-113,1 4-107,-1 3 244,-1 7-244,4 0 169,-10-1 1,5 3 37,-2 2 0,3-1 3,6 7 1,0-6-64,1 6 1,-1-1-131,0 6 0,7-1 2,3 1-44,4-8 158,1 6 1,6-7-170,4 4 168,9 3-119,-2-12 0,11 5-182,-4-6 0,4-5 82,1 0 0,1-7-140,-1 2 0,0-4 101,1-1-35,-1 0 76,1 0 1,-1-6 43,0-4 0,1-5-1,-1-4 1,-4 1-155,-1-7 146,1 1-11,-2-6 0,3-1-11,-7-3 0,1 3 21,-5-3 1,-6-2-18,1 1 0,-7 1-54,2 5 659,-3 6-362,-2 2 1,0 11 557,0 0-360,0 7-171,-7-4 1,4 7 181,-7 0-96,7 7-120,-10 1 1,10 7 201,-7-1-38,7 8-158,-4-6 0,6 12 29,-4-4 1,3 2 32,-3-1-211,4 3 26,7-6 1,-3 6 54,7-3 1,0 2-114,5-2 1,1 1-27,4-1-42,-4-4 76,5 0 1,-1-5-153,-1 4 0,6-9 80,-6-1-48,1-7 51,1 4 0,-3-9 12,7-3-83,-7 4 54,3-19 1,-5 10-144,4-9 206,-4-4-5,5 7 0,-6-12-220,0 3 180,0-2 6,-1-9-150,1 5 187,0-12 1,-1 7-79,1-3 257,0-3-176,-1 11 0,-4-5-99,0 6 704,0 7-387,-2 2 1,5 8 43,-3 3 288,3-3-293,2 12 0,-1-6 274,1 7-235,-7 7 0,5 1 230,-3 6-265,3 1 1,0 1-52,-3 4 0,3 3-31,-3 6 0,-2 1-16,2-1 1,-7 1-84,2-1 1,-3 2 178,-2 3-222,0-9 40,0 9 0,0-13-164,0 4 91,-7 3-17,5-6-280,-11 1 224,5-8 0,-7-2-20,1-3 0,-6-4-138,1-1 0,-3-3 161,3-2 1,2 0 10,-2 0 0,-2-2-261,1-3 57,0-3 225,6-6 0,-1-1 42,0 0 52,1 0-4,-1 1 0,7-1 169,3 0-212,3 1 284,2-1-57,0 7-135,0 1 351,0 7-223,7 0 1,1 0 289,7 0-243,-1 0-72,1 7 0,1 1 161,4 7-157,3-1-53,0 1 261,4 0-252,-4-1 1,8 1 126,4 0-358,-4 0 233,11-1 0,-9 1 94,6 0-368,-6-7 150,9-2 1,-6-1-228,3 0 164,4 0 46,-12-12 1,6-1-21,-2-6 40,-4-1 51,5-6-178,-7 4 146,0-10 0,-4 2-116,-1-9 0,-4 1-123,4-6 0,-10 0 106,0-5-339,-2-7 245,-4 5 1,-2-9-56,-6 6 181,0 0 11,0 11 0,-5 2 300,1 7-94,-8 6-21,4 8 82,-13 9-126,4 6 0,-4 0 59,6 0 1,1 5 146,-1 0 1,0 8 421,1 1-359,-1 1-108,0 13 0,2-10 358,3 6-277,-3 1 58,12 4-192,-6 1-1,7-1 1,0 5 132,0 1-357,0-1 208,7-5 1,1 1 20,7-1 1,-1 5-146,1 1 1,6-6-23,4-4 1,-2-7-183,1 1 1,1-3-685,4-1 462,0-7 152,1-1-479,-1-7 456,-6 0 0,3-8-87,-6-7 0,-1 0-146,-4-4 1,0-4 523,-1-2 0,-5-2 0,-3-3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2:11.46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89 7845,'-8'-21'0,"0"5"0,3-4 879,3 4-512,-4 7 0,7 3 200,4 6-760,-3 0 180,11 0 0,-10 5-336,7 0 298,0 6 1,4-8-101,1 7 0,0-2-745,-1 2 896,8 3 0,1 2 0,6 8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2:11.7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60 30 9118,'-8'-15'2388,"-6"7"-2837,13 1 0,-7 7 260,3 0 1,3 2-131,-3 3 0,4 3-713,1 7 1032,0-1 0,-7 1 0,-1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3:57.187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118 44 8188,'-9'-14'-4,"3"5"0,1 1 431,0 3-412,0 4 839,5-6-486,0 20-166,0-3 0,0 18 115,0-4 1,-5 9-31,0 1 170,-6 14-121,9-9 1,-9 18-103,6-3 1,-2 3-39,3 2 0,0 0 237,-5-1-1388,5 8 923,-2-12 1,4 3-648,-3-13 544,4-7 118,-6-1 0,7-13-506,0-3 304,0-4 59,0-8-221,0-1-1200,0-7 1074,0-13 58,0 3 65,0-11 1,0 1 383,0 1 0,7-14 0,1 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3:57.901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191 74 7201,'-5'-10'-884,"0"0"1182,1 7 22,4-10-256,0 11 0,-5-6 310,0 3-265,0 4 0,5-6 74,0 1 51,-7 4-101,6-5 0,-7 7-13,3 0 0,3 2-8,-3 3 0,-1 3 72,1 7 1,-7 1 7,2 4 1,-3-2-44,-1 6 0,4 6-11,0 4 1,0 8-42,-4 2 0,5 1 45,5 4 0,-3 1-175,2-1 0,0 7 31,5-2 0,5-5-108,0-5 1,8-2 122,2-8 0,1 1-118,9-6 1,-6-6-1,6-3 1,-1-11 108,6-4 0,-1-3-62,0-2 0,1 0 44,-1 0 1,-1-12-11,-4-2 1,4-6 20,-3 1 1,-4-4 1,-1-7 0,1 1-3,-2 0 0,-4-3-7,-5-2 1,-2 2 24,2-8 0,-4 8-20,-6-3 1,0-2 14,0-2 1,0-2-12,0 2 0,-11 3 28,-4 6 0,-4-1-26,-1-3 1,2 8 4,-6-4 0,4 11-36,-5-1 0,6 4 33,-6 1 0,3 2-311,-3 3 1,-1 4 93,6 6 1,1 0-351,4 0 0,0 6 565,1 4 0,-8 3 0,-1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06.05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44 7328,'-6'-8'21,"4"-5"351,-4 11 3,6-4 494,0 6-688,6 0 1,-4 0-61,11 0 74,-11 0-161,11 0 12,-5 0 0,7 0 0,-1 0-110,1 0 1,0 0 100,-1 0 0,3 0-144,2 0 1,3 0 148,2 0-720,4 0 436,-5 0 0,4 0-803,-2 0 1045,3-7 0,-5 6 0,6-6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4:00.506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1 133 6394,'0'-8'312,"0"-5"-255,0 11 1,0-6-25,0 3 118,0 3 6,0-4 27,0-1-84,0 6 0,0-7-16,0 3 1,1 3 0,4-3 0,-2-1 51,7 1 0,-5-5-47,5 5 1,-5-2 7,5 3 1,-5 2-68,4-3 1,-4-2-9,5 3 1,-5-1 53,5 5 0,-5 0-4,4 0 0,-4 0 84,5 0 1,-7 6-88,2 4 1,2 3-7,-2 2 0,0 4 14,-5 1 0,0 6-99,0-1 1,0 1 31,0-2 1,0 2-11,0-6 1,0 4-3,0-4 0,0 0-16,0-6 0,-2-1-94,-3-3 131,3 3-11,-4-11 81,6 4-69,0-6 0,-5-1-260,0-4 244,0 3 1,5-11-133,0 3 49,0-3 0,0-1-147,0-1 202,0 0 0,0 1-43,0-1-74,0 0 101,0 0 1,5 1-3,0-1 1,2 0 0,-3 1 1,0 2-46,6-2 92,-7 9-38,10-15 1,-10 12 7,7-7-10,0 7 0,-1-5 60,1 3-54,0 4 0,0-6-21,0 7 135,-1 0-108,6-1 1,-5 4-19,0-3 257,-7 4-242,4 1 263,-1 0-225,-4 0-7,11 6 0,-12 2 202,4 7 22,-3 0-204,-2-1 133,7 1-119,-6 0 1,6 4-28,-7 1 1,0 1-4,0-1 1,5-4-18,-1 4 0,3 1-15,-2-1 0,-3-1 72,2-4-325,5 0-17,-8-1 85,12 1-28,-11 0 167,11-7-513,-5-2 317,7-6 0,0 0 0,-1 0 264,1 0 0,0-6 0,-1-2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4:02.941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30 538 8133,'-6'-15'-1354,"3"2"1245,-7 3 400,7-3 0,-4 10 271,7-7-437,0 7 367,0-4 0,5 19-308,0 2 96,0 11-164,-5-9 0,0 12 107,0-4-294,0-2 76,0 5 1,1-4-110,4 7-79,-3-7 267,4 4-347,1-10 183,-5 10 0,6-10 27,-3 2-67,3-2 19,0-3 1,3-4-1,-6 0-81,7-7 52,-4 4 0,2-7 5,-1 0 22,1-7 46,-2-1 1,5-7-179,-3 1 173,3-8 6,2 6 1,-5-10-1,0 6 18,-1-6 1,1 3 0,-2-4-7,-1 2 1,3 4 15,-5 6 1,0 0 2,-5 1 1,4 4-53,1 0 270,0 7 31,-5-4 289,0 7-273,0 13-81,0-3 0,0 13-68,0-3 2,0-4-39,0 5 0,0-1 60,0-1-289,0 1 224,0-5 0,2 1-26,3 4 1,-4-4-10,4 4 0,2-9-117,-2-1-69,6 0 180,-9-2-236,11 5 204,-5-11 24,7 4-242,-7-6 225,5 0 1,-6-2-27,2-2-81,4 2 98,-4-11 0,0 5-29,1-7 92,0 0-69,-2 1 1,4-6 47,-8 0-39,8 1 0,-9-1 187,7 1-181,-7-8 1,9 11-9,-7-4 188,-1-2-77,-4 5 0,5 1-75,0 6 180,0 0-82,-5 2 0,0 0 15,0 3-76,0 3-7,0-4 0,5 8 185,0 2-152,0 5-21,-5 5 190,0 1-182,0 0 1,0 4 48,0 1-68,0 6 15,6-10 0,-4 11 78,3-8-337,-3 7 252,-2-9 1,0 4-237,0-6 236,0-1-11,0 1 0,0 0-202,0-1 176,0-5 16,0-3-318,0-6 164,0-13 0,1 3-83,4-9 87,-3 2 0,4-2 51,-6-1-163,7 0 177,1-1 4,0 5 0,4-10-35,-8 6 16,8 1-26,-4 4 160,7 0-185,-1 0 29,1 1 196,0-1 0,0 7 62,-1 1 19,1 7-185,0 0 231,-7 7 10,5 1-191,-12 7 1,6 1 107,-7 4-123,7-4 40,-6 5-21,6-6-1,-7 0 0,0-6 67,0 1-182,0 0 152,0 5-255,0-7 221,0 5-10,0-11-192,-7 4-23,6-6-454,-6 0 303,7-6 129,7-3 0,1-2 49,6-4-160,1 4 212,0-10 0,0 6 133,-1 0-168,1 1 26,0-1 0,-1 5 264,1 0-101,0 7 19,-1-4 344,1 7-263,0 0 1,0 2-13,-1 3 393,1 3-315,-7 13 0,4-3 13,-8 7 0,6-1-84,-5 6 1,5-1-35,-5 1 83,6-8-90,-9 6 0,6-11-186,-3 2 13,-3-9 0,4-2 212,-6-3-258,0-3 38,7 4 1,-6-12-27,4-4 30,3-10 0,-1-8 10,3-6 1,1-7-7,-6 2 0,5-3 72,-5-2-176,6-7 157,-9 5 1,9-11-260,-6 3 1,7-3-93,-3-2-749,-2-6 901,6 11 0,-11-3-281,2 13 592,5 6-97,-8 9 377,6 7-288,-7 14 1,0 8 114,0 10 0,0 11 743,0 9-669,-7-1 19,6 14 0,-8-4-177,5 10 381,2 3-255,-5 0 0,7 4 73,0-7-260,0 0 68,0 1 0,0 1-193,0 3-91,7-3 253,1-14 0,5 4-356,-3-7 146,10 1 1,-11-8-164,11-2 0,-9-6 117,-1-9 0,0-3-122,5-7 238,-1 0 0,-4-2-52,0-3-149,0-3 170,-2-13 0,3 3-337,-6-7 332,7 7 0,-9-9-91,7 2 1,-7-7-118,2-3 1,-3 1 100,-2 5 76,0-1 0,0 6 1,0-1 1,0 2-94,0-1-48,0 3 393,0 12-92,0-4 138,0 12-345,0-6 297,0 20 45,0-10-180,0 17 218,6-12-106,2 7 0,7-5-53,0 0 1,-1-6 11,1 6 1,1-6-23,4 0 71,-4-2-90,12-2 0,-7 0-4,4 0 0,1 0 35,-6 0 1,6-6-145,-2-4 121,-3-3-50,1-2 1,-13 0 8,1 1 0,-2-1-9,2 0 0,-3-4-4,-7-1 1,0 5 30,0 5 91,0 1-109,-7-6 0,-1 7-84,-7 3 88,1 3 0,-1 2-20,0 0 1,-4 2-7,-1 3 0,0 3-151,6 7 166,-1-1 0,0 1-43,1 0 1,4-1-8,0 1 0,5 1-4,-5 4 0,7-4 0,-2 4 0,4-4-19,1-1 0,0 0 29,0-1 1,1 6-36,4 0 1,2-6 41,2-4 1,5-5-20,-5 5 31,4-7 1,-3 4 0,0-7-27,1 0-19,2 0 168,2 0-124,-7 0 0,0-5 181,-3 0-173,-3-7 0,5 9 63,-7-7 22,0 7-79,0-10 182,0 11-154,0-4 2,0-1 79,-7 6-64,5-6-13,-11 7 0,10 0 24,-7 0-133,7 0 107,-10 0 15,11 7-114,-4-6 94,6 6-41,0-1 27,0-4 0,0 6 1,0-3-48,0-3 44,0 4-2,0 1-12,0-6 11,0 12-1,0-11 131,0 11-126,0-11 0,0 6 19,0-3-16,6-3 0,-2 9 3,5-6 0,-5 1 1,1-1 1,1-1 21,-1 5-23,0-5 1,0 4 20,0-3-13,6-4-8,-3 6 0,2-2-22,0 0 20,-7 0 0,10-5 7,-3 0-52,3 6 44,2-4 0,-5 4-9,-1-6 1,1 0-10,5 0 12,0 0 1,-1 0-24,1 0 26,0-6-10,-1 4-47,1-11 50,0 5 0,-1-2-5,1 0 12,0 0-8,-7-4 0,5 1 53,-3 3-51,-4-3 0,6 3 35,-7-10 1,1 4 40,-1-4-17,-3 4 1,4 1 9,-6 1 1,0-1-27,0 0 66,0 7-54,0-5 68,0 5 6,0-7-229,0 1 139,0 5-4,0 3 1,2 6-125,3 0 121,-3 0 22,4 0 15,1 0-36,-6 6 1,11 3 250,-7 5-250,-1 1-7,-4-7 0,5 10 174,0-3-159,0 3 26,-5-4-53,0 1 29,7 0 0,-6 4 51,4 1-235,-3 0 223,-2-6-11,0 1-273,0 0 224,0-1 0,0-4-213,0 0 187,0-7 27,0 4-183,0-1 160,0-4-14,0 5-96,6-21 96,-4 5 0,5-13-12,-7 8 12,0-1 4,0-6 1,4 3-135,1-7 130,0 7 0,2-9 1,-4 9 19,7-7-38,-7 7 5,10-10 99,-11 12-87,11-5 0,-7 6-80,4 0 0,3 1-113,-3-1 165,3 7-391,2-5 54,0 11 170,-1-4-440,1 6 388,0 6 0,-6 1-633,1 3 395,-7 3 501,11-5 0,-6 13 0,6 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4:03.347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426 104 8133,'0'-21'-140,"0"4"-71,0-2 1,0 7 689,0 2-144,-6 7-153,4-10 1,-6 11-122,3-2 65,4 2 0,-13 2-167,13 0 122,-12 0 1,9 1 82,-5 4-268,-1-3 79,-5 11 1,0-5 163,1 7-225,-1 0 61,0-1 0,1 1-94,-1 0 44,7 6 0,-5-5 100,3 4-178,3-4 1,1-1 146,6 0-62,-7-1 58,6 8 1,-6-11-6,7 4 1,2-4-4,3 4 0,3 0-38,7-1 243,-1 1-196,1 0 1,0-1 292,-1 1-282,1 0 14,6 6 1,-4-5 82,2 4-79,-2-4 45,-9-8 1,3 5 6,-6-3 1,5-2 29,-5 2 0,0-5 11,-5 5 0,-7-5-21,-3 5-67,-3-7 19,-1 3 1,-8-6-207,-2 0-16,-4 0 212,-1 0 1,-1-1-546,1-4 340,0 3 0,-6-9-817,1 6 460,0-6 528,11 2 0,-5 1 0,5 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4:05.443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45 515 8183,'0'-14'-134,"0"-1"85,0 7 1,0 0 198,0 3 142,0 3 64,-7-5-209,5 7 0,-4 7 19,6 3 0,-5 4 154,0 6-180,0-4 1,5 12-117,-6-5 98,4 6 1,-5 1 88,7-1-303,0 1 66,0-7-23,7 4 75,-5-4 1,6 0-160,-3-3 1,1-4-62,4-1 205,3-1 14,-5-5 0,7-3-246,0-6 187,-1 0 25,1-6 1,0-3-213,-1-5 198,8-8 1,-6 4-103,4-6 108,-4-1 0,-6-2-25,0 2-73,-1-3 92,6 6 1,-5-1-25,0 3 286,-7 4-285,3 1 166,1 0-133,-5 7-2,4-5 251,-6 11-205,0-4 306,0 19-188,0-3 0,0 16 17,0-6 97,0 6-205,0-10 0,0 10 20,0-6-71,0 6 54,0-10 0,0 7-226,0-3 236,0-4 40,0 5-174,0-6 96,0 0-43,0-1-190,0-5 221,0-3-173,0-6 0,0-11-67,0-4 1,0-3 168,0 3 0,2 1-26,3-1 1,-4-5 22,4 1 0,-2-3-1,2 3 1,-1 2-98,5-2 324,-5 3-222,9 1 0,-10 0 10,7 0 18,-7 7-19,10-5 156,-5 12-147,7-12 138,0 11-58,-1-5 0,1 12-18,0 0 1,-2 7 3,-3-3 0,3 4-21,-3 2 171,-4 6-73,7-4 1,-10 4 30,7-6-99,-7 6 0,11-5 1,-8 5-80,4-6 79,-4 0 14,1 0-207,-5-1 205,4-6-16,1 5-259,-6-11 231,6 5 1,-7-6-6,0 4-87,6-3 71,-4 4 0,4-7-298,-6-4 298,7 3-29,-5-11-205,11 5 103,-12-7 1,12 1 26,-3-1 1,-2 0-294,2 0 337,0 1 38,5-1 1,-6 0-27,1 1 1,-2-1-1,2 0 1,2 1 100,-7-1 0,4 5 19,-4 0-134,7 0-2,-11 2 160,6 2 34,-1-1-44,-4 6-21,5-6 139,-7 7-187,6 0 2,-4 0 162,4 0-160,1 0 1,-4-2 69,7-2-51,-7 2-10,10-5 1,-10 2-3,7 1 18,-6-1-3,9 5 10,-5-7-22,0 5 1,0-4 23,-3 6-21,-3-7-1,11 6 1,-10-6 15,7 7-2,-7 0 4,4 0 183,-1 0-19,-4 7-173,4 1 0,-4 7 177,3-1-147,-4 1 1,6 0-127,-7-1 109,0 8 1,0-6-51,0 4 1,0-4 1,0-1 0,-5 4-18,0 1 0,-1-2-19,1-8 0,1 3-151,-5-4-38,5-2 221,-9 6 1,10-11-244,-7 3-12,7-4 233,-10-1-149,5 0 138,0 0 0,-5 0-65,3 0 1,2 0-15,-2 0 0,5-1-5,-5-4 321,7 3-258,-4-11 1,6 11 60,-4-3-62,3-3 21,-4 7 1,6-7 243,0 3-243,6 3 22,-4-5 1,11 6 150,-3-4 18,3 3-82,1-4 0,1 4 125,0-3 1,4 2-115,1-7 1,4 5 107,-4-5 1,6 2-43,-1-2-84,-4-3 9,7 5 1,-7-11-65,3-1 1,4-1 111,-3 1-205,-4-3 127,0-6 0,-3-5-19,-3-1 0,3-4-10,-8 5 0,1-7 22,-1 2-238,-4-4 95,1-1 1,-5 5-72,2 0-14,-2 6 172,-2-3 0,-2 13 172,-2 4-174,2 9-26,-5-3 143,7 11-110,-6-4 0,4 7-22,-3 4-160,4 3 187,-6 14 0,4-4 19,-7 6 205,7 7-83,-4 0 1,7 12 261,0-4-180,0-3-86,0 6 1,0-4 236,0 6-256,7 0-37,1 0-275,7-6 262,-1 4 0,6-11-5,0 4 0,6-1-46,-2-5 1,2-3 19,-1-11 0,1-7-24,-6-3 1,4-3-69,-4-2 63,-1 0 14,2-7 0,-4-6-261,2-6 257,-2-8 7,-3 11-262,1-5 118,0 0 1,0-2 16,-1-7 1,-4 3-171,0 2 1,-5-3-125,5 4 106,-7-4 201,3 5 1,-6-3 141,0 6-208,0 7 60,0 0 1,-1 12 181,-4-4 1,2 3-90,-7 2 148,6 0-189,-9 7 1,7 1-65,-4 7 279,-3 6-77,5-5 1,-5 7-37,3-3 0,-1-2 141,6 6 0,-7-4 73,2 4 8,4-6-244,-1 10 0,2-10 62,1 6 2,-1-6-69,5 10 1,0-10 30,0 7 1,1-6 60,4 6-333,3-7 258,7-4 1,1-2 36,4-7-190,-4 6 50,12-9 1,-5 4-313,6-6 171,1 0 88,-1-6 1,2-2-200,3-7 136,-9 0 1,9 0-528,-9 1 428,-4-7 0,0 4-191,-6-2 472,0-4 0,-7 0 0,-2-7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4:05.650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1 191 8033,'0'-14'168,"0"-1"88,0 0 0,6 0 89,4 1-315,10 6 13,3-5 1,13 6-188,3-3 117,3-3 0,2 10 243,0-7-983,7 0 38,-5 2 427,4-5 1,-10 11 301,-1-2 0,-7-5 0,4 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4:06.584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265 706 8067,'-19'-14'0,"-1"5"0,-6-4 265,10 11-61,-12-11 1,10 11 145,-6-3-213,6 4 38,-4 1 0,8 6 234,-1 4-460,0 3 226,7 8 0,-3-4-56,6 2 166,0 4-114,5 0 1,0 0-188,0-3 49,6 2 0,-4-5-279,11 4 180,-5-6 0,9-1 133,2 1-499,-3 0 325,6-7 0,-6 0-447,4-3 271,-4-3 116,5 4 1,-1-7-214,-1-4 138,1-4 86,1-5 1,-4-1-94,2 0 72,-3 1 69,6-1 13,-6 0-5,5-6 0,-6 5-107,0-4 428,-7 4-176,5 1 0,-10 5-55,7 0 408,-7 7-251,4-3 1,-6 6 497,4 0-340,-3 0-144,4 6 0,-6 2 439,0 7-304,0 0-52,0 6 1,5-3-52,0 6 0,5-4-28,-5 5 0,6-7-104,-1 1 0,3-3 213,2-1-406,6-7 96,-4 5 1,10-11-15,-2 3-70,3-3 162,1-9 1,5-1-128,1-7-46,-1 0 101,-5-6 1,1 3 12,-1-6 1,-1-1 37,-4-4-191,4 6 175,-12-5 0,4 5-11,-10-6-261,3 0 113,-11-1 1,4 7 104,-6 4 19,-6 2-8,-3 9 0,-5 2-239,-1 6 233,-6 0-36,4 0-48,-10 6 80,4 2 1,-2 7 5,1 0 0,6-1 1,-2 1 1,1 6 21,4 4 1,-3-4-7,8-1 1,4 1-113,1-1 84,3 6 12,2-10 0,0 7-142,0-4 129,7-9 9,1 10 124,6-12-116,8 0 0,-6-1-47,4-7 229,-4 0-186,-1-7 0,4-1 80,1-7-79,-1 1 16,-4-8 1,0 0 124,0-8-127,-1-6 30,1-1-292,0-7 283,-7-1 1,3 0-89,-6-4 0,5-8-155,-5-7 1,5-1 102,-5 1-697,6 3 783,-9-4 1,6 13-291,-3 3 827,-4 10 70,6 9-87,-7 16-272,0 7 0,0 7 829,-7 7-842,6 1 1,-11 13 251,7 3 141,-6 4-316,9 2 0,-6 6 221,3 3 110,4 3-298,-6 9 1,7-4 127,0 7-166,0-7-66,7 4 1,-4 0-1,7 3-128,-1-4 128,13 1 1,-4-9-502,6-2 223,1 2 117,-2-11-985,4 5 679,-10-20 1,5 2 51,-2-13-885,-4 0 716,6-5 1,-13-2-1098,1-2 692,-7-5 807,11-5 0,-13-8 0,6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4:07.117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15 45 8077,'-5'-15'94,"0"1"98,0 6-171,5 1 0,0 9-9,0 3 1,7 1-295,3 4-392,3 3 674,8-5 0,-5 7 0,6-1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4:08.157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133 479 7793,'-15'0'-611,"5"0"595,0 0 1,5 0 85,-4 0 0,4 0 42,-5 0 1,5 0 185,-5 0 0,5 0-195,-5 0 0,6 5-8,-6 0 0,7 7 67,-2-3 0,-2 6-56,2 5 1,0-2 61,5 6 0,0-1-98,0 2 0,0 2-89,0-2 0,2 3-63,3 1 0,3-4 102,7-1 1,-1-6-113,1 2-59,0-11 175,-7-2 1,5-7-62,-3 0 0,3 0-15,2 0 0,-6-8-139,1-7 0,-5-6 110,5-9 0,-7 1-125,2 0 1,-3-6 149,-2 1 0,-5-5-17,0 5 0,-7-2 133,3 1 0,-3 3-40,2-8 1,-3 13 131,4-3 1,0 6-109,0-1 1,4 4 29,-5 6-60,7 7 1,-2 2 12,10 6 1,3 0 13,6 0 0,3 0-4,2 0 1,1 0 39,9 0 0,-2 0-51,7 0 0,-3-2 113,-2-3 0,2 2-96,4-7 1,-4 0 15,3-4 0,-3-6 18,-2 0 0,1-6 0,-1 2 1,-6 1-34,-3-2 0,-6 6 26,-4-6 293,3 7-223,-11-3-243,4 13 0,-11 8 187,1 10 179,-8 9-114,4 4 0,-12 15-33,1 6 0,-2 6 2,1 9 1,4 2 108,-4 2 0,2 4-200,-2 7 1,4 6-52,-4 3 1,11 2-11,4-2 1,3-3-119,2-6 1,0-4 88,0-6 0,7-14-125,2-15 1,5-12 84,0-9 1,1-1 13,0-8 0,-1-5-72,1-5 1,1-11 70,4 1 0,-4-9-63,4-1 0,-4-2 141,-1-3 1,-5-4-144,0 0 0,-7-6 35,2 6 1,-4 0-90,-1 4 0,-6 1 17,-4 0 1,-8 1-94,-2 3 0,-7 4-25,-3 6 0,1 7 65,-5 3 1,-2 4-317,1 1 561,-5 0 0,8 6 0,-3 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4:09.027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60 219 7175,'-10'-5'-792,"0"1"1135,7-1 47,-10-2-45,11 6 0,-6-11 92,3 7 148,3 0-311,-4-1 1,6 2-54,0-5 0,1 4 1,4-5 1,3 5 29,7-5 1,5 2-52,-1-2 0,8-3 20,-3 3 1,4-1-66,1 1-156,1-3 143,-1 5 1,0-2-241,1 0 1,-1 7 92,1-2 0,-3 2-213,-2-2 1,-4 3 51,-6-2-256,-1 8 269,-5 5 1,-3 7-11,-6 4 0,-1-3 0,-4 8 1,-4-5 47,-5 4 0,-1-4 15,0 4 1,-4-6 44,-1 2 0,1-4-28,4-1 1,-3-1-23,3 1 0,-3-2 34,8-3 1,-1-2-93,1-3-8,-3-3-23,12 4 246,-6-6-124,20-6 0,2 2 99,9-5-99,-3-1 83,1 2 0,-4-4 117,6 7 0,-4 0-63,4 5 1,-1 0 170,2 0 1,1 0-87,-7 0 1,6 2 103,-6 3 1,3 3-83,-3 7 1,-7 6 98,2 4 1,-9 4-122,0 5 0,-3-1 6,-2 6 0,-3-6 6,-7 1 0,0 2-17,-10-2 0,-2 1-3,-3-6 1,2-1-64,-1-4 0,-1 2-111,-4-6 0,-1 0 59,1-6 0,0-4-173,-1 0 1,2-7-249,4 2 1,-2-3 0,6-2-89,1 0 215,4 0 71,7 0 0,0 0-1119,3 0 745,3-7 1,-3 1 568,10-4 0,3-10 0,7 4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54:09.417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15 1 8181,'8'0'347,"-1"0"411,-7 0-404,6 0 0,-3 0 87,7 0 0,-6 2-23,0 2 0,3 5 193,-2 5 0,5 8-196,-5 2 1,4 10-172,-4 6 1,0 4 11,-5 5 0,0 3-152,0 7 1,0-1-195,0 1 1,0-2 10,0-3 1,-2-5-334,-2-9 1,0-6-50,-5-10 0,0-2-516,0-8 0,-4-1 344,3-3 633,3-3 0,-12-1 0,2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30.7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45 6890,'-8'0'-462,"1"-2"528,7-3 14,0 4 654,0-6-521,0 0-60,0 6 624,0-6-608,7 1 42,-5 4-37,4-4-2,-6 6 17,7 0 16,-6 0-100,12 0 1,-9 0 14,5 0 0,-4 5-43,5-1 1,0 6-1,5-5 1,-1 7-71,1-3 1,0 4 75,-1 2 1,3 5-125,2-1 1,3 7 115,2-1 1,4-2-84,-4 1 1,4-1-13,1 2 1,-1 1-11,-3-7 1,2 6-2,-2-5 1,-4-3-12,-1-7 0,-4 2-84,-1-7 0,-5 0 119,-1-5-242,-5 0 437,2 0-196,-6-7 1,-1 0-58,-4-2 0,1-3-105,-5 7 1,4-4-79,-5 4 0,2-7 74,-2 2 0,-1 2-162,6-2 0,-2 1-250,2-6 110,-3 0 1,-2 1 475,0-1 0,1 0 0,-6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1:25.3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1294 309 8132,'0'-8'-1318,"0"2"1689,0-1-156,0 5 1,0-6-34,0 3-92,0 4 90,0-6-110,0 1 102,0 4-64,0-11 0,0 10-19,0-7 1,0 5 119,0-5 21,-6 7-105,4-10 0,-5 10 76,7-7-33,-6 7 1,3-11-58,-7 5 0,5 2 49,-5 2 1,5-1 62,-5 1-128,1-7 1,-6 6-96,0-4 1,1-1 112,-1 6 0,0-5-91,0 5 1,1-2 67,-1 3 1,0 2-61,1-3 1,-3-2 12,-2 3 1,2-3-4,-2 2 1,-2 4 0,1-4 1,-5-2-7,6 2 1,-2 0-27,1 5 0,-1 0-5,-4 0 1,-1-5-75,7 0 0,-6 1 104,6 4 0,-8 1-56,3 4 1,-2-3 5,1 3 1,2 3-8,4 2 0,1-2 6,-7 2 0,6-1 8,-6 6 0,7-5 10,-1 0 1,-3-1-2,3 6 0,-1 0 6,6 0 1,-6-6-6,0 1 1,1 0 9,4 5 0,-1-1-9,-4 1 0,4 0 0,-4-1 0,4 1-2,1 0 1,0-5-2,1-1 1,-1 1-4,0 5 0,1 0 5,-1-1 0,5 1 1,0 0 0,2-5-2,-2-1 1,-1 3 34,6 7 0,-5-6-17,5 7 1,-4-7 3,4 7 0,-5-4-14,5-1 0,0 4 1,5 1 1,-5 0 6,0-6 0,0 6-3,5-1 0,0 1 67,0-5 0,-1-1-61,-4 1 1,3 5 40,-3-1 1,4 1-32,1-5 1,0 1 8,0 4 0,0-4 27,0 4 0,0-4 6,0-1 1,0 4-64,0 1 0,0-1 30,0-4 1,0 0-29,0-1 1,0 1 29,0 0 0,0 0-5,0-1 0,0 1 0,0 0 0,5-1-10,-1 1 0,6 0-42,-5-1 1,2-4-7,-2 0 0,1 0 70,4 5 0,3-6 26,-3 1 1,-2-2-173,2 2-60,0 3 0,4-6 159,1 2 0,-2 5 0,-3-5 0,3 0 243,-3 0 0,3-4-73,1 5-248,1-7 81,-7 10 0,5-6-19,-3 3 1,3 3 16,2-3 1,0-2-57,-1 2 0,1-2 51,0 1 0,-1 5-23,1-5 1,-2 0 4,-3 0 0,3-4-5,-3 5 0,6-5 15,-1 5 0,3-7 2,-8 2 0,3 1-12,1-1 0,1 2 5,0-2 0,0-4-24,-1 4 1,3-1 25,2 0 1,-3-2-27,4 3 0,-4-3 17,-1-2 0,0 0-4,0 0 1,1 0 4,3 0 0,-2 0 4,2 0 0,-1 0-42,2 0 0,-4 0 36,4 0 0,-2-2 3,1-3 1,-2 3-7,2-2 0,-2 0 87,-3-1-55,8 4 1,-1-11 16,3 7-13,-2 1 0,-8-1 8,1 0 0,0 0 27,-1 5 1,1-5-36,0 0 1,-5 0-5,-1 5 1,1-5-43,5 0 0,0-1-6,-1 1 0,-4 3 30,0-3 1,0-1-6,4 1 1,-1-2 14,-3 2 1,2 2-3,-7-7 0,6 6 22,-1-6 1,1 5-28,-1-5 0,1 5 101,-6-5 1,7 2-81,-2-2 0,-2-3 15,2 3 0,-7 2-17,2-1-6,3-1 1,-5-5-31,7 0 0,-7 1 35,2-1 1,-3 0-84,-2 1 1,5-1 70,0 0 0,-1 0-28,-4 1 1,0-1 17,0 0 1,2 1-48,3-1 1,-3-5-32,3 1 1,-4-1-10,-1 5 1,0-1 71,0-3 1,5 2-10,0-2 1,0 2-73,-5 3 0,5-6 62,0 0 1,0 1 8,-5 4 0,4 0-12,1 1 1,0-1 50,-5 0 0,0 1 9,0-1 0,5 0 10,0 0 0,0 1-8,-5-1 0,0 5 29,0 0 11,0 1 1,0-6-50,0 0 1,0 5 100,0 1-94,-7-1 0,6-5-4,-4 0 0,3 6 1,2-1 0,-5 5 3,0-5-13,1 0 1,4 1 6,0-1 1,-2 2-6,-3-2 1,3 2 4,-3 3 1,4 1 75,1-5-71,-7-1 41,6-5 1,-7 2-27,3 3 1,3-3 1,-3 3 0,2 2-6,-2-2 1,3 6 1,-3-6 1,-1 0 47,1-5 0,-2 5-43,3 1 1,0 1 14,-6-2 0,6-3-15,-6 3 1,5 2-42,-5-2 1,5 5 41,-5-5 1,5 5-5,-4-5 1,4 6 23,-5-6 0,5 5 48,-5-5-83,0 7 1,-4-9 14,-1 7 0,5 1-186,0 4 0,1 0 111,-6 0 0,0 0-409,1 0 0,-3 0-89,-2 0 0,-3 6-850,-2 4 1397,-4 3 0,5 8 0,-6 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02.5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530 148 8015,'-8'0'-918,"-5"-2"753,3-3 487,-3 4 1,-2-6-231,0 7 1,6-5 68,-1 0-74,0 0 1,-5 5 56,1 0-30,-1 0 0,0 0 111,1 0 101,-1 7-212,0 1 3,0 0 1,-1 4 32,-4-7 1,4 6 39,-3-1-40,2 3-47,3 2 1,-3-1 26,-2 1 0,2 1-15,-2 4 0,2-2-88,3 6 0,-6-1 91,0 2 0,6 2-95,4-2 1,2 1 143,-2-1-172,-3 9 71,11-10 1,-4 12-14,6-6 1,0-1 9,0 1 0,0-1-37,0 0 1,0 1 44,0-1 0,1 1-130,4-1 126,-3 0-26,11-6 0,-6 3 10,2-6 1,4 4-66,-3-4 1,3 4-134,2-4 0,0 0 114,-1-6 1,1 1-9,0 0 1,-1-1 10,1 1 1,1 0-5,4 0 0,-4-6-68,4 1 78,3 0 11,-7-2 1,7 4-64,-3-8 0,-2 1 17,6-5 1,-1 0-5,1 0 1,3 0-20,-8 0 0,6 0-13,-6 0 0,7 0 27,-1 0 13,-4 0 9,7 0 0,-10-1 0,6-4 0,-1 3-13,2-3 1,1 4 31,-7 1 1,6-5-28,-5 0 0,4-2 54,-4 2 0,1 2 0,-1-7 0,-4 7 5,3-2 1,3-1 0,-3 1 0,1-5 4,-5 5 1,1-6 0,4 1 0,-4 2-21,3-2 0,3 5-148,-3-5 143,1 0 10,-5-4 1,4 4-6,1 0 1,-1 2-18,-4-2 0,1-3-4,4 3 0,-4-3-3,4-2-48,-10 1 61,3 6 0,-5-5 7,7 3 1,-1-3-10,1-2 1,-5-1 11,0-4 1,-5 4 6,4-4 1,-4-1 0,5 1 1,-7-1-6,2 1 1,-3 3 1,-2-8 0,0 5 24,0-4 1,0 4 3,0-4 0,0 4-3,0-4 1,-2 1 7,-3-2 1,2 2 48,-7 4 1,2 1-44,-2-7 0,-3 7 1,3-1 0,-3 1 0,-1-2 62,-1 4-75,0-5 1,-4 6 69,-1 0 0,0 1-54,6-1 1,-6-1 18,1-4 0,-3 5-2,3 1 1,1-1-71,-7 5 0,6-3 62,-6-2 0,6 2-112,-6 3 1,1-3 49,-6 4 0,1-4-92,-1-2 0,-1 7-25,-3 3 0,1-2 61,-6 2 1,2-1-74,-3 1 1,3 3 92,3-3 0,1 4-166,-6 1 0,6 6-30,-1 4 0,3 3-136,1 2 0,1 0 27,0-1 0,4 1-99,1 0 1,6 1 455,-2 4 0,4-4 0,1 5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03.6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309 191 7082,'0'-8'330,"0"2"0,0 4-87,0-3 26,0 3 67,-6-11-243,4 12 0,-6-8 116,3 5 1,2 0-67,-7-5 1,5 5-18,-5-1 1,2 2 28,-2-2 1,-3 4-39,4-4-48,-4 3 1,-2 2-6,0 0 1,0 0 20,1 0 0,-1 2-24,0 3 0,-3-2 2,4 7 1,-4-1 29,8 6 1,-3 1-3,-2 4 1,5-2-2,1 7 1,5-1-102,-1 5 0,4 1 42,1-1 0,1-1-108,4-4 1,3 4 49,7-3 1,0 1-161,0-2 1,4-2-29,1-8 1,1 4 78,-1-3 1,-4 1-58,3-11 1,3 0 109,-3-5 0,3 0-15,-3 0 0,-3 0 6,4 0 1,-4-6-16,-1-4 1,0-3 26,0-2 0,-2 0 4,-4 1 0,4-1 38,-3 0 1,2 1-36,-3-1 1,0 0 100,-4 0 0,-4-1-101,4-4 0,-3 3 119,-2-8 1,0 7-62,0-2 0,-2-2 4,-3-3 0,2 2 33,-7-1 1,0 4 5,-4-4 1,2 1 75,-3-2 1,4 2-61,-9 4 1,4 7 50,1-2 0,1 2-70,-1-2 1,0 5-26,1 4 0,-1-1 30,0 1 1,1 0-329,-1 5 1,0 5 25,0 0 1,6 6 41,-1-1 1,5 3-337,-5 2 1,2 0 565,-2-1 0,-3 8 0,5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04.4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89 6237,'0'-9'2479,"0"-4"-2256,0 12-5,0-12 1,2 9-158,3-5 0,3 5-9,7-1 1,-1-1-88,1 1 1,0 0 102,-1 5 0,1-5-131,0 0 1,4 0-61,1 5 1,0 0 117,-6 0 0,1 2-22,0 3 1,-6 1 53,1 4 0,-6 3-73,0-3 0,-2 3 52,-2 2 1,0 5-3,0-1 0,-2 1-8,-2-6 1,-5 1-3,-5 0 0,4 0-91,0-1 0,0-1 102,-4-3-279,-1 3 240,0-5-3,0 0-110,1-1 65,6-7 0,3 0 77,10 0 0,-2-5 4,7 0 1,-1-5 95,6 6 0,0-6-119,0 5 0,-1-5 141,1 5 1,0 0-73,-1 5 0,1-5 86,0 0 1,-1 1-59,1 4 150,0 0 1,0 0 26,-1 0 0,-4 4 33,0 1 0,-7 7-76,2-2 1,2 3 81,-3 1 1,1 1-86,-5 0 1,-1 4-27,-4 1 1,2-1-107,-7-4 1,0 0 44,-5 0 1,1-6-85,-1 1 0,0-2 94,0 2 0,-1 2-24,-3-8 0,2 6-24,-2-5 1,-3 5-25,3-5 1,-6 5-79,6-5 0,-6 1 22,6-1 0,-3-3 1,3 3 0,-4 3 0,-7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1:48.0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1059 177 6529,'0'-8'382,"0"1"-171,0 7-12,0-7 71,0 6-81,0-6 12,0 1-108,0 4 1,-1-9 28,-4 6 1,3-2 70,-3 2-125,-3 4 0,5-11 19,-7 7 0,5-4-17,-5 4 0,2-2-38,-2 2 1,-3 2 58,3-7 1,-3 5-112,-1-5 0,-1 7 88,0-2 1,1-1-19,-1 1 0,0 0-37,1 5 0,-1-5-8,0 0 1,0 0-37,1 5 1,-1 0 64,0 0 0,1 0-67,-1 0 1,0 0 57,1 0 0,-1 0 7,0 0 1,-1 0-13,-4 0 0,4 0-48,-4 0 0,2 2 43,-1 3 0,2-2-18,-2 7 0,-2-5 0,1 5 1,-5-6-8,6 6 0,-2-2-6,1 2 0,4 3 19,-4-3 0,-1 2-17,1-3 0,1 4 11,4-3 0,0 3-13,1 2 0,-4-5 15,3 0 1,-3-1-1,8 6 1,-3 0-2,-2-1 0,6 1-1,-1 0 57,0 0 1,-3-1-53,3 1 0,-1 0 7,6-1 1,-5 1 42,5 0 1,-6 1 5,1 4 0,2-4-31,-2 4 1,5-4 4,-5-1 0,7-1-11,-2 1 0,-2 5 4,3-1 0,-1 1-2,5-5 0,-5 1-2,0 3 0,0-2 16,5 2 1,0-1-16,0 2 1,0-4-3,0 4 1,0-2 2,0 1 0,0-2 3,0 2 1,0-2-19,0-3 0,0 6-4,0 0 0,2-1-2,3-4 0,-4 0 6,4-1 1,-2 1 13,2 0 1,-3-1-9,3 1 0,1 5-18,-1-1 0,2 1 14,-2-5 0,-2-1-29,7 1 1,-5 0 8,4-1 1,-4 1-3,5 0 1,-5-2-30,5-3 0,-5 3 37,4-3-38,1 3 0,5 0 35,0-4 1,-6 3-3,1-7 0,-2 1 8,2-1 1,3-3-2,-3 3 3,3 3 1,2-5 3,0 7 0,-1-5 7,1 5 0,-2-5-13,-3 4 1,3-5 4,-3 1 1,3 1-3,1-1 0,1 5-4,0-5 0,0 5 2,-1-6 0,1 3-1,0-2 1,1-4-7,4 4 0,-4 2-2,4-2 1,-4 1-21,-1-1 0,-1-3 24,1 3 1,0-4-15,-1-1 1,1 0 8,0 0 1,-1 0 1,1 0 1,0 0-2,0 0 1,-1 0-1,1 0 1,0 0-4,-1 0 1,1 0 2,0 0 0,-1-1 15,1-4 0,0 3-11,0-3 0,-1-1 0,1 1 0,0-2-8,-1 2 1,1 4 1,0-4 1,-1-2 17,1 3 1,0-6 3,0 5 0,-1-2-9,1 2 0,-2 2 0,-3-7 1,3 5-2,-3-4 0,3 4-1,1-5 0,1 5 5,0-5 1,-2 5-6,-3-4 0,3 4 0,-3-5 0,1 5-19,-1-5 0,3 5-2,-3-5 0,-2 1-21,2-6 1,-1 5 32,6 0 0,-2 1-63,-3-6 1,3 0 53,-3 0 1,-2 1-34,2-1 1,0 0 27,4 1 0,-4-1-1,0 0 0,-7 1 21,2-1 1,2 0 5,-3 0 0,1 1 129,-5-1-146,7 0 0,-5 1 209,2-1-182,-2 0 34,-2 1 0,0-1-24,0 0-8,0 0 0,0 1-13,0-1 1,0 0-4,0 1-54,0-1 1,0 0 60,0 1 0,-5-1-23,0 0 1,0 0 12,5 1 1,0-1-2,0 0 1,0-1 1,0-4 0,-1 4 0,-4-4 0,3 4 12,-3 1 1,2 1 3,-2-1 1,4 0 56,-4 1-66,-4-1 0,3 0 39,-4 1 0,-1-1-32,6 0 0,-7 0 4,3 1 0,0 1 4,0 3 1,-1-3-1,-5 3 1,0-1 3,1 1 1,-1-3 0,0 3 0,1-3-43,-1-2 0,0 5 34,0 1 0,1-1-104,-1-5 1,0 5 92,1 0 0,4 1-199,0-6 1,0 5-42,-4 0 1,-1 2-330,0-2 263,1-3 1,-1 7-166,0-4 1,0-1 466,1 6 0,-8 0 0,0 5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1:49.9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354 191 7981,'0'-10'-642,"-2"2"-65,-3 2 514,4-6 193,-6 11 339,7-12-287,0 4-10,0 1 1,0 0 14,0 3 0,0 2 171,0-7-156,0 7 74,0-4-46,0 1-30,-7 4 13,6-11 173,-6 11-164,7-11 1,-1 10 41,-4-7 1,2 5-3,-7-4-129,6 5 64,-9-2 1,10 1-7,-7 0 0,5 0-10,-4 5 0,-1 0-96,-5 0-37,0 0 121,1 0 1,-1 2-222,0 3 202,1 3 0,-1 2-46,0-1 39,-6 1 1,5 5 8,-4 0 30,4-1-38,1 1 1,5 0-5,0-1 0,2 3 10,-2 2 0,4-2-19,6 2 1,0-2 34,0-3-111,0 1 86,0 0 1,2-1 9,2 1-285,5-7 264,-1 5 0,10-4-4,-4 5-192,4-6 84,-3 5 1,0-11-90,0 3 4,-1-3 158,7-2 0,-4 0-173,2 0 136,-2 0 14,-3 0-51,1 0 53,0 0 1,0-5-84,-1 0 209,1-7-121,-7 4 0,5-5-54,-3 3 211,-4-3-155,8 5 0,-13-7 181,4 1-169,3-1 9,-6 7 0,4-5 152,-6 3 22,0-3-147,0-2 237,0 7-238,0-5 44,0 5 229,0-7-107,0 7 0,0 0-52,0 3 160,0 3-196,0-4 0,-1 6 68,-4 0-134,3-7 131,-4 6-130,6-6 66,0 7 788,0 0-605,0 7-195,0-6-22,0 6 0,0-6 217,0 4-192,0-3 29,0 11 0,0-10 16,0 7 0,0 0-15,0 5 0,0 1 9,0 3 0,0-1-68,0 7 53,0-1-13,0 6 0,0-1-214,0 1 216,0 6-91,0-5 0,0 5-23,0-7 84,0 0-12,6 1 1,-4-3 0,3-2 1,-4 1 15,-1-6-183,0 6 174,0-10-3,7 5-90,-5-6 92,4-7-224,-6 5 190,0-11 8,0 5-222,0-7-254,0 0 397,0-7 177,0-1-142,0 0 1,5-5-175,0 3 171,0-3 1,0-7-39,0 1 14,6-1 26,-9-1 6,4 4 1,-1-9-225,0 7 197,6-8 8,-9 11 169,11-12-165,-11 12 0,9-5-42,-6 6 102,0 0-52,2 1 1,-6-1-26,4 0-175,3 1 197,-6 5 1,6-2-292,-3 6 19,-3-6 247,4 9-190,1-4 91,-6-1 0,7 5-401,-3-3-209,-3 4 767,5 1 0,-7 6 0,0 3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1:50.8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45 103 8090,'6'-8'-1157,"-4"1"1415,4 1 52,-6 4-171,0-4-18,0-1 82,7 5 0,-6-4-82,6-1 100,0 6-1,-6-6-34,12 1 22,-11 4 0,11-4-18,-5-1-80,7 5 1,-5-4-121,-1 6 6,1 0 1,5-2 113,0-3-231,-1 4 1,1-6 74,0 7 0,-6 0 52,1 0 1,-6 2-138,0 3 0,3-2 75,-2 7 1,0 0 76,-5 4 1,-5 1-28,0 0 0,-6-1 9,1 1 0,-3 5-55,-2-1 1,0 2 57,1-1 0,-1-4-39,0 4 1,1-9 34,-1-1 0,0 0-103,0 5 1,6-7 11,-1-3-17,7 3-30,-4-6 60,7 4 0,2-6 115,3 0 0,-2-5-76,7 0 1,-1-4 82,6 4 0,5-5-73,-1 5 0,1-5 73,-5 5 1,-2-1-54,-4 1 1,5 3 76,-5-3 1,4 4-48,2 1 0,-5 0-5,0 0 0,-5 0 185,4 0-166,-5 0 142,2 0 0,-6 1-82,0 4 0,0-2 100,0 7 0,0 0-61,0 5 1,0-1-45,0 1 0,-1 0-32,-4 0 1,1-1 147,-5 1-141,5 0 1,-7-1 18,6 1 0,-6-2-71,1-3 47,-3 3 0,-2-7-92,0 4 0,1-3 157,-1-7-257,0 0 1,1 0-74,-1 0 1,0 0-201,0 0 1,1 0-310,-1 0 0,5-5-95,0 0 807,1-6 0,-13-4 0,0-8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1:35.0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853 88 8117,'-8'-6'0,"-5"4"-762,11-4 546,-4 6 1,1-2 182,0-3 98,-7 3 3,11-4 1,-7 6 18,3 0 1,1-5 201,-5 0-208,5 0 0,-7 4 67,6-4 15,-6 3-65,2-5 0,0 3-8,-1-1 1,5 0-2,-5 5 0,5 0-39,-5 0 1,2-2 33,-2-3 1,-3 4-50,4-4 0,0 3 47,0 2 0,-1 0-60,-5 0 0,0 0 41,1 0 0,-1 2-93,0 3 1,-1-2 57,-4 7 0,4-5-10,-4 4 1,4-4-78,1 5 1,-4-5 91,-1 5 0,1-2-45,4 2 1,0 3 32,1-3 1,-6-2 18,0 2 1,1-1-27,4 6 0,0 0 10,1-1 0,-6 1-19,0 0 1,6 0-1,4-1 0,0 1 23,-5 0 0,1 1-7,-1 4 0,2-4 29,3 4 0,-3 1-30,3-2 1,-1 6-22,1-6 0,-1 6 21,6-5 0,-2 4-19,2-4 1,2 4-4,-7-4 1,7 1-7,-2-1 1,3-4 1,2 4 1,0 1-10,0-2 0,0 1 33,0-5 1,0-1-18,0 1 0,0 5 106,0-1 1,0 1-94,0-5 0,2-1 5,3 1 1,-2 0 17,7-1 0,-5 1-10,5 0 0,-5-1-18,4 1 0,-4 5-10,5-1 0,-5 1-24,5-5 1,-5-1 38,5 1 1,-6 5 20,6-1 1,-2 1-28,2-5 0,2-1 105,-7 1 0,6 0-85,-1-1 1,-2 1 0,2 0 1,0-2 6,4-3 0,-4 3-3,0-4 0,0 3-76,4-2 1,-4 3 70,0-3 0,0-2-110,4 2 1,1-6 79,0 6 1,1-7-4,4 2 1,-4 2-4,4-2 0,-4 1-15,-1-1 1,4-3-12,1 3 1,0-4-3,-6-1 1,6 2-3,-1 3 1,6-3 52,-5 2 1,1 3 51,-2-2 1,-2 0-39,2-5 1,-1 1-32,2 4 0,-4-3-1,4 3 1,1-4-128,-1-1 1,1 0 24,-2 0-52,-2 0 138,4 7 0,-5-5-1,4 3 0,-4-4-17,4-1 0,1 0 64,-1 0 1,-1-1-59,-4-4 1,5 3 42,-1-3 1,1 2-26,-6-2 0,6 3 44,0-3 1,1-1-13,-1 1 1,-4-5-24,3 5 1,-1-1 11,2 1 0,-4 2-13,4-7 1,1 5-30,-1-5 1,-1 5 29,-4-5 1,0 6 0,-1-6 0,1 2 5,0-2 1,0-2-11,-1 7 1,-4-6 15,0 1-14,0-3 1,3-2 11,-3 1 0,-2-1-28,-3 0 1,-4 1 0,4-1 0,2-1-25,-2-4 1,-1 4-8,-4-4 1,0 2-35,0-2 0,0 4 60,0-3 1,5-4-9,0-2 0,0 4-2,-5 1 0,0-1 47,0 2 0,0-6-4,0 5 0,0 1 10,0 4 1,-1-4 13,-4-1 0,3 0 12,-3 6 0,3-6 51,2 0 1,-4 1-70,-1 4 1,0-4 68,5-1 0,-5 0-64,0 6 0,-2-1 52,3 0 1,0 1-40,-6-1 1,6 0 41,-6 0 1,5 1 30,-5-1-93,0-6 1,-4 1-25,-1 1 1,5-4-7,0 13 1,0-11 23,-4 6 1,-1-3 9,0 3 1,1 4-24,-1-4 1,-1 4 13,-4-9 1,4 6 57,-4 4 1,-1-3-50,1 3 0,-4-3 12,4-2 0,-4 0-17,4 1 0,-4 4 8,4 0 0,-5 2-90,6-2 0,-7-3 86,1 3 1,2 2-123,-1-2 0,-1 5 65,-4-4 0,0 5-93,-1-1 0,1 2 99,-1-2 1,-4 4-15,0-4 1,-2 3-121,2 2 1,-4 5-379,-6 0 538,0 13 0,0-8 0,0 11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1:36.7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295 177 8013,'0'-15'0,"0"1"0,-5 4-184,0 0 1,0 0 41,5-4 649,0 5-345,0-4 0,-2 10 94,-3-7-86,4 0-29,-6 2-33,7-5 1,0 10-26,0-7 1,-1 7 2,-4-2 24,3 3 0,-6 1-142,3-4 36,3 3-128,-11-4 149,5 6 0,-7 1-10,1 4 0,-1-2 19,0 7-56,1-6 33,-1 9 1,2-10 76,3 7 0,-3-1-61,3 6 0,-3-2 45,-2-3 0,2 3-60,4-3 1,-3 3-1,7 2 0,-5-1-13,6 1 1,-1 1-12,5 4 0,0-4-87,0 4 0,1-4 104,4-1 0,-2 0-200,7-1 1,0 1 71,5 0 1,-5-5-34,-1-1 0,1-5 72,5 1-129,-7-4 104,5 6-89,-5-6 90,7 6 1,0-12-63,-1 0 0,-4-1 84,0 1 1,-5 1-18,5-5 1,-5 0 39,4 0 1,-5-4 3,0 3 0,3-3 24,-2-2 0,0 5 10,-5 0 0,5 1-94,0-6 243,0 0-72,1 7 0,-4-5 40,3 3 1,-2 4-133,2 1 222,-4-3-190,6-1 75,-1-5-59,-4 5 4,5-4 127,-1 12-118,-4-6 3,4 1 196,-6 4-195,0-4 1,0 4 185,0-3-132,0 3 188,0-4-220,0 6 128,0 0 30,0-7-18,-6 6-12,4-6-54,-11 7-53,11 0 77,-4 0-108,6 0 80,0 0 1,-7 0-128,6 0 109,-6 0-27,7 0 366,0 0-346,0 7 48,0-6-79,0 12 0,0-9 134,0 5-122,0-5-11,0 9 0,0-5 19,0 7-3,0-1-51,0 1 0,0 0 9,0-1 1,0 3 87,0 2-301,0 4 219,0 0 1,0 3 27,0-6-167,0 6 130,0-3 1,0 5-61,0-4 65,7 4-28,-6-12 1,6 10 35,-7-6-31,0 0-4,0 1 0,5-5 6,0 4 0,0-9-28,-5-1 0,0 0-18,0 4 57,0-5-236,0 4 216,0-12-192,0 6 157,0-7-25,0 0 42,0-7 2,0 6 59,6-12-48,-4 11 0,4-6-35,-6 3 40,7 3-10,-6-11 1,11 10 0,-7-7 0,1 2-19,-1-2 0,-3-3-7,3 3 1,1-3-20,-1-1 0,2-1-6,-2 0 1,-2 0 79,7 1-46,-7-1 3,10 0 1,-11-4 0,3-1 1,1 1-74,-1 4 1,5-5-7,-5 1 0,1-1 13,-1 5 1,-3 1-8,3-1 0,-4 5 13,-1 0-125,7 1-58,-6 0-222,6-4 134,-7 12-234,0-6 250,0 7-672,0 0 662,-7 7 0,4-4 339,-7 7 0,1 6 0,-6 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1:37.5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88 8172,'-8'0'-150,"-5"0"341,11 0 18,-5 0 71,1 0-17,4-6-310,-4 4 310,6-4-126,0 6 0,1-5-15,4 0 1,3-2-78,7 2 1,-5 2 96,0-7 1,4 7-129,6-2 112,0-3 11,-6 6-307,8-4 321,-6-1-8,5 6-265,-6-6 45,-1 7 73,1 0 1,-2 7 28,-3 2 1,-3 4-88,-7 2 72,0 6-26,0-4 0,-2 10-9,-3-2 0,-3-2 45,-7 1-104,7 1 90,-5-2 1,6 3 5,-2-7 106,-4 1-111,4-5 1,0-2 3,-1-3 94,7 3-80,-4-12 71,7 6-71,0-7 201,0 0-183,7 0-11,1 0 1,6-5-52,1 0 0,1-5 75,4 5-244,-4-6 209,12 9 0,-7-9-73,4 6 0,1-5-155,-6 5 0,4-5-233,-4 6 193,6-8 96,-10 10 1,5-4-241,-6 6 0,0-2-7,-1-3 1,-4 4-357,0-4 754,-7 3 0,4 9 0,-7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31.2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60 29 7055,'0'-8'-118,"-2"2"195,-3 6 1,4-2 93,-4-3-125,3 4 1034,2-6-681,0 20-331,0-10 0,0 17 326,0-10-291,0 9 1,0-2 0,0 10 159,0-2-117,0 3-21,0 8-235,-7 1 214,6 7 0,-7 2 106,3 3-378,3 3 105,-4 1 1,6-3 72,0-6 0,0-6-160,0-4 1,0-4-68,0-6-97,0-9 47,0-2-328,0-12 34,0 6 1,-7-20-1,-1-3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08.4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60 30 8023,'-15'0'-1165,"7"0"1046,-5 0 210,11-7-3,-11 6 178,11-6-158,-4 7 163,6 0 3626,0 0-3974,0-6 54,0 4 0,1-4-137,4 6 202,-3 0-192,4 0 67,1 0 76,1 0 0,7 0-63,0 0 0,-1 0 2,1 0 0,0 0-42,-1 0 1,8 4 70,2 1 1,-1 2 11,1-2 1,-1-2-8,2 7 1,3-5 17,-4 5 1,-1-6-17,1 6 1,-4-5-1,5 5 1,-7-2-14,1 2 1,-3 1 0,-1-6 1,0 2 7,0-2 1,-6-4-54,1 4 88,-7 3-37,4-6-19,-7 5 115,0-7-6,0 0-50,-7 0-7,6 0 11,-6 0-7,7 0 659,0 0-254,0 6-321,-6-4 0,2 9 17,-5-6 1,4 6 32,-5-1 1,-1 5 7,-9 5 0,4-2 132,-4 6-145,-3 1-54,7 10 1,-12-4 30,4 4-5,2 2 21,-5-6-310,10 5 256,-4-6 1,6-1-27,1 1 0,-1-8-99,0-2 0,2-4-8,3-1-35,4-7 128,-1 5-155,6-11-25,-6 4 139,7-6-1302,0 0 1195,7-6 48,-6 4-67,12-4-249,-11-1 200,11 6 0,-10-8-136,7 4-99,-7 4 148,4-6-12,-1 7 0,-2-1-453,5-4 293,-5 3 448,9-4 0,-12 6 0,6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11.2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30 7026,'0'-8'-178,"0"1"320,0 7 6,0-6 79,0 4-11,0-5 76,0 7 2824,0 0-3050,7 0 1,-1 2-174,4 3 188,3-3-33,-5 4 0,7-1-119,0 0 0,1 5 83,4-5 0,-2 6-107,6-1 0,1 1 44,4-1 1,-3 3-149,4-3 0,-9 3 126,8 2 0,-4-5-21,-1-1 0,-1-4 114,-3 5 0,-9-7-68,4 2 1,-9 2 46,4-2-70,-7 0 255,4-5-217,-7 0 270,0 0-212,-7 0-25,6 0 0,-7 0 19,3 0 99,3 0-103,-4 0 3,-1 0 0,4 4 4,-7 1 0,5 2-19,-5-2 1,5-2 8,-4 7 43,-1-7-41,-5 10 1,0-11 1,1 11 37,-1-3 0,0-2-33,1 2 1,-3-1 48,-2 6 1,2 0-34,-2 0 110,-4-1-123,7 1 0,-12 5 29,3-1 0,2 2 10,-1-1 0,1-2-20,-1 6 1,2-6-6,8 2 1,-6-2-17,0 2 0,6-6-8,4 1 1,5-2-4,-5-8 49,7 6-228,-4-9 194,7 5-81,0-7-249,0 0 360,7 0 13,-5 0-31,11-7-52,-5 5-148,0-4-21,5-1-66,-5 6 1,2-6-230,0 7 212,-7 0-143,10 0 0,-10 0-605,7 0 1015,-7 0 0,11 0 0,-6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1:58.8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721 119 7963,'-8'0'-1263,"1"0"1076,7 0 231,-6 0 1,4-2 61,-3-3 0,2 3 131,-2-3-107,3 4 29,-4 1-32,-1 0 65,6 0-7,-6 0 5,7-7 0,-7 6-113,6-6 1,-11 6 33,7-4 6,1 3-74,-3-5 0,4 7-7,-7 0 1,5 0 26,-5 0 0,5-4-4,-4-1 1,4 0-10,-5 5 1,0 0 27,-5 0 0,1 0-7,-1 0 0,0 0-33,1 0 0,-1 0 9,0 0 0,0 0 46,1 0-158,-1 0 105,0 0 1,1 1-83,-1 4 83,-6-3-10,4 4 1,-4 1-79,7 3 70,-1-4-3,0 1 1,-4-1-6,-1 4 1,0-2 16,6 2-39,-1 0 26,0-2 1,1 5-8,-1-3 1,0 1 9,0-1 0,6 3-26,-1-3 0,0 3 23,-5 2 1,6 0-20,-1-1 18,6 1-12,-9 0 1,10-1-1,-7 1 1,7 0 9,-2-1 168,4 1-169,1 6 0,0-3 12,0 7 99,0-7-101,0 3 0,0 0 36,0 4 1,0 1-23,0-2 0,0 4-104,0-3 107,0 2-42,0 3 1,1-6 0,4 1 1,-2-2 28,7 1 59,-7-3-78,10 1 0,-9-1 20,6 3 0,-2-1 6,1-3 1,5-2-17,-5 6 0,4-6 3,2 2 1,-5-4-7,0-1 1,0 4 32,4 1-83,1 0 51,0-6 1,-6-1-23,1-3 0,0 3-6,5-3 0,-1 3 20,1 2 0,0-5-6,0-1 1,4 1-48,1 5 52,-1-7-7,-4 5 1,0-6-21,-1 3 0,1-2-8,0-3 0,-1-4-3,1 4 1,0-3 25,0-2-123,-1 0 117,8 0 1,-6 0-55,3 0 0,-2 0 41,-3 0 1,6 0-14,0 0-23,6 0 35,-10-7 1,5 6 1,1-11-18,2 7-9,-3 0 0,7 0-10,-3 1 1,-3-6 11,3 5-34,-7-7 52,10 11 1,-7-12-16,3 3 0,3 2-7,-8-2 1,6 2 15,-6-2 0,6-3-31,-6 3-20,1-3 48,-5 5 1,4-5 28,1 3 0,-1-3 3,-4-2 1,-2 1-5,-3-1 0,6 0 10,-6 0 1,6-4-21,-6-1 1,3 1-8,2 4 0,-2-5-16,-3 1 24,3-1-8,-11-1 1,9 3-7,-6-7 1,5 3-15,-5-3 0,4-1-2,-4 6 1,0-6 35,-5 2 1,0-2 3,0 1 0,0 2 13,0 4 1,0 2 7,0-2 0,-1-2 155,-4 1 0,1 0-100,-5 6 0,-1-1 61,-5 0 1,0 1-78,1-1-1,-1 0 9,0 0 1,1-4-1,-1-1 0,0 1-9,1 4 0,-1-1-40,0-4 0,5 4-14,1-4 1,-1 4-44,-5 1 1,0 0 77,1 1 0,-1-1 7,0 0 1,-3 1-25,4-1 1,-9 0 3,8 0 0,-3 6-6,3-1 0,-1 2 15,-4-2-32,4-3 0,-12 10 0,4-6-221,-4 3 0,4 1 5,-1 5 1,-1 0-27,-8 0 0,1 2-166,-6 2 1,4 3 22,-4 3 1,7 3-130,-3-3 1,-1 3 516,2 1 0,-7 1 0,4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1:59.9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191 118 7927,'0'-10'-411,"0"0"468,0 7 154,0-10-64,0 11 1,0-6 140,0 3-22,-6 4-51,4-6-113,-11 7 0,10 0-18,-7 0 26,7 0-8,-4 0 0,2 2 14,0 3 61,-6-4-173,3 12 82,-7-11 0,5 11 71,0-3-86,1-4 3,1 7 0,-4-4 17,7 5 1,-6 1-5,1 0 0,3-1-97,3 1 1,-3 1 98,2 4 1,0-4-145,5 4 0,0 1 52,0-1-108,0 6 11,7-10 1,-4 10 52,7-6 1,0 4-124,4-4 0,1-2 40,0-8 1,-1 3 23,1-3 1,0-2 31,-1 2 1,1-7-1,0 2 0,1-4-58,4-1 71,-4-6 2,5 4 0,-4-11-30,2 3 0,-1-3 7,7-1 1,-6 4-2,6 0 1,-7 0-9,1-5 1,-2 1-1,-3-1 1,1 0 131,0 1 0,-5 1-122,-1 3 1,-4-3 95,5 3 1,-7-3-39,2-2 0,-3 1 87,-2-1 0,-2-2-50,-3-2 1,-3 3 104,-6-4 1,-1 4-62,0 1 0,0-1 14,1-4 1,-6 4 131,1-4-171,-1 4-5,-1 8 0,4-6-41,-2 5 0,-2-3 29,1 2 1,0-1 3,6 6 0,-1 0 32,0 5-416,7 0 83,-5 0 182,5 0-484,-7 0 155,7 7-299,1 1 330,7 7 397,0-1 0,-6 1 0,-2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00.5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44 7832,'-14'0'-85,"-1"0"225,7 0-12,-5 0-28,11 0-215,-4 0 287,6 0-298,0-6 215,0 4 0,1-4 17,4 6 1,-2 0 150,7 0-194,0-7 0,5 5 16,-1-2 1,1 0 23,0-1 0,-1 4-52,1-4 0,0 3-104,0 2 148,-1 0 1,1 0-26,0 0 0,-7 2-12,-3 3 0,1 3-7,-1 7 0,0 4-13,-5 1 1,0 6-26,0-2 1,-2 4-93,-2 2 0,-5-1 87,-5 0 1,-1-1-94,0-3 1,1 1 96,-1-7 0,0 4-20,0-8 0,6 1 129,-1-11-123,7 0 9,-4 2-5,7-6 57,0 6 1,2-14 16,3-3 1,8 2-18,6-2 48,7 1-76,-9-6 1,10 0-36,-2 1 0,3-1-11,1 0 1,-1 2-150,-4 3 0,4-1-50,-3 6-97,-4-6 178,7 9 0,-12-6-76,4 3 1,-4 3-512,-1-3 170,-7 4 550,-2 1 0,-6 0 0,0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1:31.0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250 147 6291,'0'-8'174,"-2"1"-180,-2 7 100,2 0-15,-5 0 21,7-6 27,0 4-2,0-4 5,0 6-26,0 0 3,0-7 23,7 6-79,-5-6 50,4 7-80,-6 0 31,0-6-20,0 4-6,7-5 1,-6 6 46,4-4-54,-3 3 41,-2-4-2,0 6 154,0-7-145,0 6 46,0-6-61,0 0 36,0 6 78,0-6-100,0 1 7,0 4-32,0-11-26,0 11 53,-7-11-138,-1 12 118,0-6-28,-5 7 1,5 0 35,-7 0-19,0 0 1,1 0 0,-1 0 6,0 0-20,1 0 0,-1 0 26,0 0-149,7 0 118,-5 7 0,5-4 19,-7 7-131,7-7 105,-5 10 1,10-10-36,-7 7 30,6 0 0,-2-2 0,1 5-11,0-3 0,0-3 11,5 6 7,0-5-12,0 6 1,0-4 10,0 0-32,0 0 24,0 5 0,2-2 9,3-4-204,-4 4 188,12-4 0,-9 4-94,6-3 1,-6 1 74,6-6 0,-5 5-81,5-5 80,0 6-23,-2-9 0,3 6-14,-6-3 1,7-4-10,-3 4-123,-2-3 117,6 4-10,-5-4-51,7 5 52,0-7-24,-1 0 53,1 0-2,-7 0 1,5-2 27,-3-3-30,-3 3 82,-1-4-22,1-1 1,-6 4-28,4-7 15,3 7-26,-6-10 195,5 5-165,-7 0 0,0-1 238,0 5-238,0 2 24,0-11 140,0 5-148,0-7 26,0 7-26,0-5 1,0 5 37,0-7 0,0 5 0,0 0 1,0 5 55,0-4-75,0 5-9,0-9 0,0 10 154,0-7-142,0 7 39,0-10-50,0 11 26,0-11-4,0 12 22,0-6-3,0 7 4,0 0-10,0-7-18,0 6 10,0-6 39,0 7 467,0 0-597,0 7 117,0-6 0,0 6 23,0-7-34,0 0 130,0 7-136,-7-6 12,5 6 72,-4-1-87,6 2-4,0 1 14,0 4-19,0-12 1,-5 12 49,0-3-100,0 3 54,5 2 1,0 0-53,0-1 58,0 1-22,0 0 0,0-1-118,0 1 131,0 6-20,0-4 1,0 5-162,0-2 165,0-4-29,0 6 0,0-6-1,0 4 1,0-4 6,0 4-78,0-11 71,0 4 1,0-4-42,0 5 5,0-6-36,0 5 69,0-11-7,0 5-76,0-7-14,0 0 72,0-7 14,0 5 1,0-6-95,0 3 93,0 4-8,0-6-33,0 7 39,0 0-65,0-6-10,0 4 50,0-4-18,0 6-86,0 0 190,0-7-72,0 5-13,0-4 134,0 6 168,0 0-247,0 6 43,0-4 1,0 6-20,0-3 32,0-3-46,0 11-15,0-5 0,0 2-13,0 0-9,0-7 9,0 10 0,0-10 6,0 7 26,0-7-26,0 4 6,0-1 69,0-4-66,0 4 11,0 1 13,0-5-8,0 4 0,-2-1 35,-2 0-54,2 0 1,-5-4 2,7 4-21,0-3 25,0 5 2,0-7 146,0 0-111,0 6 17,0-4-35,0 4-91,0-6 49,0 0 41,0-6-97,0 4 78,0-4-39,0-1 0,0 4-31,0-7 61,7 7-72,-5-10 33,4 4 1,-1-5 18,0-1-98,0 7 100,1-5 0,-4 5-8,3-7 0,1 0-9,-1 1 1,5-6-259,-5 0 258,6 1-16,-2 4-68,-1-6 77,-2 4 0,1-4-14,3 7 1,-4-1 66,-1 0-60,3 0-16,-6 7 97,4-5-68,-6 5 1,5-2 0,0 0 1,0 6-18,-5-6-87,7 6 116,-6-9-22,6 12-52,-7-6 48,0 7-724,0 0 513,0 7-39,0-6 213,-7 12 18,6-11 1,-6 6-335,7-3 33,-6-3 260,4 11-458,-5-11 562,7 4 0,-6 1 0,-2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1:32.0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8045,'0'-8'-386,"0"0"-453,0 3 590,0 3 590,0-4 57,0-1-249,0 6 107,0-6-98,0 7 121,0 0-136,0-6 84,0 4 67,0-4-113,0 6 1469,0 0-1222,0 6-236,0 2-52,0 7 0,2 0 25,3-1 95,-3 1-108,4 6 0,-6-4-131,0 2-112,0-2 267,7-3-363,-6 1 97,6 6 79,-1-5 1,-4 6-210,3-8-48,3 1 18,-6 0 261,4-7 0,-4 3-174,3-6-38,-4 0 18,6 2-333,-7-6 47,0 6-284,0-7 54,0 0 0,-7-7 1,-1-1-1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1:54.7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985 147 7896,'0'-8'-453,"0"0"294,0 3 186,0 3 76,0-4 4,0-1 80,0 6 53,0-6-43,-6 1-11,4 4 24,-4-5-11,6 1-134,-7 4 0,6-6 92,-4 3-191,-3 3 1,4-6 192,-6 3-147,1 4 0,-6-7 48,0 3 1,5 3-112,1-3 1,-1 4 84,-5 1 1,-1-2-9,-4-3 0,4 3-56,-4-3 1,2 4 59,-1 1 1,1 0-41,-7 0 1,6 0-7,-6 0 0,6 1 50,-6 4 0,2-3-22,-1 3 0,-2 1 25,6-1 0,-1 2-21,1-2 1,-1-4-2,-4 4 0,4 2-5,7-2 1,-6 5 2,0-6 0,1 8-38,4-2 0,0-2 41,1 2 0,-3-1-41,-2 6 1,2 0 26,-2 0 1,7-2 57,3-4 1,-1 4-32,-5-3 0,0 3 4,1 2 1,-1 0-9,0-1 1,1 1 3,-1 0 0,5 0 22,0-1 0,5-1-22,-4-3 1,0 3 11,0-3 1,-3 3-12,7 2 0,-1-1-8,1 1 1,3 1 43,-3 4 1,4-4 2,1 4 0,0-4 2,0-1 1,0 5-29,0-1 1,1 1-42,4-5 0,2 4 44,2 1 0,5 1-76,-5-1 0,0-4 65,0 3 1,-1-2-45,2-2 1,3 1 29,-3 3 0,-2-2-31,2 2 1,-5-4 39,5-5 0,-5 3 1,5-3 1,-6 3 10,6 2 1,-5-2-20,5-4 1,-5 4-8,5-3 0,-5-2 9,4 2 1,-1-5-54,2 5 0,3-5 24,-3 5 1,2-6-7,-3 6 1,4-5 7,-3 5 1,3-2-9,2 2 1,0 3-5,-1-3 1,-2 1 13,3-1 0,-4 3-50,9-3 1,-4 3 46,-1 2 1,-1-6-3,1 1 0,0 0-7,-1 5 1,3-2-4,2-3 0,-2 3-21,2-3 1,-2-2 0,-3 1 1,3-4 25,2 5 0,-2-7-9,2 2 1,-3-1 14,-1 1 1,0-4-12,0 4 0,1-3 30,4-2 0,-4 0-40,3 0 1,-1-2 0,2-3 0,-4 4 0,4-4 0,1-2-3,-1 2 1,-1-1-53,-4 1 1,1 1 53,4-5 1,-4 4-2,4-5 1,-4 7-5,-1-2 0,5-2 36,-1 2 0,1-4-33,-6 4 0,1-7 5,0 2 0,0 2-2,-1-2 1,1 2 8,0-1 1,-1-3 20,1 7 0,0-6 0,-1 1 1,6-1-8,0 1 0,-6-3 35,-4 3 0,0-3 18,5-2 1,-1 2-29,1 3 0,0-3-25,-1 3 0,-4-3 0,0-1 0,-2-1 0,2 0 0,1 1-197,-6-1 1,5 0 35,-5 0 123,6 1 112,-9-1-91,5 0 0,-7 1-14,0-1 115,6-6-90,-4 4 0,4-4-1,-6 6-78,0-6 78,0 5 1,0-7-72,0 3 68,0 4 0,0-7 6,0 4 0,-5 2-15,1-2 0,-6 1 18,5-2 1,-7 4-24,3-4 1,0 4 51,0 1 1,-1-4-24,-5-1 1,2 0 5,3 6 1,-3-3 80,3-2 0,-3 2-86,-1-2 0,-1 2 114,0 3 0,1-1-96,-1 0 1,0 2 47,0 3 1,1-3-38,-1 4 0,5-4-6,0-2 1,1 5-34,-6 0 0,0 2 1,1-2 1,-1-3-9,0 3 1,0 2-18,1-2 1,-1 1-154,0-6 1,-1 5 101,-4 0 1,2 2-148,-6-2 1,4 2 43,-4 3 0,4 4-195,-4-4 1,4 3 36,-4 2 0,4 2 340,-4 3 0,-1 9 0,-4 9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1:55.9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220 192 7848,'0'-15'0,"-4"5"-36,-1 0 1,-5 6-2,5-6 107,0 6 0,0-4-157,0 3 94,0 4-35,5-6-83,0 1 278,0 4 0,0-4-142,-6 6 131,4 0 1,-4 0-145,6 0 146,0 0-197,-7 0 117,6 0 60,-6 0-77,0 0 36,-1 6-21,0-4 40,-5 4-60,11 1 0,-11-4 52,4 7 15,2-7-66,-6 10 0,10-6 49,-7 2-121,7 5 76,-10-6 0,9 6-24,-6 1 8,7 0 0,-5 0 64,3-1-168,4 1 124,-6 0-62,7-1 0,0 3 10,0 2 1,2-2 61,3 2-264,-4 4 217,12-7 1,-5 6-122,7-8 123,0 8-25,-1-13 1,1 14-201,0-13 87,0 6 0,-1-14 58,1 3 0,1 1-48,4-1 61,-4 0 0,5-5-16,-6 0 0,5-6-12,-1-4-133,1 3 165,-5-6 0,4 3-35,1-9-137,-1 3 161,-4-6 1,0 8-32,0-1 0,-1 0 10,1 1 1,-2-1-30,-3 0 16,3 0 91,-11 1 0,4-1-10,-6 0 0,0 1-30,0-1 1,0-5 89,0 1 0,-6-1 95,-4 5-170,-3 1 0,-2-1 6,0 0 127,1 1 0,-1-1-113,0 0 1,0 1 83,1-1 0,-1 0-72,0 0 143,1 7-140,-1-5 0,0 7 61,1-4-57,-1-3 41,7 11-113,-5-4 0,4 6 120,-5 0-325,6 0 124,-5 0-26,11 0-252,-11 0 232,11 6 0,-9 2 13,6 7 0,-2-5-72,2 0 1,4-1-4,-4 6 234,-3 6 0,6-4 0,-4 4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1:56.5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59 7934,'0'-8'-230,"0"-5"283,0 11 1,0-6 105,0 3 34,0 4 0,0-6-231,0 7 704,0 0-313,0-7 76,0 6-85,0-6-116,6 14 80,-4-6-169,5 13 1,-7-11 20,0 7 1,5 1 18,-1 9 0,1-4 150,-5 4-534,7 2 205,-5-5 1,4 9-428,-6-6 269,0-1-67,7 2 0,-6-4-216,4 2 1,-3-2 183,-2-3-883,0 1 266,0 0 874,0-1 0,0 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6:28.0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1765 207 7275,'-7'-8'-221,"6"-6"1,-8 13 0,6-6 378,-2 1-67,0 4 174,5-4-93,0-1 6,-6 5-88,4-4 109,-4-1-83,6 6-6,-7-6-37,5 7 42,-11 0 18,12-6-17,-12 4-14,4-11-45,-5 11 0,1-6 72,3 3-30,-3 4-46,5-12 1,-7 11 49,0-3-55,-6-3 17,5 6 0,-7-9 13,3 6-5,4 0-2,-12-2-113,12 6 101,-12-6 0,5 2-21,-6 0 1,4 1-5,1 4 0,-1-2 55,-4-3-183,0 3 125,-1-4 1,2 6 21,4 0-56,-4 0 32,5 0 1,-9 0-80,2 0 84,-3 6-16,11-4 0,-8 9 38,1-6-27,-1 7-3,1-11 27,6 13-31,-5-6 0,7 1 15,-3 1 1,-2-2-3,6 2 0,-5 3 7,6-3 33,-1 3-44,-1 2 0,3-2 36,-6-3-32,6 3-6,-4-5 1,6 7-10,-4-1 15,4 1-13,-5 0 0,1-1 7,1 1 1,-3 0 26,3 0 2,2-1-34,-10 1 1,10 0 0,-2-1 14,-4 8-16,7-6 1,-7 7-21,3-4 29,4-2-12,-5 10 1,6-9 5,0 7 1,0-2 4,1 1 0,-1 2 0,0-6 1,6 6-35,-1-1 1,2-2-5,-2 1 0,2-6 39,3 2-50,3 2 31,-4 1 0,1 0 26,0-3-26,0 3 4,-2-7-25,6 12 18,-6-5 0,6 4 9,-4-2-71,3 3 60,-5-5 1,7 6 8,0 0-72,-6-6 61,4 5 0,-4-10-12,6 6 1,0-4-6,0 5 1,0-6-2,0 6 8,0-7 2,0 3 0,0-5 54,0 4-53,0-4 1,0 5 59,0 1-56,0-6 1,5 7 1,0-4 0,-1-2 2,-4 2 0,5-2 127,0-3-117,0 1 28,-5 0 1,5 1 51,0 4-74,6-4-6,-9 5 1,6-6 79,-3 0-72,-3 6-26,11-5 0,-10 5 3,7-6 1,-5 1 5,5 4 0,-6-4-15,6 4 0,-2-2-67,2 2 91,3-4-13,-5 5 1,2-6-1,0-1 5,-7 8-11,10-6 1,-4 5-15,5-6 20,1 0 2,-7-1-11,5 1 14,-5 0-12,14-1 1,-4 1-1,6 0 0,-6-2-9,2-3 0,-4 3-4,-1-3 1,-1 1-64,1-1 75,0 3-27,6-5 0,-5 5-2,4-3 1,-2 1 8,1-6 8,-2 7 1,4-4 0,-1 2-4,-1-1 0,1-5-1,-5 1 0,4 1 57,1-1-55,6 0 6,-10-5 0,10 0 3,-6 0-6,6 0-10,-10 0 1,11 0-4,-8 0 0,6 0 13,-6 0-102,7 0 100,-3 0 0,2 0-12,-1 0-43,-6 0 55,10 0 0,-7 0-16,4 0 0,1-5 3,-7 0 0,6-1 43,-5 1-40,-1 3 4,2-11 1,-4 11 64,2-3-56,4-3 13,-7 7 1,7-11-1,-3 7 1,-4-4-33,4 4 0,-2-5-2,1 5 0,-1-6 33,7 1 1,-7 2 7,1-2 1,3 2-14,-3-2 1,3-3 8,-3 3 1,-3 2 2,4-2 1,-4 5-19,-1-5 120,0 0-107,-1 2 0,1-3 10,0 6 4,0-6-9,-1 2 0,1 0 13,0-1-12,-1 0-1,-5 2-15,4-5 14,-5 11 0,5-11 0,-3 3 0,3-3-2,-4-2 1,0 6-4,0-1 1,0 0-1,0-5 0,3 6-9,-7-1 12,6 0-1,-9-5 0,11 5-10,-3 1 9,-4-1 1,7-5 0,-9 0-1,5 1 1,-4 2 14,5-2 1,-7 7 0,2-8 1,2 4-15,-2-4 0,1 1 2,-1-1 0,-3 0 8,3 0-30,3 1 23,-7-1 0,8 0-20,-5 1 20,-2 6-5,5-6 0,-2 6-9,-1-6 12,1-1 1,2 0 0,-5 1 0,2-1 1,0 2-4,1 3 0,-4-8 0,4 3 1,-2-3 1,2 4-6,-3-1 5,4 0 0,-6 1-8,0-1 8,0-6-1,0 4 1,5-4 86,0 6-83,0 1 4,-5-8 1,0 6 2,0-4 1,0 4-12,0 1 1,-5-1-1,0-4 0,-1 4 3,1-3 1,3 2 0,-3 3 0,-1-6-65,1 0 65,0 1-4,-1 4 0,2 0-23,-6 1 16,7-8 5,-3 6 4,-1-5-5,5 0 0,-9 4 9,6-2 0,-5-3 1,5 3 1,-4-2 12,4 1-18,0 4-1,-2-6 1,4 3-3,-7-1 5,7 1-3,-10 4 1,11 0-12,-3 1 12,-3-1 0,5 0-13,-7 0 11,7-6 1,-5 8-3,3-6 0,2 5-1,-7-5 0,6 3 2,0 1-3,-5 0 3,8 0 0,-7 2-63,3 4 60,3-4 2,-4 4 0,4-5-6,-3-1 1,3 0 16,-11 1-14,12-1 0,-11 0-4,7 0 77,-6 7-73,9-5 1,-11 5 46,5-7-41,-7 1 1,2 4-15,4 0 20,-5 7-4,6-10 1,-2 9-148,1-5 143,-1 5 2,-5-2-210,0-1 94,1 6 1,-1-11 76,0 7-214,1 0 104,-1-1 0,0 4-330,1-3 181,-1 4 108,0-6 1,-4 6-489,-1-4 290,0 3 128,-1 2 0,3 2 258,-6 3 0,-1 3 0,-4 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33.0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2059 59 8146,'0'-8'-1759,"0"-5"1837,0 11 1,0-6 34,0 3 22,0 4 139,0-6-154,0 1 273,0 4 257,0-4 1,-5 7-585,0 4 0,-6 2 23,1 2 1,2 4-28,-2-3 1,0 8 6,-5 2 0,-1 4-7,-4-4 0,2 6 10,-6-1 0,4 9-11,-4 5 0,-1 4 0,-4 1 1,0 1 5,-1 4 1,-4 9 14,0 5 0,-1 1-15,6-5 0,-1 0 5,1-1 1,0 1-6,-1 0 0,6-5-85,-1 0 0,6-7 41,-6 2 0,2 2-16,-1-2 1,-2 0 41,6-5 1,-4 0 3,4 0 0,-5-2-32,6-2 0,-2-4 14,1-7 1,4 0 0,-4 1 0,-1-2-1,1-4 1,1 4-42,4-4 0,-1 4 44,-4 1 1,4-4-82,-4-1 1,2-4 59,-1 5 1,2-6-60,-2 6 1,1-3 34,-2 3 1,4-2-6,-4-4 0,2-1-7,-1 7 0,2-2 16,-2 1 1,1 2-50,-2-6 0,4 6 45,-4-1 0,2-2-44,-1 1 1,2-4 31,-2 4 1,-3-4-4,3 4 1,-1-4 26,6 4 1,-1-4-23,0 4 0,0-4 37,1 4 0,-1-6-30,0 2 0,1 1 15,-1-1 0,2 1 6,3-1 0,-3-4 6,3 4 0,2-4-13,-2-1 0,0-1 0,-4 1 1,1 0-6,3-1 0,-3 6 3,3 0 1,-3-1-6,-2-4 1,2 0 3,3-1 1,-3 1-36,4 0 1,-5-1 30,0 1 0,4-2-2,0-3 1,0 3-27,-4-3 0,4 1-4,0-1 0,5 3-9,-5-3 1,2-2 5,-2 2 24,-3-7 1,10 9-26,-7-7 49,7 6-46,-10-9 0,11 11-26,-4-12-2,6 6-129,-7-7 139,6 0-310,-6 0 335,7 6 26,0-4-40,-6 5 43,4-7 1,-5 1-38,7 4-129,-6-3-68,4 4-321,-4-6 52,6 0 0,-7 0 1,-1 0-1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23.6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45 8068,'-7'-8'-1343,"5"0"1039,-2 3 527,-5 3-172,8-4 257,-6 6-20,7 0-178,0 0 135,0-7 85,0 5-161,0-4-50,0 6 0,2 0 82,3 0-36,-4 0 46,6 0-15,-7 0-97,6 0 5,-4 0 136,5 0-159,-7 6 0,0 3 66,0 5 1,0 1-62,0 0 1,0 1 70,0 4 0,0 2-47,0 8 1,0 1-10,0 3 1,0 4-5,0 6 1,0 5 11,0 0 1,0 11-73,0-1 0,1-2 61,4-3 0,-2 0-132,7 5 1,-5 0 91,5-1 0,-5-5-8,5-4 0,-2-4-3,2-1 0,1 5-15,-6 0 1,5-1 9,-5-9 0,4 2 18,-4-7 0,5 5-38,-5-4 1,5-1 32,-5-5 1,1 1-49,-1-1 0,-3-1-17,3-4 1,1 3-7,-1-8 0,0 6 7,-5-6 1,5 1-14,0-5 1,0-1-14,-5 1 1,0-5 47,0-1-32,0-5 1,0 4 17,0-3-10,0-4 8,0 6 3,0-7-67,0 7 30,0-6 1,0 7 34,0-3 1,-2-3-20,-3 3 28,4 3 1,-6 0-18,7 7 0,0-5 31,0-1 1,0 1-9,0 5 1,-2 4 4,-3 1 1,4 0-1,-4-6 1,3 6 4,2 0 1,0-1-30,0-4 1,0 1 15,0 4 0,0-4 96,0 4-94,0-4 0,0-1-26,0-1 11,0 1 0,0 0 0,0-5-39,0-1-8,0-5-111,0 2 140,7-6 36,-6 0-60,6 0 82,-7 0-63,0 0 5,0-6-79,0 4 85,0-4 14,0 6-24,0 0 43,0 6-56,-7-4 78,6 11-69,-6-5 9,1 7-29,4-1-9,-11 1-285,11 0 187,-4-7-169,6 5 40,0-11-300,0 4-48,0-6 83,0 0 0,0-6-840,0-4 1390,0-3 0,-7-8 0,-1-2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24.3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16 235 7559,'-7'-8'1,"5"2"0,-4 4 488,6-3-363,0 4 1,0-8 381,0 4-211,0 4-36,0-6 1,0 6 163,0-4 31,0 3-170,0-4-122,0 6 0,1 0 29,4 0 151,-3 0-56,5 0 0,-7 1-130,0 4 1,4 3 10,1 7 0,5 0-44,-5-1 0,6 3-150,-1 2 1,3-1 14,2 7 0,5-6-44,-1 6 0,7-6-114,-1 6 0,-2-7 61,1 2 0,-1-4-24,2-1 0,1-6 44,-7 1 1,6-7-133,-6 2 0,1-3 1,-5-2 1,-1-7-8,1-2 0,-5-3 82,0 2 1,-5-8-127,4 4 0,-5-4 16,1 3 0,-4-5 115,-1 1 0,2-2-132,3 1 0,-4 2 108,4-6 0,-3 4-31,-2-5 0,0 8-11,0-3 1,0-1-45,0 1 0,0 0 14,0 6 1,2-1-27,2 0 0,-2 1 260,3-1 0,3 0 0,0 1 0,0-1 0,-1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24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368 29 7739,'0'-8'-188,"-7"2"153,6 6 1,-6-2 300,7-3-133,-6 4 97,4-6-31,-5 7 101,7 0 158,0 0-221,-6 0 13,4 0 208,-4 0-301,-1 7 0,1 2 44,-4 11 1,-3-2-48,3 6 0,-8 6 21,-2 4 0,-1 9-109,2 1 0,-3 0-158,-2 5 1,-4-4 63,4 0 0,2-3-274,3-3 1,2-4-364,3-11 1,4-4-53,0-11-715,7 5 1432,-4-13 0,14-1 0,1-8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26.3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74 133 7923,'-10'-15'-311,"0"0"283,7 0 1,-5 6 25,3-1 1,3 5-110,-3-5 285,3 7-139,2-10 179,0 5-107,0 0 1,0-1 101,0 4 40,0 4-51,0-6 28,0 7-13,0 0-95,0 7 1,0 1 111,0 7 0,0-1-71,0 1 0,-4 1 97,-1 4 1,0 5-115,5 9 0,-5-2 97,0 8 0,0-1-129,5 5 0,0 5-23,0 0 0,0 7-104,0-3 0,0 5 105,0 0 0,2 6-110,3 0 0,-2-1 108,7-4 1,-2 0-145,2 0 1,3 0 53,-3-1 0,-2 0-80,1-5 1,-4 0 39,5-4 0,-2-4 63,2 4 0,2-8-41,-8-1 1,3-8 34,-2 2 1,-3 2-20,2-1 1,3-6 12,-2-4 0,0-6 22,-5 6 1,0-7-23,0 1 0,0-2 42,0-3 1,0 1-2,0 0 1,0-1 6,0 1 1,0 0-68,0-1 1,0 1 38,0 0 0,-5 0-2,0-1 1,-2 1-1,3 0 0,2-1-54,-3 1 0,2 5 45,-2-1 0,3 1-24,-3-5 0,2-1 2,-2 1 0,4 5-4,-4-1 0,3 1-2,2-6 1,0 6 13,0 0 1,0 4-39,0-4 0,0-1 31,0-4 1,0 0-113,0-1 0,0-4-5,0 0-43,0-7 0,0 5-48,0-3 103,0-3 43,0 5 0,0-9-12,0-3 1,0 2-7,0-7 1,0 5 6,0-5 1,5 5-244,0-4 164,0 5-13,-5-9-58,0 5 145,0 0 1,0 0-168,0 3-21,0 3-209,0-4 153,0 6-224,0 0 159,-7 0-319,6 0 711,-6 0 0,0 0 0,-1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26.7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0 7965,'-15'0'-203,"7"0"428,-5 0 128,11 0 1,-3 0 269,10 0-267,-3 0 0,11 5-72,-3 0 0,3 2-48,1-2 0,1 1-61,0 4 0,1 3 38,4-3 0,-4 3-116,4 2 1,-2-1 35,1 1 0,-2 0-204,2-1 1,2 1 65,-1 0 1,1 0-162,-1-1 1,-2 1 97,6 0 0,-6-1-336,2 1 1,-4-5 95,-1 0 0,0-7-43,-1 2 1,1-4-357,0-1 0,-6 0-33,1 0 740,-6-6 0,2-2 0,-6-7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27.1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295 30 7316,'-8'-8'-298,"1"0"373,7 3 536,0 3-150,-6-4-176,4 6-151,-4 0 0,4 1 395,-3 4-301,3 3 1,-9 7 72,6 0 1,-1 1-19,1 4 1,-4-2-50,-5 6 0,4 1-150,0 4 1,0 2 116,-4 3 0,-6-1-324,0 6 1,1-6-1,4 1 1,0 2-41,1-2 0,-1-4-480,0-6 0,2-6-9,4 2-831,2-4 1483,7-8 0,0-1 0,0-7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28.7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44 8172,'0'-8'-768,"0"-5"0,-5 10 906,0-7 102,1 7-176,4-4 272,0 7 1099,0 0-1215,0 7 177,0-6-51,0 13-238,0-6 1,0 1 335,0 1-302,0 0 79,0 11 159,0-4-214,0 10 0,0-9 194,0 7-194,0 6-14,-7 0 1,5 11-40,-3-2 125,4 9-98,1 3 0,0 7-138,0-1-95,0 1 141,0 7 0,5-4-114,0 6 1,4-6 215,-4 2-972,7-4 888,-4-1 0,7 3-3,-1-3-200,-6 3 167,6-16 0,-6 9-100,6-6 1,1-1 98,0-9 0,-5 2-174,-1-7 172,1 0-7,-2-4 0,-1-1 4,-7 1 1,2-6-28,2 1 0,-2-7 1,3 1 0,-3 2 906,-2-1-890,0 0-3,0-6 1,0 1 33,0 0-15,-7-1-14,5 1 0,-4 0 49,6-1-39,-7 1 2,6-7 0,-7 5-1,3-3 0,3 3 15,-3 2-108,4 0 88,-6-1 1,5 1-47,-3 0 0,-1 1-7,1 4 0,0-4 4,5 4 27,0-4-30,0 5 1,0-4-8,0 2 0,0-3-99,0-1-69,0 6 1,0-4 61,0 2-206,0-9 140,0 3-32,0-11 256,0 4-105,0-6 55,0 0-39,0-6 35,0 4 75,0-4-219,0-1-6,0 5 104,0-11 42,0 12-36,0-6-274,0 7 284,0-6-40,0 4-363,0-4 191,0 6-395,0 0 1,-6-7 0,-3-1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29.2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44 7991,'-6'-8'-285,"4"-5"570,-4 11 313,6-11-370,0 12-86,0-6 140,0 7 486,0 0 0,4 2-495,1 3 167,0 3-158,2 7 0,-1-1-11,4 1 0,3 1-25,-3 4 0,3 1-149,2 4-101,-1 2 286,8-4-679,-6 7 351,12-1 1,-10-4-2,6-1 0,-1-1-92,2 1 0,2 3-88,-2-8 0,1-1-202,-2-8 0,-1-2 82,-3-3 0,-4-3-137,4 3 1,-4-5-108,-1-5 1,-2 1-316,-3-5-28,3-1 934,-12-5 0,6-6 0,-7-2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29.6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427 15 7737,'-10'-2'-880,"0"-3"1174,7 4-214,-3-6 1,4 7 413,-3 0-340,4 0 0,-11 2 184,7 3-193,0 3 31,-1 0 0,2 7 198,-5-1 1,-1 3-134,-5 7 1,0 6 145,1 4 1,-6 7 49,1-2-136,-8 3-136,5 9 1,-3-5-200,1 3 71,6-3-149,-10-9 1,12 2-198,-4-9 1,4 1 277,1-12-616,0 1 213,7-5 434,-5-1 0,11 1 0,-4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38.8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45 7954,'-5'-10'-383,"0"0"180,1 7 408,-3-10 385,5 11-405,-4-4 0,6 6 691,0 0-781,0 6 0,0 3 101,0 5 1,0 3 134,0 2 1,0 1 13,0 9 1,-5-1-38,0 11 0,0 7 12,5 8 0,-5 5-77,0 4 1,0-1-273,5 7 84,0 6 1,0-1-449,0-1-470,0-6 873,7-15-362,1-1 291,0-13 0,4 1-38,-7-10-645,6-3 232,-9-18 71,4-1 0,-4-7-722,3 0 1032,-4 0 1,6-2-438,-7-3 1,0-3-124,0-6 691,-7-1 0,-1-6 0,-6-2 0,-1-7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33.9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 74 7396,'0'-8'-348,"0"1"1,1 7 650,4 0-130,-3-6 194,4 4-97,-6-11-129,0 11 0,2-9 145,3 6-2,-3 0-210,4 5 196,-6-6-76,0 4 542,0-5-659,0 20 1,0-3 1,0 10 1,-1 3 15,-4 1 1,1 4-17,-5 1 0,4 6-122,-5-1 1,5 5 151,-5-4 0,2 5-163,-2 0 0,2-5 35,3 0 0,2-4-53,-7-2 0,7-1 55,-2-4 0,2-2-7,-2-8 0,3 1 1,-3 0-19,4-7-66,1-2-83,0-6 190,6 0 0,-3 0 0,7 0 1,-5-4 1,5-1 0,0 0 5,4 5 1,1-5-60,0 0 1,1-5 45,4 5 1,-2-1-47,6 1 0,-4 2 41,4-7 1,2 5-35,9-5 1,-4 5 17,3-5 1,-3 5-7,-2-4 1,1 4 5,-1-5 0,-4 7-1,-1-2 1,-4-2 9,4 2 1,-11 1-29,2 4 305,-3-7-282,-4 5 157,-2-4 0,-17 6-157,-4 0 0,-3 0-169,3 0 0,6 1 126,-1 4 1,0-3-217,-5 3 0,6-3-149,-1-2-601,0 6 1033,-5-4 0,1 11 0,-1-5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39.3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1 235 8013,'1'-24'0,"4"-1"-111,-3 14 1,9-9-299,-6 10 334,7-3 1,-4 0 336,6 3 1,1-3 0,0 5 80,-1 0 0,6-3-181,0 6 1,6-7 118,-2 3 0,2 0-121,-1 0 0,3 4 105,-4-5 1,7 7-151,-1-2 0,2 3 76,-7 2 0,-4 2-74,-1 3 1,-1 4-166,-4 11 1,1-2-5,-11 6 1,5 1 122,-5 4 0,0 6-45,-5-1 0,0 5 44,0-5 0,-7 6-57,-3-6 1,-4 7 48,-6-2 0,-1-3-67,-4-2 1,-4-1-100,0 1 0,-1-8 96,-4 4 0,-2-11-225,2 1 0,-2-4 62,1-1 0,4-2-337,-3-3 0,10-4 163,4-6 0,4 0-513,1 0 1,5 0 857,0 0 0,7-6 0,-3-2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39.8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251 59 7994,'-5'-10'0,"-2"1"159,-1-3 67,-2 6 0,0-6 455,1 7-173,5 0-410,-9 5 1,10 2 99,-7 3 0,2 0 71,-2 10 0,-3-2 95,3 11 1,2 2-139,-2 9 0,1-1 227,-6 10 1,0-2-162,0 12 1,1 2-161,-1 8 0,2 7-20,3 8 0,4 6-141,6-2 1,1-3-112,4-2 0,8-9-141,7-5 1,6-1-3,-2-4 0,4-10 130,2-14 1,-1-6-330,0-5 0,6-2 148,-1-8 0,0-5-343,-4-5 1,6-8 228,3-6 1,-2-5-259,3-5 0,-3 2 706,2-6 0,-3-7 0,-6-7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41.5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383 192 8010,'-2'-20'0,"-3"-1"0,-3 0-70,0 0 1,-5 3-149,3 8 1,4-3 627,1 3 1,-3 2-107,-2-2 1,3 5-159,2-5 0,-3 7-30,-2-2 0,2-1 21,-2 1-31,1 0 0,-6 5 5,0 0 1,1 0-29,-1 0 1,0 0-44,0 0 1,1 0-84,-1 0 0,0 6 116,1 4 0,-1 3-84,0 2 0,1 1 72,-1 4 1,2-2-134,3 6 1,-1-4-4,6 4 1,0-4 98,5 4 0,0-4-230,0 5 0,1-8 58,4 3 1,3-5 108,7-5 1,5 1-126,-1-6 1,6 0-142,-6-5 1,6 0 140,-5 0 1,4-2 68,-4-3 0,4-3 22,-4-7 1,-1 1 92,-4-1 0,0-1-42,-1-4 1,1 4-47,0-4 0,-2 4 138,-3 1 0,3-4-65,-3-1 0,-4 0 165,-1 6 0,-2 4-41,2 0 88,-3 0 0,4 0 141,-6 1-88,0 5 25,0-2 0,0 7-67,0 4 0,0 4 42,0 5 1,-5 3-77,1 2 1,-1-1 107,5 7 0,-5 4-49,0 5 0,0 6-47,5-6 1,-5 7-215,0-2 0,0 3 149,5 2 1,0 1-227,0-1 0,0-5 58,0 0 0,0-8-47,0-2 1,0-1 24,0-8 1,0-1-68,0-4 68,0-7-237,0-1 238,0-7 1,0-2 29,0-3 1,0 2-129,0-7 1,0 5 119,0-5 1,5 1-154,0-6 0,2-1 130,-2-4 1,-4 4-3,4-4 0,2-1-21,-3 1 1,8-6-13,-2 2 1,-2-4-7,2-1 1,-1 1-16,6 3 0,-5-3 26,0 4 0,-2-2 11,2 1 0,1 4-310,-6 6 137,6-6-415,-2 5-32,-1-5 40,5 12 249,-11 3 1,4 12-430,-6 4 827,0 3 0,-13 2 0,-3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41.9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45 7897,'0'-15'737,"0"5"-103,0 1-214,0 5 5,0-2-239,0 6 0,0 1 6,0 4-16,0 4 0,0 12-47,0 3 1,-1-1-164,-4 2 0,2-1 93,-7 5 1,5 6-210,-5-1 0,5-1-965,-5-9 764,7 4 0,-8-7-162,6 4 0,-5 1-926,5-7 1439,-6 1 0,9-12 0,-5-1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42.3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59 7874,'6'-15'-246,"-4"1"239,5-1-1,-1 7 804,-4 1-166,4 7-123,-6 0-359,0 0-38,0 7 1,0 3-141,0 9 146,-6-2 0,2 5-359,-5-2 159,5 3 0,-9 1 137,3 1-775,-3-1 510,5-1 0,-5 3-31,3-6 0,2 4-127,-2-4 0,2 0 7,-2-6 363,-3 1 0,-1 0 0,-9-1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43.1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338 236 7511,'0'-23'0,"0"1"0,0 3-194,0-1 301,0 1-43,0 4 1,-4 0 335,-1 1-43,0-1-220,-2 7 223,-1-5-242,-7 4 1,6-4 118,-1 4-70,0 2-35,-5 1 0,-1 4 131,-4-3-206,4 3 62,-5 2 1,6 2-170,0 3 188,1-3 0,-6 15 68,0-2-251,1 3 131,4-3 1,2 4-145,3 1 1,-3 5 53,3-6 106,4 7-338,-1-3 163,7 0 1,0 5-3,0-4-323,0-3 237,0 7 0,5-11-409,0 2 333,7-2 24,-4-3 0,7-1-165,-1-3 280,7-3-25,-4-7 0,6 0-22,-4 0 1,-2-5 29,2 0 1,-1-7 11,2 3 0,-4-6-84,4-5 257,-4 4-46,-1-5 1,-6 4 74,1-2 76,0 2-214,-2-10 1,4 10 408,-7-2-183,6 2 47,-9 3 264,4-1-67,-6 7-170,7-5 7,-6 11 160,6-4-155,-7 6 503,0 0-83,0 6-313,-7 9-102,6 1 1,-6 14 110,7-1-166,-6 0 89,4 14-317,-5-6 60,1 8 0,4-1 280,-3 0-510,4 6 199,1 3 0,-5 1 131,0-1-254,0-5 92,5-4 1,0-3-398,0-7 172,0 0 106,0-4-302,0-7 240,0-2-98,0-13-36,0-2 132,0-6 0,2-1 69,3-4 296,-4 3-248,6-11 1,-7 5-29,0-7 24,6 1 17,-4-8 0,9 4 36,-6-6-30,7 6 14,-4-10 0,2 10 153,-1-6-144,1 6 1,0-10 189,0 4-182,0 2 1,3-5-21,-3 2-24,3 4 47,-5-7 1,6 7-19,1-4-43,0 4 63,-7 0 0,5 5-288,-3-4 144,3 4 0,0 1 79,-3 0-144,3 1-57,-11 5 218,11-4-445,-12 12 14,6-12 188,-1 11-346,-4-5 97,4 7 56,-6 0 502,0 0 0,0 7 0,0 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43.6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44 7423,'8'0'842,"5"0"-748,-11-6 0,11 4 15,-3-3 0,3 3-22,1 2 1,3-4 90,2-1 81,-2 0-153,10-2 0,-5 6-52,2-4 136,-3 3-133,1 2 0,-6 2-88,4 3 0,-11 3 160,-4 6 1,-5 8-35,-5 2 1,-4 6-74,-11 4 0,-3-3 55,-6 3 1,-1 2-85,1-2 0,4 6 51,1-6 0,1 0-3,-2-4 1,9-8-26,6-2 1,7-4 94,-2-1-202,4-7 0,2-1 126,4-7 1,8-2-119,7-3 1,6-3 56,-2-7 1,3 4-265,-3-4 1,4 4-76,-4-9 0,4 4-50,1 1 0,-4 5-149,-1 1 0,-1-1 194,2-5 1,-6 5 369,-9 0 0,10 1 0,-4-6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43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191 29 7887,'10'-4'-267,"0"-1"267,-7-7 389,10 11 1,-9-6 254,5 7-251,-5 0 1,4 2 164,-3 3-261,-4 3-132,6 13 1,-9-3-10,-3 6 0,-1 1-119,-4 4 1,-3 1 31,3-1 1,-8 0-229,-1 1 1,-1 4-453,5 0 0,-1 1 99,-4-6 390,4 1-1146,-5-1 592,6-6 676,0 5 0,-6-12 0,-2 5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44.8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427 177 7964,'-1'-25'0,"-3"2"40,-1 2 72,-6-5 0,4 10-44,-2-4 0,-4 9 200,3 1 1,-5 2 127,-5-2-171,4 3-198,-5 7 66,0 0 1,3 0-10,-7 0 0,6 0 70,-6 0 1,5 7-75,-4 3 1,4 4 71,-4 6 0,6-2-143,-2 6 1,4 1 91,1 4 1,2 1-109,3-1 1,4 0 45,6 1 1,0-1-145,0 1 1,0-3-17,0-2 0,2 1-171,2-6 1,9-1-73,7-4 0,1 3 156,-1-3 0,-2 1 51,6-11 1,-6 0-20,2-5 0,3-2-185,1-3 208,-2 4 1,-1-13-103,-7 5 1,6-9-54,0-2 0,-1-1 145,-4 1 1,-2 2 162,-3-6 0,3-1 337,-3-4 0,-4 1 405,-1 4 0,-2-2-742,2 6 0,-3-5 0,3 6 0,-4-1 0,-1 6 867,0 5-352,0-4-206,0 12 8,0-6 143,0 7-105,0 0 65,0 7-138,0 1 1,0 7 83,0-1 55,0 7-126,0-4 1,0 12 43,0 1-92,0-1-78,0 7 1,0-2 58,0 1-168,0 12 165,0-14-408,0 16 191,0-12 1,0 7 219,0 0-282,0 7 59,0-12 0,0 9 16,0-14-404,0 0 239,0-5 0,-4-1-455,-1-3 357,0-11-21,5 0-178,0-13 243,0 6-131,0-7 362,0 0-124,6-7-69,-4-1 216,4-7-130,1 1 0,0-1-66,2 0 27,4-6 63,-4 5 0,0-11 76,1 8-119,0-7 61,-2 9 0,5-10 157,-3 2-166,3 4 1,2-5-44,-1 6 1,1-4-45,0 4 71,0-6-229,-1 10 128,1-12 0,0 12 62,-1-4-383,1 4 46,0 1-4,-1 0 96,1 7 203,-7 2 0,5 1-594,-3 0 293,-3 0 140,-1 5 0,-6 6 299,0 4 0,7 3 0,1 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45.3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88 7916,'9'-14'79,"-3"5"42,-6-4 1,2 12 205,3-4-279,-4-3 115,12 6 1,-9-9 218,5 6-330,8 0 111,-1 5 1,5-5-67,-6 0 122,6 0-28,-5 5 0,11 0-190,-8 0 40,1 0-86,-5 0-53,-1 0 51,1 7 165,-7-6-209,5 12 140,-11-4 0,3 7 59,-10 3-180,-3-2 20,-7 11 1,0-7 66,1 3-159,-8 4 63,6-5 0,-7 1-67,3 1-16,4-7 151,-5 3-208,6-6 191,7-7-129,-5 5-232,5-5 345,0 0 1,3-3 5,10-10 0,8 2 38,6-7-51,1 0 53,1 2 1,0-3 26,4 6-71,-4-6 80,0 9 0,-3-5 142,7 7 0,-7-5-193,1 1 383,-2-1-208,-3 5 0,1 1-4,0 4 120,0-3-107,-7 11 0,-2-5 157,-6 7-217,0-1 1,0 6 128,0 0 43,0 6-119,-6-10-97,-2 12 0,-9-10 33,-2 6 1,1-4 95,-7 4-497,1-6 229,-6 4 0,6-8 125,-1 1-915,1-7 592,-6 5 1,6-11-1190,-1 3 662,7-4 480,-9-1 1,10 0 318,-2 0 0,2 0 0,3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35.8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1764 103 8050,'0'-8'-803,"0"0"546,0 3-31,0 3 265,0-11-203,0 11 289,0-11-64,0 12 0,0-7 67,0 3-19,0 3 0,2-9-6,3 6 170,-4 0-187,6-2 85,-1 6 51,-4-6-103,5 7 0,-6 0 66,4 0-27,-3 0 559,4 0-577,-6 7 0,0 1 172,0 6-157,-6 1-12,4 0 107,-11 0-115,11 6 0,-11-3 43,4 6 0,-4 1 7,-2 4 1,0 2-22,0 3 0,-4 4-9,-1 6 0,-1 0-51,1 0 0,2 0 59,-6 1 1,1-1-49,-1 0 0,-3 0 6,8 0 1,-7 0-9,1 0 1,2-5-17,-1 0 1,6-4-5,-2 4 1,-3-5-87,-1 5 1,3-6 104,1 1 0,4-3-100,1-1 98,-6-1-21,5 7 1,-7-5 0,3 4 1,4-4-7,-4-2 1,2 2-29,-1 3 1,2-3 16,-2 4 1,2-6-2,3-4 1,-3 2 44,-2-2 1,2 1-28,-2-2 0,2 3-51,3-8 1,-1 2-162,0-1 1,2-2 136,3 6 1,-3-6 46,4 2 0,-4-2 0,-2 2 0,0-6 224,0 1-230,1 0 6,6-7 1,-6 7-3,5-1 0,-3 1 0,2 0 0,-3-2 2,4-4-53,2 5 52,-6-6 0,10 2-106,-7-1 101,0 1-21,2 5 1,-5 0-4,3-1 1,-1 1 3,1 0 1,-3-1-6,3 1 0,-3 0-9,-2-1 62,1 1-41,-1 0 1,5 0 23,0-1 1,0 1-22,-4 0 1,-1-1 21,0 1 0,6 0-13,-1-1 0,0 1 5,-5 0 0,5-5-32,1-1 12,-1 1 1,-3 5-8,3 0 11,-3-1 1,5 1-37,-7 0 1,5-6 37,0 1 0,6-2 6,-6 2 1,5 2-21,-5-7 1,5 6 3,-5-1 0,7-2 28,-2 2 0,-1-5 0,1 4 1,-2-4 0,2 5 1,2-5 4,-7 5 0,5-2 4,-4 2-14,5 3 6,-9-5 0,10 2 2,-7 0 1,2-1-4,-2 6 0,-3 0 2,3 0 0,-1-6-3,1 1-2,-3 0 0,5 5-29,0-1-2,-5 1 3,4 0 1,0-2 16,-1-3-31,7 3 0,-6-10-8,5 7-9,2-7 23,-5 4-3183,7-7 3219,0-7 0,7 5 0,1-4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45.7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30 7709,'7'-8'305,"-5"-5"69,4 11 656,-6-5-469,0 7-220,7 0 1,-6 2 355,4 3-427,-3 3 0,-4 7-83,-3 0 1,4 6-42,-4 3 1,-3-1-261,-2 2 1,2-1 172,-2 6 1,5-1-668,-5 0 1,5-4 178,-5-1 1,2-4-146,-2 4 0,-1-6 574,6 2 0,-6-4 0,2-1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46.9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280 397 8010,'0'-9'-1066,"0"-1"838,0 6 1,0-4 219,0 3 116,0 4 40,0-12 8,0 5 182,0-7-256,0 0 19,0 0 0,0 6 318,0-1-263,0 0 167,0-5-230,0 7 0,0-5 252,0 3-185,0 4-46,0-7 1,0 9-166,0-5 187,0 5-14,0-9 0,0 10-76,0-7-87,0 7 142,-7-4-196,5 1 170,-4 4 0,-1-4 38,-2 6-48,2 0 39,-6 0-10,5 0 93,-7 0-135,0 0 0,-4 6 335,-1 4-300,1 3 25,4 8 130,0-4-159,-6 10 0,5-4 89,-4 7-244,10-1 162,-3 1 0,7 1 91,-4 3-311,3-3 84,7 5 0,0-7-209,0 1 113,7 6 70,1-12 0,8 9-44,4-14 0,-2 6 50,6-6 1,1-1-217,4-8-19,1-3 260,-7-7-199,4 0 81,-4 0 1,7 0 19,-1 0-94,-6-7 156,5-1 0,-12-7-107,3 1 234,4-1-123,-6 7 0,-1-5 103,-6 3-15,-7-10 0,9 4-48,-8-4 0,1 2 40,-5-1-11,0 2 0,0-9 92,0 7 0,0-7-126,0 1 268,0 4-234,0-7 1,-5 5 66,1-6-52,-8-1-8,10 1 1,-11 0 134,4-1-124,-4 1 36,-2-1 0,0 3 86,0 2 0,1 2-97,-1 4 0,0 7 17,1-2 0,-6 4-74,0 0 0,1 3-7,4 7 1,0 0-41,1 0 1,-1 2-209,0 3 0,1 5-681,-1 9 501,0-2 48,1 10 1,0-9-560,5 7 964,-4-1 0,4 6 0,-5-1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47.3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30 7955,'-6'-15'876,"4"7"-176,-4 2-85,6 6 0,0 6-20,0 4-553,0 3 62,0 8 0,0 0-268,0 4 127,0 3 68,0-12 1,1 10-387,4-6 0,-3 4 92,3-4 0,-4 4-65,-1-4 1,0 0-23,0-6 350,0 1 0,0 0 0,0-1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47.7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45 7953,'8'-15'-211,"-1"7"866,-7-5-132,0 11 161,0-4-378,-7 12 0,4 4-137,-7 10 0,0-2-163,-4 6 0,4-4-263,0 4 1,0-1 161,-5 2 1,1 1-369,-1-7 0,5 6 202,0-6 1,2 1-915,-1-5 1175,-5-1 0,6 1 0,-6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48.2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177 190 7955,'0'-14'-142,"0"4"3,0 0 0,-2 7 624,-2-2-68,2 3-127,-11 2-124,5 0 1,-7 2 14,0 3 1,1 3 37,-1 7 0,5 4 19,0 1 0,0 6-52,-4-2 0,4 3 0,0-3 1,7 4-115,-2-4 1,-2 6 64,3 4 1,-1-3-198,5 3 1,0-3 73,0-1 1,6-1-147,4 1 1,3-8 44,2-2 1,-1-4 0,1-1 1,0-5-41,0 0 0,1-7-35,3 2 1,-2-5 3,2-5 0,4-3 54,2-7 0,1-1-40,-2-4 0,3-3 68,-8-6 1,6 0-31,-6-1 1,1-1-7,-5-3 0,-1 1-18,1-6 1,-7 1 10,-3-1 1,-3-2-2,-2 7 1,0-5 58,0 5 1,-9-1 113,-5 6 0,-3 4 64,-7 1 0,4 8-67,-4 1 1,-1 2 52,-4 8 1,4-5-129,1 5 0,6 2-178,-2 8 0,-1-2 95,2 7 1,-1 1-102,5 9 1,2-4 22,3 4 185,-3 3 0,5 0 0,-7 6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48.7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45 7940,'0'-10'554,"0"0"-285,0 7 0,1-5 0,4 3 0,-2 3-253,7-3 0,0 4 150,5 1 0,-1 0-183,1 0 1,0 0 72,0 0 1,-1 0-151,1 0 123,0 0 1,-2 1-109,-4 4 1,3 3 82,-7 7 1,0 0 38,-5 0 0,-2 4-18,-3 1 1,-3 6 29,-7-2 0,-1 4-52,-4 2 1,4-3 49,-4-2 1,4 3-14,1-4 1,1-3 10,-1-1 0,2-4-94,3-1 1,4-5 49,6-1-9,0-5 1,1 2 7,4-6 1,5 0 1,10 0 1,2-6-215,8-4 1,-1 2 60,1-2 0,4 5-204,0-5 0,2 2-76,-2-2 1,-7-3-54,2 3 0,-3 4 478,3 1 0,1-10 0,-1-1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49.0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44 7915,'7'-14'-125,"-5"5"1,6-2 26,-3 6 1169,-4 0-666,12 5 0,-11 2-71,3 3 1,-5 5-168,-5 9 1,2-1 18,-7 7 0,0-3-228,-5 3 0,1 3 87,-1-4 1,0-1-347,1 2 0,-1-1 174,0 6 0,0-6-597,1 1 0,4-8 205,0 3 0,5-4 519,-5-1 0,7 0 0,-3-1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49.5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235 220 7946,'-13'-15'-122,"3"0"0,-3 7-227,4 3 1,0-1 779,0 1 1,-1 0-116,-5 5 0,0 2 44,1 2-268,6 5 1,-5 10 76,3 1 0,-3 4 95,-2-4 0,2 6-80,3-1 0,-3 7-27,3 3 0,4-1-138,1-5 0,3 1 28,2-1 1,0 2-128,0 3 1,2-8 130,3 4 1,3-11-151,7 1 0,4-4-17,1-1 1,1-7 85,-1-3 1,-2-3-60,6-2 1,1-2 4,4-3 1,-1-1-35,-4-4 0,4-8 44,-4 3 1,-1-9 20,2-1 0,-7 1-38,1-6 0,-2 4-114,-3-8 0,1-4 88,0-1 1,-7-3-125,-3-2 1,-3 4 218,-2 1 1,-9 2-88,-5-3 1,-8 5 198,-7 5 1,5 6-10,-1-1 1,-1 12 24,-8-2 1,4 9-206,1-4 1,-1 7-112,6-2 0,1 10 29,-1 5 1,6 3-526,-2 1 706,4 1 0,1 6 0,0 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50.1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244 60 8009,'0'-15'984,"0"7"-599,0-5 170,0 11-172,0-5-1,0 1-155,6 4 133,-4-4-423,11 6 133,-11 0-9,4 0 0,-4 0-424,3 0 227,-4 0 1,4 6-70,-10 4 1,2-2 34,-7 2 0,-4 0-124,-6 5 1,-5-1 47,6 1 1,-7 0 72,1-1 1,2 1-124,-1 0-59,6-1 277,-3 1 1,6-5-48,0 0 0,5-5-81,1 4 200,5-5 1,4 4-167,10-3 291,10-4-78,3 6 0,6-7 73,0 0 0,1 0-46,-1 0 0,1 2 80,-1 2 1,-4-2-52,-1 3 502,0 3-383,6-6 0,-7 11 7,-4-3 0,-1 3-73,2 1 1,-9 6 286,4 0 1,-5 1-14,0-2 0,-4-1-193,-6 7 0,0-5 14,0 4 1,0-6-293,0 2 1,-6 1 56,-4-2 1,-2-4 123,3-5 0,-4-2-31,3 2 0,-8-2-85,-2-3 1,-1-3-4,1 2 1,2-2-154,-6-2 1,4 0-279,-4 0 0,4-5 221,-4 0 0,6-5-383,-2 6 0,-1-8 44,1 2 1,1-3-160,4-1 0,5-1 19,0 0 45,1 1 629,0 5 0,-4-10 0,5 2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50.9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7487,'10'0'-219,"0"0"341,-7 0 1,5-5 210,-3 0 33,-3 1-27,11 4-159,-11 0 1,9-2 166,-6-3-178,0 3-63,1-4 0,1 4-73,3-3 1,-2 4 74,-3-4-188,3 3 1,7 2-550,-1 0 479,1 0 1,0 0-297,0 0 211,-1 0 75,1 0 1,5 0 159,-1 0 0,1 0 0,-6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37.01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294 30 8051,'-15'15'-1863,"6"-2"1648,-1-4 0,5 0 215,-5-5 0,7-2 0,-10 5 0,11-1 0,-6-4-6,3 3 6,3-4 0,-4-1-1,-1 0 1,6 0 169,-6 0-162,7-6 0,0 3 126,0-7-96,0 6-1,0-9 1,0 10 18,0-7 28,0 7 0,0-5 26,0 3 7,0 3 12,0-4-46,0-1-10,0 6 20,0-6 6,0 1-4,0 4 513,0-5-414,0 21-55,-6-5 0,2 13-60,-5-8 0,4 3 76,-5 2 0,5-1-66,-5 7 1,5-6 41,-4 6 0,0-1-41,0 6 0,-4 1 1,3 3 0,-2-3-51,2 3 1,-1-3-17,6-1 1,-6-1-76,1 1 0,3-3 116,2-2 1,-1 1-153,1-6 0,0-1 124,5-4 0,0-5-176,0-1 140,0 1 0,0 0-14,0 0-28,0-7-86,0 4 126,7-7-13,-6 0 20,12 0 1,-9 0-6,5 0 0,-4-5 3,5 0-4,0 0 2,5 5 1,-1-5 4,1 0 0,0-1-6,-1 1 1,3 3-1,2-3 0,-1 2 0,7-2 0,-6 2-63,6-7 1,-2 5-2,1-5 1,4 5-14,-3-4 1,2 0 45,3 0 0,-6-5-10,1 5 1,-6 1-7,6-2 1,-7 5 4,1-5 1,-4 5 82,-5-5-117,-4 7 217,1-10 0,-7 11-57,0-3 1,-2 4-36,-7 1 0,4 0-52,-5 0 0,0 0 2,-5 0-109,1 0 0,-1 0 124,0 0 1,5 5-279,1 0 0,0 1 54,0-1 0,0-3-544,5 3 754,2 3 0,-11-7 0,5 6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51.7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104 44 8074,'0'-8'-656,"0"-5"0,0 10 1817,0-7-696,6 7 1,2-4 194,7 7-485,0 0 1,1 0 219,4 0 1,-2 7-162,6 3 0,1 4 203,4 6 0,0 3-3,1 6 1,-2 7-53,-4 3 0,2 5-221,-6 5 0,-2 5 29,-8 10 0,1 3-143,-6 6 1,-2 1-68,-8-1 0,-9-4 121,-11 0 1,-1-4-48,1-1 0,-2-7-368,2-13 1,-3-2 95,-1-3 0,1-4-60,4-11 1,-4-7-4,3-8 0,4-5-107,2 1 1,-3-4-395,3-1 1,-1 0 465,5 0 1,6-5-1576,-1 0 1891,0-6 0,-5 3 0,1-7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54.4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45 6834,'-8'0'1444,"-5"0"-976,11 0-12,-11 0 42,11 0-223,-4 0 76,6 0-164,0 0 1,6-5-37,4 0 0,3 0-222,2 5 1,1 0 18,4 0 1,3 0 16,6 0 0,6-5-102,-1 0 0,5 0-242,-5 5 0,6 0 62,-6 0 0,0-4-224,-4-1 1,-3 0-597,-2 5 1137,-4 0 0,-6 0 0,-1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55.9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0 5751,'-15'0'0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57.5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45 5751,'0'8'0,"0"-2"0,0-6 0,0 0 0,-7 0 189,5 0-175,-4 0 245,6 0 5968,0 0-6191,6 0 0,4 0 147,10 0 0,-2 0-26,6 0-153,1 0 152,11-6 1,3 4-468,10-3 0,-2-1-104,7 1 1,-5-5-325,5 5 1,-8 0 157,-2 5 1,-5-5 580,-5 0 0,-9 0 0,3 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58.9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74 8004,'0'-15'-407,"0"1"270,0-1 1,0 5 346,0 0 481,0 7-7,0-3-511,0 6 0,0 1 446,0 4-350,0 3 1,0 12 35,0 0 0,0 6 2,0-2 0,0 9-76,0 1 0,0 7 10,0-2 1,-2 4-85,-3 1-108,3 6 1,-4-4 0,6 3 0,0-2-254,0 2 0,2-8-357,2 3 0,-2-6 300,3-4 1,2-1-471,-3-14 1,3 1 91,-2-5 0,-2-5-821,7-1 1460,-7-5 0,10-4 0,-5-9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59.3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0 280 8008,'8'-15'0,"-1"1"-58,-7-1 121,6 0 1,-2 0 107,6 1 1,-1-1 63,6 0 1,5 1-20,-1-1 0,12 0 8,-1 1 0,9-1 1,0 0 1,8-3-33,2 3 0,5-2-2,-5 7 0,-5 3-58,-4 2 0,-8 4-210,3 1 1,-11 6-91,-4 4 1,-11 5 137,-4 4 1,-3-1 102,-2 7 1,-2 1-12,-3 8 1,-3-1 29,-6 6 1,-8-1-46,-2 1 1,-4-3-46,-1-7 0,-1 5 21,1 1 0,0-3-125,-1-7 0,1 1-199,-1-6 1,-4 1 132,0-2 0,-1-7-466,6 3 0,1-6 223,4 1 0,-2-3-971,6-7 1381,0 0 0,6 0 0,-1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2:59.8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74 7974,'0'-15'0,"0"0"-9,0 0 113,-7 7 0,6 0 334,-4 3-22,3 4-137,2-6-358,0 7 66,0 0 0,-5 7 327,0 2 0,-6 6-99,1 5 1,-3-2 197,-2 6 0,-6 6 196,-4 4-421,4 7 179,-7-4-108,6 14 1,-3-5 131,1 3-346,6 3 5,-4 7 1,9-4-403,4 4-425,2-4 781,7 4 1,2-5-1305,3 0 1028,9-13 1,4 1-932,7-12 781,-1-7 0,6-2-101,-1-6-497,0-7 907,1-2 0,1-7-719,3-4 929,-3-3 1,5-7 0,-7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00.6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441 280 7964,'0'-15'-170,"0"0"0,0 1 376,0-1-124,0 0 168,-6 1-192,4-8 150,-4 6-52,6-5 0,-2 6-89,-3 0-64,3 1 0,-9-1-22,6 0 130,-6 1 0,4 4 148,-3 0-312,-3 0 156,-1 2 0,-3 2-13,-2 6 0,1 0 25,-2 0 1,-1 0-169,-4 0 129,-2 0 0,5 6 19,-2 4 0,-4 5-18,4 4 0,2-3-80,3 4 0,2 1 94,3-1 0,1 6-135,3-1 16,3 2 0,7-2 115,0-1-440,7 1 222,1 4 0,8-6-358,4-3 290,-4-4 54,12-1 1,-5-2-106,6-3 92,1 3 1,-1-12-75,0 4 1,1-5-116,-1-5 226,1 4 143,-7-12-128,-2 4 0,-2-10 5,1-1 1,0 1 117,-6 4 0,-1-5 61,-3 1-26,3-7 1,-11 9 20,3-2 1,1 2 492,-1 3-155,0-1-99,-5 0-159,0 7 258,0 2-205,0 6 0,-2 0 57,-2 0 477,2 6-438,-5 9 1,2 8 398,1 6-401,-8 0 1,9 2 191,-7 4-487,0 2 53,2 7 0,-3 0-123,6 1 89,0-1 1,3 5 216,-3 0-303,4 0 60,-6-12 0,7-1 113,0-6-477,0-1 182,7-6-393,-6-2 377,12-13 1,-9-1-1,5-7 0,-4 0 60,5 0 31,-7-7-123,10-1 162,-4-7 0,4-4-46,-3-1 1,3-1-4,-4 1 1,3 2-41,-2-6-144,3-1 229,-5-4 0,5 4-60,-3 1 52,3-1 0,-5 1-77,7-1 1,-6 3-8,1-3 1,0-1-180,5 6 1,-5-1 127,-1 2 0,-5 7-139,1-3 0,-2 6-266,2-1 622,-4 3 0,6 7 0,-7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00.9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60 30 7951,'0'-8'365,"0"-5"110,0 12 52,0-6-250,0 7 55,0 0 69,0 7-235,0-6 1,0 17 114,0-3-115,0 3 1,0-2 166,0 4-442,0 3 165,0-1 1,-2 6 221,-3-3-966,3-4 526,-4 0 1,4-1-956,-3-1 550,4 1 341,-6 1 0,2-9-1095,0 2 1321,1-2 0,-3-4 0,-1-2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01.4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74 7968,'0'-15'0,"0"0"-236,0 1 258,0 5 1,2 1 883,3 3-527,3 4 0,13-6 157,3 7-38,4 7-193,2 1 0,-1 12 251,0-1-306,7 14 0,-5-7-162,4 13 0,-6 2 38,-4 8 1,1 2-34,-7 2 1,-1 5 129,-8-4 1,-3 3-323,-7 1 0,-2 5 88,-3-5 0,-8 3-607,-7-12 0,-7-2-24,-3-8 0,-1 7-305,-8-7 0,0 0-56,-5-9 1,5-7 1002,-1-4 0,-5-2 0,-8-3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38.7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60 74 8084,'-7'-10'-1290,"-3"1"644,4 5 872,-7-9-157,11 12-28,-11-6-6,11 1-6,-4 4 31,6-5 244,0 7 40,0-6-292,0 4 1791,0-4-1747,0 19-14,0-3-9,0 11 0,5-6 12,0-1-8,0 1-44,1 0 1,-3 4 47,7 1 0,0 6-3,5-10-247,-1 12 215,8-5 1,-4 6 58,6 1-201,1 6 130,4-5 1,0 6-71,1-2 69,6 2-2,1 7 1,2 0-130,1 0 121,-1-6-16,-2 4 1,6-4-3,-4 6 1,-3-1-12,-2-4 0,-3 2-6,-1-7 0,-1 7 13,1-2-105,-1-3 101,0 6 0,-1-11-16,-3 4 18,2 2-8,3-6 125,-6 5-116,11-6 1,-13-1 20,8 0 1,-6 2 3,1 4 1,-1-4-10,6 3 1,-6-5 5,1-4 1,-6 3 23,6-4 22,-7 4-50,10 1 0,-10-6-39,6-3 44,-6 3-23,10 0 0,-12-1 0,4-2 1,1 1 11,-2-1 1,1 4-31,-5-4 0,4 1 21,1-1 0,0-4 3,-6 4 1,1-4-9,0-1-23,-7-1 26,5 1 0,-5 0-15,7 0 17,-7-1-4,5 1 1,-5-2-7,7-3 8,0 3-1,-7-5 13,5 7-12,-5 6 0,7-6-1,-1-1 1,-1 1 0,-3-5 1,3 3 1,-3 2-1,3-1-1,2 1 0,0 0-6,-1-1 0,-4 1 6,0 0 1,0 1-26,4 4 1,1-4 21,0 4-1,-1-4 1,-5 5 0,4-4-3,-3 2 13,3-2-11,1-3 0,1 6-4,0-1 1,-2 6 2,-3-5 1,3 1 3,-4-2 1,4-2 22,2 2 1,-2-2 3,-3-3 0,3 6-24,-3-1 0,1 1 1,-1-5 3,3-1-8,-5 1 0,7 0 3,0 0 1,-5-1 4,-1 1 0,1 0-1,5-1 0,-5-1 90,-1-3-88,1 3-5,-2-5 1,5 7 82,-3 0 0,-2 0-67,2-1 1,-5 6-4,5-1 1,-5-4-19,5-5 1,-2 0 0,2 4 1,3 4-19,-4-3 1,3 3-10,-2-8 1,1 3 22,-6 2 1,6-2 5,-1-3 1,-2 1 20,2-6 16,-6 6 19,9-3-20,-12 1 0,11-1 62,-7-3-15,-1-4 50,-4 6-81,0-1-77,0-4 37,0 5-16,0-1-8,0-4-561,0 4 294,0 1 199,0-6-629,0 6 1,0-1-1,0 3 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03.4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59 7996,'-8'-14'19,"0"4"92,3 0 165,3 7 1,-4-5 204,6 3-115,0 3 86,0-4-330,0 6 231,0 0 1,0 6-85,0 4 0,-2 8 64,-3 1 0,4 8-115,-4-3 1,3 9-131,2 1 0,-1 7-72,-4-2 0,3 4-190,-3 1 1,4 5-63,1 0 0,4 1-294,1-1 1,5-5 87,-5 0 0,6-1-359,-1-9 0,-2 0-277,2-4 1078,-6-7 0,2-2 0,-6-6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03.7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0 236 7960,'2'-22'0,"3"-2"0,-4 3 254,4 1-85,3 4 0,0 1 0,7 0 0,1 2-62,4 3 0,-2-1 90,7 6 1,-1-6-87,5 1 0,2 3 53,4 2 0,-4-1-37,3 1 1,2-2-1,-2 2 1,4 4-64,-9-4 1,2 3-141,-11 2 124,6 7 1,-16 3-72,0 9 0,-7-1 126,-3 7 1,0-1 19,0 6 0,-8 1-91,-7 3 0,0-6-65,-4 6 0,-4-6 18,-2 6 1,-2-3-121,-3-1 1,1-6-61,-1 0 0,-4-1 144,0 2 1,0-4-407,4-6 1,6-5 137,-1-1 1,4-4-1083,1 5 1401,1-7 0,11 4 0,-7-7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04.1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15 8027,'-14'-8'-186,"-1"3"1,0 3 123,0 2 1,-4 2 859,-1 3 0,-1 3-197,1 6 1,4 8-91,-4 2 0,2 4-31,-1 1 0,3 7-176,-4 3 0,9 6-174,1 4 1,6 1 112,0 4 1,2 3-374,2-3 0,2-3 53,2-2 1,10-5-101,5-5 0,7 2-97,-1-7 0,3-1-368,1-9 0,0-2-118,1-8 1,4-1 283,0-3 0,6-3-222,-6-7 1,0-2-3,-5-3 700,1-3 0,6-13 0,1-2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05.0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309 324 7985,'8'-14'0,"-3"-1"-218,-4 0 1,-1 1 260,0-1 1,0 0 47,0 0 1,0-1 186,0-4-276,0 4 212,0-5-89,0 6 0,0 1 38,0-1 0,-4 0 49,-1 0 1,-7 1-18,2-1 0,-3 2 59,-1 3-18,-1-3-86,0 11 0,-4-4 24,-1 6 1,-4 0 0,4 0 0,-5 6 8,6 4 0,-6 10-73,6 4 0,-1-1-16,5 2 1,6 4-5,-1 5 0,7 6-173,-2-6 0,3 0 48,2-4 0,2-1-147,3 0 1,-2 1 68,7-1 0,1-4-126,9-1 0,-4-11 44,4 2 0,1-5 23,-2 0 0,1-4-238,-5-6 316,6 0 0,-5-6 1,4-4-80,-4-3 0,-1-2 80,0 0 1,-2-1-6,-3-4 0,1-1 78,-6-3-71,6-4 22,-9 12 1,6-11 184,-3 8 0,-3-6-112,3 6 184,-4-1-36,-1 5 268,0 7-308,0 2 1,0 7 185,0 4 0,0 8-77,0 7 1,0 6 138,0-1 1,0 4-87,0 5 1,0 2-99,0 3 1,0 2-16,0-7 0,0 7-43,0-1 1,0 0-18,0 0 0,0 0-52,0-5 0,0-1-205,0-5 1,0-6-108,0-3-248,7-4 169,-6-8 103,12-1 190,-11-7 0,6-7-43,-3-2 0,-2-9-49,7-2 1,0-6 4,5 1 0,-6-2 25,1-3-136,0 1 190,5-7 0,-1 3-168,1-6 0,-3 5 74,2-6 1,-6 6 119,12-5 1,-9 1-47,4-1 1,0 8 10,-5 7 1,3 6-233,1-2 74,1 4 0,0 8 19,0 3 1,-6 3-170,1 2 0,-5 2 8,5 3 1,-5-2 0,5 7 365,-7 0 0,3 11 0,-6 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05.5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45 7985,'-6'-8'67,"4"1"270,-11 7 209,11-6-352,-11 4 0,12-6 193,-4 3 7,3 3-401,2-4 106,0 6-61,0 0-68,7 0-85,1 0 157,0 0-54,5 0-34,-5 0 143,7 0-125,0 0 1,-2 1 39,-3 4 0,3-3 17,-4 3 0,5 3-5,0 2 0,-4 1 50,0-1 207,-7 10-245,10-11 0,-11 14 250,3-3-25,-4 3-150,-1 6 1,-1 1 129,-4-1-155,3 0-12,-11 1 0,5-2 36,-7-4 0,1 4 78,-1-4-259,0-2 64,7-1 1,-3-11 67,6-1 0,0-4-129,5 5-165,0-7 102,0 4 58,6-7 1,2-5-167,7 0-39,6-6 271,-4 2-392,10 1 215,3-5 0,1 5-40,3-7 0,2 1-134,-2-1 1,7-5-607,-2 1 418,-3-1 271,7 5 0,-12-4-508,3-1 374,-3 1 409,-1-3 0,-1-7 0,0-9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05.9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44 8017,'7'-15'0,"-6"7"0,7-3 0,-3 6 29,-3 0 3,11 5 0,-11 2 570,2 3 0,-2 4-139,-2 11 0,0 3-300,0 6 0,-2 6 154,-2-1-553,2 7 230,-11-4 1,5 12 45,-7 0 1,2 0-108,3-5 1,-6 0-726,6 0 387,-6 1-14,8-1 0,-6-7-891,5-2 1310,-4-4 0,4-9 0,-5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06.7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456 351 7975,'0'-14'0,"0"-1"0,0 0-113,0 1 0,0-1-154,0 0 1,0 1 221,0-1 399,0 0-143,7 0 0,-5-1 96,2-4-217,-2 4 1,-2-5 92,0 6 0,-2 1 25,-2-1 1,0-3 32,-6 3 1,1-3-36,-6 8-1,-6 2 68,-4-2 0,-3 7-97,-1-2 1,0 5 121,-1 5 1,-4 3-82,0 7 1,-6 1-41,6 4 1,5 0-25,4 9 0,7-1-139,-1 11 1,4-6-159,5 1 1,4 2 95,6-2 1,0 0-25,0-4 1,6-1 1,4 1 0,3-8-235,2-2 0,4-4 126,1-1 0,1-7-169,-1-3 1,-2-3 27,6-2 0,-6 0 24,2 0 0,-4-2 66,-1-3 1,3-3 70,-3-7 0,4 1 71,-4-1 1,-5-5-62,4 1 1,-4-6 135,0 6 0,1-3-37,-6 3 1,5 3 53,-5-4 1,0 4 45,-5 1 406,6 0-29,-4 1-264,5 5-6,-7 3 0,1 6 62,4 0 29,-3 0 0,4 1 393,-6 4-245,0 4 0,0 10-137,0 1 1,0 1 52,0-1 1,0 2 35,0 8 1,-5 1-23,0 3 0,-1 4-112,1 6 1,3 0 9,-3 0 0,-1 2-153,1 3 0,-1 1-88,1 4 1,3-3-94,-3-7 0,3-5 139,2 0 0,0-3-63,0-1 0,0-3-367,0-12 174,0-1 1,2-10-121,3-4 1,-2-4 132,7-1 1,-5-1 124,5-4 0,-5-5-58,4-10 0,1 2-3,5-6 0,0-1-9,-1-4 0,1-2-91,0-3 0,-1 3 32,1-4 0,0-2 49,0-3 0,4 3-80,1-2 1,-1 4 68,-4-4 0,1 7-103,4-3 1,-5 4 144,-1 2 1,-1 6-114,-8 3-256,7 4 51,-4 1-471,0 7 927,-1 2 0,-7 12 0,0 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07.1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59 7975,'7'-15'-183,"-4"6"183,7-1 0,-5 5 1316,4-5-350,-5 7-559,9-4 1,-12 14-99,4 3 0,-3 3 64,-2 1 0,0 8-137,0 2 0,-7 1-12,-2 4 1,-3-3-63,2 8 1,-3-3-114,3-1 1,-1 4-387,1 0 0,-3 1 242,3-6 1,-3 1-800,-1-1 0,4-5 108,0 1 0,2-7-1336,-2 2 2122,-3-4 0,5-8 0,-7-1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07.5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59 7903,'7'-15'-217,"3"1"1,-2 1 415,2 3 0,-1 3 435,6 7 0,2 0 28,2 0-494,-3 7 0,12-1 97,-3 4 1,-1 8 112,6-3 0,-4 9-79,8 1 1,-3 4 112,-2 6 1,1 4-14,-1 10 1,-1 3-176,-3 7 0,-4 6-142,-7 4-882,-5 3 902,-3 1 0,-9 1-113,-7-1 0,-1-6-108,-14-3 1,-4-5-198,-6-6 1,-5 1 107,0-10-1510,-2-3 1135,4-11 1,-4-1-1854,3 0 1282,-4-6 1154,6-1 0,1-4 0,6-4 0,1-2 0,0 1 0,-1 3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08.9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88 131 8016,'-8'-15'-171,"3"1"206,4-1 1,-4 0 113,0 0 0,0 6 307,5-1 84,0 0-141,0 2-69,0-5-102,0 11 1,0-3 214,0 10 0,-5 5-103,0 10 1,-2 4 53,3 10 0,0 2-149,-5 3 0,4 9-219,-5-4 1,7 3 143,-2-3 0,3 1-87,2-1 0,0 5-108,0 0 1,2-2-381,3-8 0,1 2-473,4-7 0,3 5 400,-3-4 1,3-7-470,2-9 1,-6-9 303,1-5 0,-5-4 643,5-1 0,0-6 0,4-2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39.64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30 7912,'-9'-2'-45,"5"-3"0,0 4-90,-1-4 368,4 3-300,-6 2 14,7-6 292,0 4-33,0-5-58,7 7 0,-4 0-11,7 0 0,0 2-24,4 3 0,1-2 17,0 7 0,1-5-39,4 5 1,1 0-7,3 4 0,4 1-124,-3 0 1,2-6 87,3 1 0,1 0-135,3 5 0,-3-1 88,3 1 0,-1 0-76,1-1 0,-3 0-7,4-5 0,-6 3 31,-4-7 0,2 0-11,-2-5 1,-4 0-95,-1 0 1,-9 0 11,-1 0 1,-5 0 90,5 0 1,-7-2 25,2-3-93,-4 3 239,-1-11-159,0 12 1,-1-11-37,-4 7 0,3-1-22,-3 1 48,-3 3 0,5-6-308,-7 3 259,7 4 0,-5-8-395,3 5 131,3 2-171,-4-5 533,6 1 0,0 4 0,-7-11 0,5 12 0,-4-6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09.3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44 250 8037,'0'-21'0,"0"5"102,0-4 1,0 4 87,0 1 1,7 0 0,3 1 0,3-1-6,2 0 1,4 6-75,1-1 0,6 0 5,-2-5 0,4 5 104,2 1 1,1 4-145,3-5 1,-3 7 101,3-2 1,0-2-6,-4 2 1,3 0-49,-9 5 0,-3 0 23,-1 0 1,-5 7-58,-6 3 1,-2 4-124,-7 6 1,0 3 124,0 6 1,-7 2 32,-2 4 1,-6 1-211,-5 3 0,2 3 41,-6-3 1,-1-1-63,-4 1 1,0-6 13,-1 1 0,1-3-244,-1-1 1,-4-3-187,0-2 0,-1-6 186,6-9 0,-2-2-387,-3-3 0,9-3-35,1 3 757,6-3 0,3-9 0,0-1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09.6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338 29 8032,'-14'-9'0,"4"1"363,0 3 1,0 4-81,-5-4 1,-1 11-54,-3 9 0,1 3 235,-7 11 1,2-1 229,-1 11 0,-4 2-295,3 8 0,4 3-102,2 7 0,-1 0-185,5 0 0,-1 0 78,11-1 0,0 0-261,5-5 0,2 3 102,3-7 1,1-2-583,4-7 0,3 0-55,-3-5 1,1-3-315,-1-7 0,3-4-271,-3-6 1,3-2 1189,2-3 0,-1-4 0,1-6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10.3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309 338 8004,'8'-22'0,"-1"0"0,-2 8 96,-1-1 0,6 0 100,-5 1 1,5-1 13,-5 0 1,1 0-14,-1 1 0,-3-1-101,3 0 0,-4 1 36,-1-1 0,0 0-180,0 1 1,-1-1 110,-4 0 1,-3 0 100,-7 1 1,-1 4-107,-4 0 1,2 7-10,-6-2 0,-1 3 4,-4 2 0,-1 2 34,1 3 0,1 3-89,4 7 0,-2-1 4,6 1 1,0 5 66,6-1 0,1 6-209,3-6 0,3 6 23,7-5 0,0 4-118,0-4 0,2 4-39,3-4 36,3-1 1,7-4 3,-1 0 0,3-7 137,2-3 0,-2-4 34,2-1 1,2 0-48,-1 0 1,0-6 100,-6-4 0,3 2-35,2-2 1,-2 0 137,2-4 0,-2-1-45,-3 0 0,1 5 183,0 1 0,-6 0 106,1 0 1,-5 2 97,5 7 276,-7-6-429,4 4 0,-7 2 39,0 10 1,-2 8-90,-3 1 0,4 7-50,-4-1 0,-2 3-59,2 1 0,0 1-117,5-1 1,-5 0-109,1 1 0,-1-3 91,5-2 1,0-2-237,0-4 0,0-2-32,0 2-385,0-9 442,0-3 0,1-7-247,4 0 248,-3 0-53,4 0 99,1-7 1,-4-1 13,7-7 0,-7 5 77,2 1 0,2-1-23,-2-5 0,4 0 90,-4 1 0,5-1-92,-5 0 1,6-1 80,-1-4 0,-2 2-70,2-6 1,0 0 6,5-6 0,-1 6-29,1-1 0,-5 1-10,0-6 1,-1 6-165,6-1 0,0 7 59,0-1 1,-6 4-52,1 5 1,-5-1 284,5 6 0,-7 0 0,4 5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11.0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191 74 8029,'0'-14'0,"2"-1"-12,3 0 1,-2 5 512,7 1 14,0 5 1,4-2-246,1 6 1,0 0-88,-1 0-146,1 0 0,0 5 119,0 0 1,-6 4-235,1-4 110,-7 7 0,4-4-89,-7 7 1,0-1-10,0 1 1,-7 0-82,-2-1 0,-4 6 10,-2 0 1,0-1 97,0-4 0,1 0-175,-1-1 1,0-1 33,1-3 0,-4 3-64,3-3 1,-3 1 83,8-1 1,2-2-326,-2-3 268,7-3 1,-4 4 123,7-6 1,7-1 100,3-4 0,4 2-10,6-7 1,-2 7-91,7-2 1,-6-2 220,6 2 1,-7 0-85,1 5 0,2 0 210,-1 0 0,0 0 55,-6 0 0,1 0 30,0 0 0,-5 0-44,-1 0 0,-5 7 63,0 3 1,-2 3-15,-2 1 0,-6 8-89,-4 2 1,-3-1-103,-2 2 1,-5-6 83,1 6 0,-7-6-217,1 6 1,-1-7-80,2 1 0,-3-4-87,8-5 1,-7 1-13,1-6 0,4 0-271,1-5 1,4 0-448,1 0 1,1 0-68,-1 0-437,0-6 1379,1-3 0,-1-12 0,0-2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11.3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30 8036,'7'-8'254,"1"-4"206,6 7-49,1 0 1,0 12-93,0 3 0,-7 9 23,-3 6 0,1 4 4,-1 5-133,0-3-12,-5 12 1,0-2 144,0 3-377,0 10 73,0-15 0,-5 7 127,0-7-116,-6 7 0,4-7-85,-3 0 1,-3-6-380,4-4 1,0 0 13,0 1 0,0-7-1142,0-4-205,-4-9 1744,4 3 0,-5-11 0,-1 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12.1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279 412 8124,'15'-15'0,"0"0"0,-1 1 0,1-1-414,0 0 225,0-6 214,-1 5 1,1-10 307,0 6 1,-6-6-127,1 1 1,-7 3 70,2-3 0,-5 2-76,-5-1 0,-3-2 14,-6 6 1,-6 0-38,0 6 1,-6 4 4,2 0 0,-4 7-9,-1-2 1,-1 3-60,1 2 0,4 0-21,1 0 1,1 7 9,-2 3 0,3 3-160,2 1 1,9 6 105,-4 0 1,5 4-156,0-4 0,-1 6-17,6-2 1,0 2 43,5-1 1,0 3-46,0-4 0,0-3-19,0-1 1,7 1-134,2-1 0,0-5 94,0-6 1,1-4-125,5 5 0,0-7 144,-1 2 0,6-3-26,-1-2 0,1-2-40,-5-3 210,-1 4-84,1-12 1,0 6 90,0-3 1,-1-3-68,1 3 0,0-3 116,-1-1 0,-1-1-12,-3 0 0,3 1 205,-3-1 1,-3 5 240,-3 0-41,-2 7 1,3-5 457,0 3-588,0 3 1,-10 2 89,0 10 1,-5 3-138,5 2 0,-4 6-88,4 4 1,-5-3 35,5 3 1,-5 1-25,5 8 0,-5-1-172,6 6 1,-1-4 104,5 4 0,-5-5-174,0 5 1,0-1 29,5 1 1,0-3-70,0-7 0,0-1 2,0-3 0,0 1-64,0-7 1,0-4-94,0-5-227,0-7 190,0 4 170,0-7 1,2-2 17,2-3 38,5 3-12,-1-11 0,5 5-134,-3-7 0,-2 2-30,2 4-148,-1-11 304,6 10 1,0-13-105,0 4-89,6-4 103,-5-7 0,7 1 42,-3 0 0,-2-1-45,6 1 0,-6-5 114,2-1 1,1 3-90,-2 7 0,-1-1 43,-8 6 0,3 1-237,-3 4 2,-3 7-38,6 1 119,-12 7 0,4 5-217,-10 0 482,4 7 0,-12-4 0,4 7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15.4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89 7782,'0'-15'-725,"0"0"762,0 1 582,0-1-249,0 7-172,0-5 0,2 11 89,3-3-156,-4 4 0,7 2 78,-3 4 1,-3-2 7,3 7 0,-3 2 55,-2 7 1,0 4 130,0 6 0,-2 2-15,-3 4 0,2-1-153,-7 10 0,7-3-221,-2 8 1,-2 3 95,2 2 1,0 0-397,5 5 1,0-9 58,0 9 0,7-11-88,3-4 0,1-2-95,-1-8 0,3-7-1186,-3-13 625,3 1 1,2-15 163,-1 0 807,-5-13 0,4-10 0,-5-6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15.8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44 175 7936,'0'-21'0,"-1"6"244,-4 1 0,3-1-60,-3 5 0,5-1-115,5 1 1,3-1 101,7 6 1,1-5 48,4 5 1,3-5-40,6 5 0,1-5 66,-1 6 0,5-3-96,1 2 0,4 3 17,-5-2 1,-1 4-80,-9 4 1,4 5-103,-4 5 1,-7 3 117,-3 2 0,-9 4-36,0 7 1,-3-1 62,-2 0 0,-2 6-205,-3-1 0,-4 0 118,-11-4 1,-3-1-108,-6 0 0,-1-1-49,1-3 1,-7 1-254,-3-7 1,-2 6-158,2-6 0,3 1 236,6-5 1,1-7-472,0-3 0,6 1-199,3-1 955,4 0 0,8-18 0,1-3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16.3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368 74 7972,'-6'-14'131,"3"-1"102,-7 0 1,5 5 197,-5 1-202,0 5 0,-4-2-20,-1 6 0,5 1 14,0 4 1,-1 4 62,-9 5 1,2 3 6,-6 2 0,4 6 97,-4 9 0,1-1-99,-2 6 0,-2 2 107,2 8 0,4-2-227,1 7 1,10-2-91,6 2 0,2 3-277,2-3 1,6 2 181,4-2 0,10-9-502,4-6 0,9-4 305,1 4 1,5-13-204,-4-1 1,6-4 118,-2-6 1,2 1-577,-2-11 1,2 0 148,-7-5 1,5 0-523,-5 0 1244,7-7 0,-3-8 0,6-7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16.8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339 265 7953,'-15'-22'-109,"5"-5"-57,0 8 0,0-1 271,-4 5 0,-1 6 199,0-1 0,6 2 355,-1-2-270,0-3-223,-5 11 1,1-4-16,-1 6 0,5 0-80,0 0 1,0 0 68,-4 0 1,1 6 28,3 4 1,-3 3 52,3 2-1,-3 1-21,-2 4 1,1-2-44,-1 6 0,5 2 12,0 9 1,7-4-202,-2 3 1,3-3 127,2-2 0,0 1-104,0-1 0,7 1 73,3-1 1,4-5-304,6 1 1,-2-7 21,7 2 1,-6-11-89,6-4 1,-2-3 92,1-2 1,4-2-21,-4-3 1,-1-3 104,2-7 0,-7-1 17,1-3 1,2-4 39,-1-7 1,-2 1-28,-8-1 0,1-1-1,-6-3 1,2 1-28,-2-6 0,-4 2-5,4-2 0,-5-2 76,-5 6 1,-3 1-2,-7 5 1,1 1 73,-1 3 1,0 6-110,1 9 0,-3-1-135,-2 6 1,7 0-14,-3 5 0,4 0-535,-4 0 539,7 6 0,-3 3 233,6 5 0,-7 7 0,4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40.1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15 7563,'-8'-2'-164,"3"-3"379,4 4 922,1-6-931,0 20 1,0-3-4,0 9 1,0 3-47,0-3 1,0 7 6,0-1 0,0 4-67,0 6 0,0-4 81,0 3 1,5-1-217,-1 1 1,1-3 103,-5 3 0,2-8-137,3-1 1,-3-6 33,2 6 1,0-9-280,1-1-195,-4 0-175,6-14 284,-1 6-197,-4-7 529,4 0 1,-6-7 0,0-1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17.2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60 57 7848,'0'-14'474,"0"6"104,0-6 57,-7 13 185,6-12-438,-6 11 1,7-3-118,0 10 0,0 0 37,0 10 0,0-2-76,0 11 1,-5 1-13,0 4 1,-5 1-81,6-1 1,-1 2-104,5 3 0,-2-3-304,-3 4 0,3-4 218,-2-2 0,2 0-637,2 1 1,0-2 12,0-4-310,0 4 1,0-12-208,0 4 1196,6-10 0,3-4 0,5-6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17.8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59 7905,'0'-15'84,"0"1"0,0 4 349,0 0 199,0 7-111,0-4 1,5 9 372,0 3-562,-1 3 1,-4 15 34,0 6 1,2 2 49,3 8 1,-3 5-253,3 5 1,-4 7-77,-1-2 1,0 3 60,0 2 0,0 4-135,0 1 1,0 0-749,0-5-382,0-1 996,0 1 1,0-8-1662,0-7 1158,7-6 1,-6-11 0,4-2-1918,-3-6 2539,-2-9 0,6-3 0,3-7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18.6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397 235 7787,'-6'-24'0,"-2"1"-292,0 2 0,-6 1 359,5 5 1,1 1 82,-2-1 0,0 0 1,-5 1 1,5-1 139,1 0 1,-1 5-19,-5 1 0,0 4-53,1-5 14,-1 7-108,0-4 1,1 7 27,-1 0 0,0 0-9,1 0 0,-1 2-175,0 3 163,0 3 0,1 7 82,-1-1-180,0 1 43,1 6 1,4 2 0,0 6-105,-1 1 111,4-1-89,1 1 1,6-3-123,0-2 0,0 3 154,0-4-522,6 4 343,-4-5 0,16 3-81,-4-7 0,4-1-92,-3-8 0,1 2-118,4-7 196,-4-1-28,6-4 105,-1 0 54,-5-6 1,5-2-2,-6-7 0,3 0 79,-3 1 0,8-1-24,-9 0 0,-1-4 144,-3-1 1,-2-1-170,2 1 442,3 4-227,-5-5 0,2 6 246,0 0 0,-7 5-173,2 1 0,2 4 210,-2-5-67,-1 7 361,-4-4-317,7 14-79,-5-6-4,4 19 0,-6-9 166,0 14 1,0 1 39,0 8-280,-6 4-70,4-1 0,-5 6-49,7-4 1,0 8 95,0 2 0,-4 0-221,-1-4 58,0-1-49,5 0-46,0-7 83,0 6 1,0-14-250,0 1-329,0-1 422,0-13-545,0 6 411,0-14 0,0-3-164,0-10 107,0 3 191,6-11 0,-2 5-221,5-7 229,1-6-53,-2 5 158,5-12-106,-4 11 1,5-10-72,1 2 266,0-3-157,-1-1 0,3 0-39,2-1 188,-2 1-39,4-1 0,-6 1-137,-1 0 99,1-1-48,6 1 1,-5-1-377,4 1 191,-4 6 18,-1 2-507,0 6 165,-1 7 74,-5-5-410,-3 11 898,-6-4 0,7 12 0,1 3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19.1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45 7842,'0'-10'318,"0"0"1,0 5 410,0-5 238,0 7-489,0-3-45,0 6-164,0 6 0,0 7 47,0 7-192,0 6 60,0-3 0,0 11-27,0 0 1,0 6-108,0-6 0,0 5-383,0-5 239,0 7 1,0-10-229,0 4 1,0-6-464,0-5 0,0 3-1489,0-8 2274,0 1 0,0-6 0,0 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19.9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29 7882,'1'-13'193,"4"4"1,-2 2 78,7 7 1,0 0 82,5 0 0,-1 2 143,1 3 0,1 9-86,4 11 0,-2 4 21,7 5 0,-6 6-88,6 9 1,-6 3-137,6 7 1,-7 6-95,1 4 0,-9-2-150,-5 1 0,-3-4-9,-2 4 1,-9-1-313,-5 2 1,-7-10-215,-9-10 1,-4-3 269,0-2 0,-11 3-1725,6-3 2025,-6-3 0,0-12 0,-7 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22.4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74 7883,'1'-13'-29,"4"4"1,-3-5 280,3 5 153,-4 2 51,-1-6 8,7 11-174,-5-4 1,4 8 0,-6 2 0,0 5 121,0 5 1,0 8-119,0 2 1,0 10 48,0 6 0,-2 2-90,-2 2 0,2 7-153,-3 3 1,-2 3-89,3 2 1,-1 4-188,5 1 0,0 0-122,0-6 0,0 1-442,0 0 0,6-7-340,4-3 1,3-11 463,2-9 1,-5-6-557,-1-8 1171,1-7 0,5-8 0,0-8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22.8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59 177 8006,'0'-28'0,"0"4"0,0-4 132,0 12 113,0-6 243,0 8-231,7-1 1,2 5-145,11 0 0,-2 7 84,6-2 1,1 4 28,4 1 1,1 0-5,-1 0 1,2 0-40,3 0 1,-7 6-52,2 4 1,-5 5-113,1 4 1,-4 2 80,-6 4 1,-5 8-166,-1-4 0,-5 4 77,1-4 1,-5 5 48,-5 1 1,1-1-171,-5-5 1,-6 1 57,-5-1 0,-11-1-101,2-4 0,-4-1-124,4-3 0,-5-9-141,-1 4 1,-4-5-22,5 0 0,-1-4-220,6-6 1,1 0 656,4 0 0,-4 7 0,5 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23.2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308 29 7915,'0'-8'-234,"-7"-6"0,4 13 907,-7-4 1,2 5-154,-2 5 1,-8 3-77,3 7 0,-4 6-73,-1 3 1,2 9 149,-6 1 0,-1 7-193,-4-2 1,1 6-111,3 4 0,4 1-135,7 4 1,5 3 80,4-3 1,5-3-387,5-2 1,5-5 8,10-5 1,3 0-281,6-9 1,2 1 150,3-12 1,-1-6-231,6-8 0,0 2-150,6-2 1,-6-2 273,0-8 0,-2-3-65,3-7 1,1 0 512,-7 1 0,0-1 0,-4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23.8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352 221 7942,'-8'-15'0,"1"0"55,7 1 55,-6-1 0,3 2 221,-7 3 60,7-3-225,-4 11 0,5-9 171,-3 6-172,-3-6 1,-1 9-7,-1-3 0,5 3 75,-5 2 1,0 0-63,-4 0 0,-1 0 49,0 0 0,0 2-17,1 3 1,-6 3 32,1 7 0,-6 1-8,5 4 0,1 3-71,4 6 0,0 0 1,1 1 0,4-1-121,0 1 1,7 4 109,-2 0 1,5 2-378,5-2 1,5-3 153,9 4 1,-1-9-284,7-2 1,-1-6 70,6 2 1,-1-5-65,0-6 0,1-2 73,-1-7 0,-4 0 88,-1 0 1,-1-7 39,2-2 1,-4-9 7,-7-2 1,1-6 1,0 1 0,-5 1 13,-1-5 1,-5 2-94,1-7 0,-4-2 45,-1 2 0,0-2-10,0 2 0,-1 3 62,-4-4 0,-3-1 94,-7 2 1,0 1-43,0 9 1,-1-2 138,-3 6 1,1 2-57,-7 8 1,7-1-88,-1 6 1,-3 0-121,3 5 0,4 2 148,5 3 0,2 3 47,-2 7 0,-3 6 0,5 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24.3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74 104 7908,'-15'-15'0,"5"5"0,1 0 0,0 6 288,0-6 21,-4 7 496,11-11-532,-5 13 1,9-7-303,3 3 0,-2 3 25,7-3 0,0 4 11,4 1 0,1-2 124,0-3 0,0 3-1,-1-2 0,6 2-8,-1 2 1,1 0-35,-5 0 1,4 0-128,1 0 0,0 5 143,-6 0-145,1 6 1,0-1 64,-1 10 0,-5-4-27,-5 3 1,-2 4 45,-2 2 0,-6-2-12,-4 1 0,-3 1 7,-2 4 0,-1 0-3,-4 1 1,2-1 57,-6 1 1,6-7-47,-2-4 0,4 2 8,1-1 1,0-5-54,1-6-25,5 1-169,3-2 170,6-1 0,11-9-141,4-3 0,10 2 35,-1-7 1,2 2-65,-1-2 1,4-1-111,0 6 1,1-6-140,4 1 1,2 2-23,-2-2 0,1 5-141,-6-5 0,-1 2 604,-4-2 0,4-9 0,-5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51.8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103 148 7837,'0'-15'-1334,"0"5"1080,0 0 584,-6 7-268,4-10 311,-5 11-160,7-11 1,-4 10-54,-1-7 132,0 7 99,5-4-193,0 1 184,-7-2 204,6 0-171,-6-6-247,7 13 0,-7-6 203,6 1 124,-6 4-112,7-4 86,0 6-273,-6 0 0,4 6 51,-3 4 1,4 8-5,1 2 1,-2 11 240,-3-2-262,3 10 1,-6 4-76,3 6 0,4 6 106,-4-1 0,3 11-167,2 9 1,0-6 82,0 6 1,0-10-253,0-1 0,0-2 53,0-2 1,5-7-140,0-3 0,6-10-57,-1-5 1,-2-4-65,2-6 0,-2-3-428,2-6 349,-3-7-12,-1-1-295,-4-1 106,4-4 7,-6 5 0,0-9-240,0-3 321,0 3 1,-1-9 37,-4 6 1,2-6-65,-7 1 0,5-3 508,-5-2 0,0-6 0,-4-2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24.7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45 7946,'14'-9'0,"1"-4"0,0 4 549,-1 2 0,1 1 38,0 6 286,0 6-146,-7 2-338,5 7 1,-12 6 331,4 4-305,-3 2-223,-2 9 1,-2 0-102,-3 3 1,2 4 29,-7-4 0,5 4-42,-4 1 1,-1 5 251,-5 0-1055,7 0 524,-5-5 0,5-5-885,-7 0 1,2-1 499,3 1 1,-1-8-1309,6-7 1892,-7-6 0,4 4 0,-6-8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25.5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265 162 7997,'0'-28'0,"0"4"47,0 2 1,0 8 164,0-1 1,-6 5 93,-4 0 0,2 2-144,-2-2 1,0 4-1,-4 6 54,-1 0 0,-5-5-46,1 0 0,-1 0 30,5 5 1,1 5-14,-1 0 0,0 6-63,1-1 0,4 3-13,0 2 1,2 0 0,-2-1 0,-1 3-163,6 2 1,0-2-133,5 2 0,0-1 128,0 2 1,0-4-53,0 4 0,5-4 11,0-1 0,6-6-222,-1 1 1,-2-2 55,2 2 0,0-3-92,4-7 0,1 0-9,0 0 1,-1 0 140,1 0 0,0 0 157,0 0 1,-6-7-109,1-3 0,0 2 204,5-2 1,-2 1-61,-4-6 0,5 5 97,-5 0 0,-2 1 163,-2-6 0,1 5 588,-1 0-208,0 7 102,-5-4 522,0 7-834,0 0 1,-2 7 57,-2 3 1,-3 9-89,-3 6 1,-1 3-243,6 1 0,-7 2 97,3 3 1,2-1-107,2 6 0,-1-4-48,1 4 1,0-7-198,5 3 1,0-6 8,0-4 0,0 1-145,0-7 0,0 1-676,0-5 379,0-7-76,0-2 387,6-6 1,-2 0-11,5 0 114,1 0 1,3-1 8,-3-4 1,2 2 132,-8-7 1,6 5-235,-5-5 303,7 0 1,-6-4-88,4-1 0,1 0 96,-6 0 1,2 1-72,-2-1 1,-4-5 82,4 1 0,2-6-55,-2 6 1,4-6 3,-4 6 0,5-7-14,-5 1 1,5 2 4,-5-1 1,6 4-77,-1-4 1,-2 6 53,2-2 0,0 4-213,4 1 0,-4 5 61,0 0 0,0 7-124,5-2 1,-6 4-53,1 1 1,-5 0-74,5 0 0,-7 1 41,2 4 1,2-2-131,-3 7 1,1-5 482,-5 5 0,7 0 0,1 4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26.1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89 7901,'0'-10'348,"0"0"-118,0 0 1,0 0 510,0 1-233,0 5-66,0-9-54,0 12-280,7-6 0,-4 2-64,7 0 47,-1 0 0,6 5-92,0 0 0,0 0 27,-1 0 0,1 0-66,0 0 0,-1 5 15,1 0 1,0 7 62,-1-3 1,-4 4 39,0 2 0,-7 6-2,2 4 1,-3 3-55,-2 1 1,0 0 42,0 1 0,-7-1-117,-2 1 1,-5 1 106,0 3 1,-1-3-133,0 3 0,1-8 66,-1-1 1,0-7-9,1 2 0,4-4-191,0-1 211,0-7-106,2-2 76,1-6-73,7 0 1,0-1 29,0-4 59,7 3 0,1-9-66,7 6 1,0 0-14,-1 5 0,1 0-17,0 0 1,-1-2-9,1-3 1,5 4 18,-1-4 1,7 3 28,-1 2 1,-2 0-120,1 0 1,1 0 46,4 0 0,1 0-185,-1 0 0,-5 0-15,1 0 0,-5 0-44,4 0 0,-6-5 40,2 0 345,-4-6 0,-1 3 0,-1-7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26.5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60 7964,'15'-10'-264,"-2"0"-104,-3-1 897,3 4 1,-5-4-112,7 6 0,0 0 93,-1 5 1,1 0-146,0 0 0,4 2 93,1 2 0,-1 5 5,-4 5 0,1 3-6,4 2 0,-9 4-122,4 7 1,-3 7 56,2 7 1,-1 0-253,-3 5 0,-3 4-110,-7 0 0,0 11-35,0 5 1,-2-4 159,-3-1 1,-8-4-842,-6-1 0,-8-5 340,3 0 1,-4-9-1019,-1 0 0,-1-8 76,1-7 1287,0-8 0,-7 6 0,-2-5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27.2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45 7961,'7'-8'8,"-6"-6"655,6 13-117,-7-12 68,6 11 13,-4-4-150,4 6 1,-6 6-97,0 4 1,0 10 124,0 4 1,-5 4-147,1 1 1,-6 6-139,5-1 1,-5 7-226,5-2 1,-5 3 117,5 2 1,-4 0-298,4 1 1,-2-1 148,2 0 1,4-7-261,-4-2 0,-2-1-193,2-5 0,0-3-1181,5-11-475,0 0 972,0-7 40,0-1 1130,0-7 0,0-7 0,0-1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27.6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0 163 7982,'0'-23'0,"0"-3"-165,0 6 0,7 0 94,2 6 0,0 4 626,0 0 1,6 5-160,5-5 1,1 7-158,-1-2 1,-3-1-90,8 1 1,-1 0 12,6 5 0,-2 0 10,-4 0 0,4 0-1,-4 0 1,4 0-81,2 0 0,-6 0 77,1 0 1,-6 5-88,6 0 1,-7 6-6,1-1 0,-7 3 1,-3 2 0,-5 1 120,1 4 1,-4-2-74,-1 6 0,-6 2-116,-4 9 0,-3-4 21,-2 3 1,0-1 22,1 1 0,-6-3-26,1 3 1,-6-8-140,5-1 0,-6-2-344,2 1 1,1-3 216,-2-6 0,1 0-497,-5-1 0,4-5 321,1-4 0,6-4-471,-2-1 0,-1 0 886,1 0 0,1 0 0,4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28.0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146 44 7979,'0'-9'0,"0"-1"441,0 6 97,0-9 232,0 12-434,0-6 1,0 9-76,0 3 1,-5 3 271,0 7 0,-6 1-141,1 4 1,-3 2 71,-2 8 0,0 1-81,1 3 0,-1 4-172,0 6 1,7 0-96,3 0 0,-1 2-135,1 3 0,2 3-47,7 7 0,5-7-275,5-3 1,1-2-81,0 2 0,4-9 180,1-1 0,4-8-737,-4-7 1,6-2 182,-1-8 0,-2-1-5,1-3 1,-6-3 799,2-7 0,2 0 0,1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28.6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206 148 8094,'0'-15'-12,"-1"5"384,-4 0-128,3 7 1,-4-5 216,6 3-107,0 3-356,-7-4 163,5 6 0,-6 2 351,3 2-349,-3-2 1,-7 11 82,1-3 1,4 3-25,0 2 0,0 4-86,-4 1 0,-1 6 101,0-1 1,2 2-240,3 3 0,-1-3 70,6-2 1,-2 3-180,3-4 1,2 7-67,-3-1 1,3 1-25,2-12 0,2 6-52,3-6 1,-2 1 79,7-5 1,-5-2 11,5-3 0,-5-4 55,4-6 1,1 0-5,5 0 0,-5 0 22,0 0 1,-1-6-88,6-4 0,-5 2 61,0-2 1,-2 0-3,2-5 0,3-4-13,-4-1 0,0-6 9,0 1 0,-4-2-110,5-3 0,-7-1 57,2-3 1,2 3 176,-2-3 1,0-2-127,-5 1 0,0 1 124,0 5 0,-2-1-55,-3 1 1,2 6 123,-7 3 1,2 4-166,-2 1 1,-3 7-73,3 3 1,2 4-448,-2 1 215,0 0 398,-4 6 0,-1 2 0,0 7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29.3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191 88 7984,'-6'-14'427,"4"-1"-67,-4 0 0,6 5 90,0 1-425,6 5 1,2-2 42,7 6 0,-2-2-155,-3-3 1,8 4 109,-4-4 1,4 3-113,-3 2 1,0 0-16,0 0 1,-1 5 92,1 0 0,0 1-93,-1-1 0,-4-1 122,0 5 1,-7-4-15,2 5 0,-3-5 87,-2 5 1,0 0 5,0 4 1,-2 1-86,-3 0 1,-3-1 2,-7 1 1,1 1-50,-1 4 0,-1-4 64,-4 4 1,4-5-69,-4-6 1,4 4 58,1-3 0,0-2-114,1 2 0,-1-6 41,0 0 0,5 3-66,1-2-44,5 0-59,-2-5 0,7-2 17,4-3 1,4 4 72,5-4 0,1 1 86,0 0 0,1 2-55,4-3 0,-4 3 242,3 2 1,-2 0 93,-2 0 1,-1 0 140,1 0 0,-5 5 171,0 0-217,-7 7 0,3-4 48,-6 6 1,0 1 142,0 0 0,-6 4-133,-4 1 0,-3 5-123,-2-6 0,-4 2-338,-1-1 1,-6-4-135,1 4 0,3-4-210,-3-1 1,2-5 11,-1 0 1,-2-7-361,6 2 0,-5-4-138,6-1-394,-1 0 1296,6-6 0,-1-9 0,0-8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29.6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0 8084,'8'0'195,"0"0"411,-3 0-67,-3 0 0,6 7 178,-3 3-468,-3 3 0,4 3 174,-6 4 1,0 2-161,0 8 0,0 1 15,0 3 0,0-1-159,0 6 57,0 0 0,-1 5 177,-4 0-506,3-6 1,-9 4-115,6-2 1,-5-4-271,5-2 1,-6-5 318,1-4-1323,3 2 1002,-6-4 1,5-5-83,-7-3 621,7-4 0,-11-2 0,2-3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52.41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132 265 8175,'0'-23'-51,"-1"4"0,-3 3 17,0 1 1,-1 0 123,5 0 1,0 1 94,0-1 1,5 0-158,-1 1 0,6 4 94,-5 0 1,7 0 67,-3-4 0,4 4-89,2 0 1,1 2 31,4-2 0,-2 2-7,7 3 1,-6 3-12,6-3 0,-6 4-109,6 1 0,-2 0 77,1 0 1,4 5-123,-4 0 1,-2 8 63,-3 1 1,2 1 52,-1 5 1,3 2-125,-8 3 1,3 3 100,-9 1 1,3 5-118,-2 1 1,-4 1 80,-6-2 0,0-3 0,0 3 0,-6 2 36,-4-1 1,-5-1 1,-5-5 1,-2-4-8,-8-1 1,-4-1-14,0 2 0,-7 1-38,2-7 0,1 1 48,-1-5 0,1-2-230,-1-4 0,3-2-33,7-7 1,1 0-171,3 0 1,-1 0 1,7 0 0,-1 0-747,5 0 253,7 0 878,-5 0 0,12-7 0,-6-1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30.4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221 235 8023,'2'-23'0,"3"4"-526,-3 2 0,4 3 395,-6-1 1,0 0 364,0 1 1,0-1-31,0 0 1,0 0 136,0 1 1,-5 4-100,0 0 1,-6 5-2,1-5 1,-3 7-195,-2-2 1,1-1 122,-1 1 1,0 0-105,0 5 0,1 0 4,-1 0 1,2 7-102,3 2 1,-3-1 122,3 2 1,-1 0-33,1 5 1,-1 4-98,6 1 0,0 0 61,5-6 0,0 6-163,0-1 1,0 1 122,0-5 0,0-1-151,0 1 1,5 0 5,0 0 0,4-6-137,-4 1 249,7-7 0,-4 4-8,7-7 1,-6 0-14,1 0 0,0 0 8,5 0 1,-1-7 54,1-2 1,-5 0-18,0 0 0,0-1 5,4-5 1,1 2 25,0 3 0,-6-3 83,1 3 1,-5 2 26,5-2 88,-7 7 0,5-8 600,-3 6-533,-3 0 0,3 12-1,-10 2 1,-3 6-56,-7 5 1,5-2 105,0 6 1,1 1-155,-6 4 0,0 5-155,1 1 0,1-1 74,3-5 1,-3 1-202,3-1 1,3-1 51,2-4 0,-1 2-197,1-6 0,0 0-399,5-6 184,0-5 76,0-3 57,0-6 241,0 0 0,2-5-1,3 0 1,-4-1 5,4 1 0,-2 2-73,2-7 132,-3 0 1,9-5-36,-6 1 1,2-1 55,-2 0 1,-2 0-53,7 1 0,-2-6-13,2 1 0,3-6-37,-3 5 0,3-6 7,1 2 1,1 1-95,0-2 1,1 1 77,4-5 0,-4 1-107,4 3 0,-4-1-103,-1 7 175,-1-1 0,-4 12-56,0 3 217,-7 3 0,4 2 0,-14 7 0,-1 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31.1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15 8022,'8'0'-505,"-1"0"1,-5 0 627,2 0 126,-2 0 71,5 0-183,-7 0 0,1 0 267,4 0-198,-3 0 181,4 0-237,-6 0 1,2 0 267,3 0-233,-3-6 0,6 4 40,-3-3-23,-4 4 18,12 1-68,-5 0-40,7 0-101,0 0 1,-5 0 100,-1 0-199,-5 6 0,7-3 63,-6 7 1,0 0-45,-5 5 0,-2-1-30,-3 1 1,-3 5 71,-6-1 0,-1 3-109,0-3 0,-4-3 76,-1 4 1,0-4-82,6-1 0,-1 0 66,0-1 0,2 1-177,3 0-60,-3-7 13,12 5 220,-6-11 1,9 4-13,3-6 0,3 0-60,7 0 0,-1 0 50,1 0 0,0 0 129,-1 0 0,6-1-113,0-4 0,-1 3 209,-4-3 0,0 4-51,-1 1 1,1 0 78,0 0 0,-6 0-11,1 0 0,-6 1 577,0 4-168,-2-3 1,-4 9-173,-2-6 0,-5 6-17,-5-1 1,-3 3-97,-2 2 1,1 0-132,-7-1 1,1 3-8,-6 2 0,6-2-221,-1 2 1,2-4 123,-1-5 1,-2 3-104,6-3 0,1-2-483,4 2 1,0-7 23,1 2-1193,-1-4 685,0-1-422,7 0 1461,1-6 0,1-2 0,-2-7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3:31.9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15 8022,'10'-2'-220,"0"-2"400,-7 2 0,10-5 63,-3 7 1,-2 0-155,2 0-54,-7 0 1,10 0 93,-3 0 1,-2 2 217,2 3-228,0 3 0,5 7 13,-1 0 0,-4-6-24,0 1 0,-5 0 30,5 5 0,-7 4-3,2 1 1,1 6-20,-1-2 0,0 4 10,-5 2 0,0 1-53,0 3 1,0 3-19,0 8 1,-5-1-125,0 0 1,-1 0 36,1 0 1,2 0-91,-7 0 0,7 0 86,-2 0 0,-2-4-132,2-1 1,-5-7 43,6 3 1,-6-4 17,5-2 1,-5-1-108,5-4 1,-5 3 76,5-8 1,-4 1-66,4-6 1,-5 6 1,5 0 1,-5-1-114,5-4 132,-6 0 0,3-2-103,-7-3 1,5 1 59,0-6 1,6 0-350,-6-5 572,6 0 0,-15 6 0,3 2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12.268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30 30 7024,'-15'-15'291,"7"7"-177,2 1 177,6 7-221,6 0 1,2 0 235,7 0 0,1 0-73,4 0 1,3 0 48,6 0 1,2 0-163,3 0 0,4 0 43,6 0 1,7 0-217,3 0 0,3 0 54,2 0 0,4 0-78,1 0 1,0 0-14,-5 0 1,-7 0-230,-3 0 0,-12 0-59,-7 0 0,-7 0 135,-9 0 1,-6 2-10,-3 3 0,-5-3 57,-5 2 0,-3-2 269,-6-2 0,-1 0-132,0 0 1,-4 0 153,-1 0 0,-6 0 21,1 0 0,3 0-148,-3 0 1,7-5 104,-2 0 1,-1 0 123,2 5 0,-1 0 5,5 0 1,6 0 2,-1 0 40,0 0-105,-5 0 98,7 0 0,2 7-39,6 3 0,1 3 53,4 1 0,3 8-91,7 2 1,-2 4-1,-3 1 0,3 2-11,-3 4 0,3 2 32,1 7 1,-1 0-190,-3 1 1,2-1 151,-7 0 0,0-2-199,-5-3 1,0 2-41,0-7 0,0-1 89,0-8 1,-7 1 39,-3-7 0,-3 1 7,-2-5 1,-4-7-4,-1-3 0,-6 1 0,2-1 1,-4 0-97,-2-5 1,1 0 95,0 0 0,-1 0-97,1 0 0,-1-5 36,1 0 1,0-6-106,-1 1 0,6 2 53,-1-2 1,2 2-168,-1-2 1,1-1-44,3 6 0,9-5-169,-4 5 3,4 0-127,3 5 54,1 0 1,7 2 62,0 3 1,7-2 458,2 7 0,5 0 0,0 4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13.114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265 177 8145,'0'-15'-781,"0"0"1,5 1 1084,0-1 0,-1 5-31,-4 0 0,0 6 189,0-6-323,0 6 0,-1-7-22,-4 6 1,2 0 39,-7 5 1,5 0 19,-5 0 0,5-5-48,-5 0 1,1 1 10,-6 4 1,5 1-21,0 4 1,-1-2 17,-9 7 1,4-5 57,-4 5 1,2 1-37,-1 9 0,3-2 90,-4 6 1,4-1-140,1 2 0,7 2-59,3-2 0,3 1-117,2-1 0,0 2 65,0-2 0,7-4-112,3-1 0,4 1 105,6-2 1,3-4-88,6-5 1,2-7 21,3 2 0,-1-3-146,6-2 1,-6 0 18,1 0 1,-3-12-41,-1-2 1,2-6 123,-2 0 1,1 2-14,-12-6 0,-1 4-35,-8-4 0,2-1 57,-8-4 1,1 1-49,-5 4 0,-6-2 111,-4 6 0,-5-4 21,-4 4 0,1 0-15,-7 6 1,6 4 120,-6 0 1,6 7-61,-6-2 1,5 3-78,-4 2 0,6 0 56,-2 0 1,4 0-39,1 0 20,1 7-40,-1 1 34,7 7 1,1-6-4,7 1 0,0-5 7,0 5 1,2-7 56,3 2 1,3-3-59,7-2 0,-1 0 49,1 0 1,6 0-38,4 0 0,-2 0-52,1 0 0,1-2 39,4-3 0,0 2-25,1-7 0,-1 0 35,1-4 0,-1 4-4,0 0 0,-1 0 151,-3-4 0,1 4-149,-7 0 0,1 5 470,-5-5-251,-7 7 325,-2-4-367,-6 7 0,-1 7 251,-4 3 1,-2 4-81,-2 6 0,-3-2-20,7 7 0,-5-1-204,6 5 0,-1-4 116,5-1 1,0 1-265,0 4 1,0-4 55,0-1 1,0-1-210,0 2 0,5-2-356,-1-4 203,8-3 0,-9 6-338,7-8 1,-5-4-61,5 0 13,-7-7 1,5 4-66,-3-7 791,-3 0 0,11 0 0,-5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13.360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30 74 8153,'-6'-21'-9,"-3"4"0,1 1-2,3 6-149,4 7 129,1-4-633,0 7 159,0 7 301,0 1 1,5 2 99,-1 0 0,1-5 104,-5 4 0,0 1 0,0 5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14.13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30 515 8073,'-7'-15'221,"6"0"64,-4 1 1,-2 4-76,2 0 0,1 5 38,4-5 1,1 6-88,4-6 1,-2 6 86,7 0 1,0 2-153,5 2 0,-6 0 87,1 0 0,0 2 66,5 2 0,-5 5-59,-1 5 1,-4 3-32,5 2 1,-7-1-187,2 7 1,2-6 150,-2 6 0,0-2-89,-5 1 0,0 2 106,0-6 0,1 4-221,4-4 1,-3 0-24,3-6 0,-4-4-46,-1 0 0,0-5 141,0 5-202,0-7-107,0 3 0,0-7 106,0-4 1,0-5-153,0-10 0,7 2 90,3-6 1,-2 4-39,2-4 1,-1-1 27,6-4 1,0 1-150,-1 4 1,1-4 235,0 3 0,0 4 384,-1 2 80,1 9 0,0-2-174,-1 8 0,-1 0 278,-3 9 0,2 3-107,-7 7 0,4 6 59,-4 4 1,2 1-143,-2-2 0,-2 4-42,7-3 1,-5 1-52,4-2 1,-4-3-129,5-6 0,-5 0-38,5 0 1,0-2 78,4-4-152,1-2 0,0-7 35,-1 0 0,1 0-100,0 0 1,-5-7 47,-1-2 0,1-6-43,5-5 0,-2 2 52,-3-6 0,3-1 62,-3-4 1,-2-7-197,2-3 1,-5-4 99,4-1 1,-5-5 5,0 0 0,0-6 32,1 1 1,-4 3 346,4 2 1,-3 10 128,-2 5 1,0 9 656,0 6-369,0 9-284,0 3 0,0 9-35,0 3 1,0 3-67,0 7 0,0 1 258,0 4 0,5 4-52,0 10 0,0-1-159,-5 6 1,1-4-96,4 4 1,-2-5-142,7 5 0,-2-6-123,2 1 1,3-3 111,-3-1 0,3-1-267,2 1 1,-1-3 121,1-2 0,5-4-161,-1-6 0,1-2-136,-5-3 0,-1-4-178,1-6 1,0 0 25,-1 0 0,1 0-155,0 0 0,-5-6 724,-1-4 0,1-3 0,5-2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14.336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1 148 8094,'0'-15'0,"0"0"0,1 2 722,4 3-334,3-3 1,15 7-358,7-4 1,6-2 45,8 8 0,1-6-658,4 5 0,-3-2 68,3 2 0,-5 4 513,-5-4 0,4-3 0,-6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17.37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309 588 7758,'-8'7'-1601,"0"-6"1180,3 4 421,3-3 0,-5-2 0,7 1 0,0 4 0,0-3 0,0 5 31,0-7 502,0 0-510,0-7 24,0 5 176,7-4-155,-5 6 17,4 0 34,1-7-4,-6 6 126,6-6-121,-1 1 1,-2 2 17,5-5 177,-5 5-176,9-2 214,-12-1-254,13 6 99,-13-12 35,12 11-143,-11-11 0,9 10 91,-6-7 0,2 5 21,-2-5-69,-4 7-4,6-10 63,-7 11 31,0-11-246,0 5 205,0 0-207,0-5-62,0 11 258,-7-11-272,-1 11 160,-13-4 1,5 1-42,-4 0 1,2 0 36,-2 5 1,2 2-15,-6 3-4,6 3 1,-10 3 43,4 4-22,-4-4-20,5 11 0,-3-1-31,6 3 40,1 4 0,-1 3 28,0 3-181,1-3 55,11 12 0,1-12-207,7 3 149,0 4 0,7-7 12,3 3 1,4-9-102,6-6 1,-2-2 104,6-3 0,-1-4-104,2 0 0,2-7-49,-2 2 154,-4-3 1,7-9-72,-4-3 89,-2-3 0,1-6-76,-4-1 173,-3-6-95,6-4 1,-4-2-72,-4-7 205,4-1-130,-10-4 0,2 0 9,0 0 1,-7-2 17,2-3 0,-3 2-79,-2-7 1,0 0 49,0-5 0,0 7 129,0 3 1,-5 8 11,0 2 0,-5 11 390,5-1-219,-6 9 238,9 6-119,-4 7-169,6 7 0,0 7-78,0 3 1,-5 9 189,0 6 0,-2 9-34,3 5 1,0 5-68,-6 5-129,7-3 1,-3 11 0,6-5 10,0 1 0,0 2 102,0-6-378,0 7 167,0-11 1,6 11-27,4-7 0,3-7-166,2-7 0,-1-4-104,1-2 1,0-6 135,0-3 0,-1-11-115,1-4 0,0-3 53,-1-2 0,1-7 76,0-2 1,-1-9 9,1-2 1,-2-6-24,-3 1 0,6-2 1,-6-3 0,6-1-3,-6-3 0,-2 1-150,2-6 188,0 0 32,-2 1 0,-1 2 203,-7 7 1,0 1 67,0 4 1,0 2 401,0 8-361,0 6 231,0 1-243,-7 7 1,4 11 69,-7 4-8,7 10-76,-4-2 1,2 6 262,1 0-272,-1 1 0,5 4 0,0 0 1,0-1-168,0-2 186,0-2-227,6 1-71,-4-7-36,11 4 141,-5-10 0,2 4-142,0-6 0,-1-2 63,6-3 0,0-4-108,0-6 1,-1 0 89,1 0-160,0-6 227,-1-3 0,1-5-148,0-1 1,-1-1 28,1-4 1,0-1 28,0-4 0,-2-2-7,-4 2-21,4-3 89,-4-1 0,5-2-73,1-3 289,0 9-97,-1-9 0,-4 11 77,0-6 1,0 7-104,5 8 1,4 1 419,1 8-183,-1-7-55,-4 11 0,0-4 55,-1 10 1,1 3-124,0 6 227,0 8-274,-1 1 1,-1 1-13,-3 1 48,3-1-33,-11 5 0,9 1-70,-6-1-88,0 1 164,-5-1-225,0 0 188,0 1 0,0-6-33,0 1 1,-7-7-112,-2 1 0,-6-2 66,-5-3 0,2-4-153,-6 0 1,4-7 144,-4 2-461,-1 3 312,2-6 1,-4 5-448,2-7 316,-3 0 93,6-7 0,-6 4-138,3-7 1,4 0-220,1-5 226,4 1-85,1-1 427,1 0 0,-1 1 0,0-1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17.606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44 8010,'0'-14'0,"0"6"-925,0-5 157,0 11 233,0-5 696,0 7-106,6 0-235,-4 0 180,11 0 0,-5 7 0,7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53.2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310 15 8072,'-10'-2'-244,"0"-3"0,5 4 40,-5-4 931,7 3-441,-10 2 0,10 2-78,-7 3 1,5 3 58,-5 7 0,0 6 119,-4 3 0,-1 6-106,0 4 1,-4 5 181,-1 10 0,-4 5-210,4 10 1,-5 9-20,6 11 1,-1 9-496,6 5 0,5 1 340,5-1 1,2-5-330,2-9 0,13-11 186,7-9 0,4-5-69,1-5 1,2-10-52,-2-10 1,3-3-85,1-2 0,-1-6-121,-4-3 1,-3-5 144,-6-6 1,1-2-267,4-7 1,-8 0 372,2 0-528,-9 0 0,2-2 666,-7-3 0,0-3 0,0-6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17.949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15 30 7996,'0'-15'1042,"-2"7"-702,-3 3-344,4 3 73,-6 2 0,7 2 299,0 3 35,0 10-145,0 7 0,0 10 81,0 2-89,0-3-81,0 11 1,5-4-66,0 6 123,6 0-44,-9 0 1,11-3-223,-3 3 61,3-10-62,1 9 1,-2-14-353,3 1 343,-4-1 9,10-6-266,-6-2 176,0-6 0,1-7-49,4-3-590,-4-3 461,5-2 0,-1 0-923,-1 0 611,8-7 297,-11-1 0,10-7 323,-6 0 0,6 1 0,-3-1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18.123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0 147 8040,'0'-23'0,"0"7"-348,0 6 0,7 0 279,1 2 0,18-5 212,3 3-197,10 4-105,-1-7 1,11 9-450,0-5 608,7 5 0,-11-9 0,6 5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18.62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0 148 9605,'8'2'652,"-3"2"1,3 5-512,2 5 76,3 1-54,-5 0 0,5 1-105,-3 4-51,-3-4 213,6 12-361,-12-12 171,6 5 0,-7-6 88,0 0 1,0-1-305,0 1 150,0 0-124,0-7 12,0 5-303,-7-11 261,-1 4 77,0-6 0,2-6-456,6-4 252,-7-3 77,5-2 0,-4-1-360,6-4 260,6 4 147,-4-12 0,11 5-128,-3-6 0,1 1 252,-1 4-114,10-4-1,-10 5 1,12-2 119,-2 1 122,3 6-178,0-3 1,4 6 215,-2 0-109,-4 7 22,7-5 1,-12 11 197,4-2-116,-4 2 100,-1 2 0,-5 0 74,0 0 0,-6 2-145,6 2 534,-6-2-395,2 11 1,-6-10 473,0 7-322,0 7-205,0-1 1,0 7 758,0-4-413,0 4-246,0 0 1,-5 5-26,0-4 1,0 6-135,5 4 0,0-3-187,0 3 0,0-3-24,0-1 0,0-1-262,0 1 1,0-6-48,0 1 1,0-7-435,0 1 1,0-7-487,0-3 568,0-5 289,0 2 436,0-6 0,0-6 0,0-2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18.816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45 58 7923,'-15'-22'-36,"7"13"-289,-5-11 151,11 18 1,-4-2 116,6 8 1,5 0-191,-1 5 1,8 1-76,-2 5 0,-2 0 322,2-1 0,-1 1 0,6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19.309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30 0 7958,'-15'0'996,"7"0"0,2 8-261,6 7-366,0 6-115,0 9 1,5 1 15,-1 3-48,8 4 1,-4 6-549,7 0 506,-1 0 1,1 0 181,0 0-470,-7 0 150,5-6 1,-6 3-275,2-7 153,-2-6 38,-7-1 0,0-10 27,0 2-158,0-2 259,0-9 61,0-2-370,-7-6 225,6 0-492,-12-6 215,11-2 6,-11-7-255,11 0 318,-4-6 1,6 3-136,0-6-194,0 6 273,0-10 0,0 5 132,0-6-76,0 6-14,6-5 220,-4 12-54,11-6 1,-5 8-237,7-1 674,0 0-329,-1 7 1,6-3 7,0 6 529,-1 0-411,2 5 0,-3 1 88,7 4 276,-7 10-334,3 1 1,-8 12 316,-3-3-238,3 2-66,-11 3 0,4-1 64,-6 1-177,0-1 1,-6 0 86,-4 1-52,-3-7 0,-4 4 93,-2-2-322,2-4 65,-10 0 1,9-8 221,-7-3-542,1 3 227,1-11 1,-3 9 48,6-6-738,1 0 519,-3-5 1,6-1-998,-4-4 642,4 3 103,8-11 0,0 5-276,3-7 1,3-4 807,-3-1 0,4-6 0,1 3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19.966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1 544 7935,'0'-23'208,"0"2"1,5 6 247,0 0 166,0 1 1,-4 6-292,4 3 0,-2 5-143,7 5 0,-2 3-6,2 6 1,2 3 48,-7 2 0,1-1-242,-1 7 43,-3-1-59,4-1 1,-4 5-38,3-4 0,-4-2 195,4-3-519,-3 4 297,4-6 1,-4 5-30,3-2-450,-3-10 198,4 9-249,-4-10 274,11-1-72,-12-2 75,13-6-6,-6 0 159,0-6 1,5-2-201,-3-7 0,3-5 78,1 1 0,-4-7 89,0 1 0,0-3 224,5-1-158,-1 6 158,-6-5 0,6 12 594,-5-4-442,-2 4-18,6 1 0,-10 7 380,7 3-311,0 4 856,4 7-674,1 2 0,-5 12 41,0-1 0,0 8 151,4-3 1,1 4-5,0 1-526,-1-6 31,1 5 1,0-12-74,-1 4 25,1 3 29,6-14 1,-4 9-295,2-13 140,-2 0 37,-3-5 1,1-8-92,0-7 1,-1-1 6,1-8-230,0-1 197,0-4 0,-2-7-48,-4-3 0,3-4-89,-7-1 0,0-2-538,-5-3 450,0-10 168,0 6 0,0-11-183,0 10-180,0 3 650,-7 1 1,4 9 757,-7 7-393,0 6 102,-4 20-271,-1 1 0,2 19 230,3 2 0,3 12 469,7 4-65,0-1-548,0 14 0,0-11 19,0 7-136,0 1 55,7-3-405,1 6 148,7-6 0,0 1 141,-1-4-617,1 4 368,0-7 0,6 5-51,3-7 0,-1-6-83,2-3 0,-2-4-656,1-1 0,2-7 360,-6-3 0,-1-4-960,-4-1 669,0 0 811,0-6 0,-1-9 0,1-8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20.132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0 118 7932,'8'-15'0,"5"1"-134,-3-1 1,8 0 97,2 1 0,6 6 191,-2 3 0,4-2-264,2 2 0,4-1-674,0 1 783,-6 3 0,6-4 0,-3 6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20.35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15 1 7930,'-8'0'2123,"2"1"-1376,6 4-222,0 3-246,0 0 0,0 7-39,0 0 0,1 0-11,4 4 1,-2-1-748,7 2 296,0-4 207,-2 5 1,5-6-1270,-3 0 659,-3 6 58,6-11 1,-10 9 566,7-9 0,0-3 0,4-1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21.06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0 15 7798,'0'-8'213,"2"1"884,3 7-613,-3 0-155,4 7-196,-6 1 0,0 12 168,0-1 1,0 7-42,0-1 1,0-2-16,0 1 1,0 2 78,0 9-324,0-4 61,0 5 0,0-7 262,0 0-521,0 1 154,0-1 0,0-1-262,0-4 216,7-2 57,1-8 1,6-1-79,1-3-26,0-3 26,0-7 0,1 0-96,4 0 1,-3-7 13,8-3 0,-7-8-61,2-1 1,-4-7 52,-1 1 0,-6-3-79,1-1 1,-7 0-4,2-1 0,-5 1 66,-5-1 0,2 1 230,-7 0 86,1-1-155,-13 7 1,4 4 84,-6 9 1,6-3-31,-2 3 0,4 4 393,1 1-270,1 3 84,5 2-155,3 0-72,6 0 1,2 5 50,2 0 1,5 0-51,5-5 0,6 0 5,-1 0 1,6 0-1,-5 0 0,6 0 2,-2 0 0,2 0 7,-1 0 1,1 0 87,-6 0 0,4 0 149,-4 0 0,-1 5 51,-4 0 1,-2 6-84,-3-1 0,1 3 152,-6 2-30,0 6-219,-5 2 0,0 1 52,0 1 0,0-2-53,0 1 0,-5 2-94,0-6 0,-5-1 198,6-4-306,-1 0 243,-2-1-179,5-5-76,-4-3 218,6-6-261,0 0 0,0-6-72,0-4 1,6-3-77,4-2 1,3-5 66,2 1 0,5-6-83,-1 6 0,6-7 155,-6 1 1,7 2 30,-1-1 1,1 6 214,-1-2 1,2 9-107,-2 1 1,3 7 556,1-2 0,-6 3-244,-3 2 0,1 7 40,-2 2 1,6 5 134,-6 0-968,1 7 368,-5-4 0,4 9-1234,1-6 693,0 6 335,-6-10 343,1 5 0,0-6 0,-1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22.094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30 74 8010,'-8'-15'0,"3"0"471,3 0-114,2 7 171,0-5-90,0 12-107,0-6 0,0 9-38,0 3 1,0 4 111,0 11 1,0 9-133,0 11 0,0 7-65,0 2 1,0 5-230,0-5 0,0 6 123,0-1 1,0 8-567,0 2 0,0 0 298,0-5 0,0-9-265,0-6 0,0-1-130,0-9 1,0-6-1173,0-9 917,0-9 816,0-3 0,-6-7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27.28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30 8141,'-8'-2'-622,"3"-2"0,2 2 447,-2-3 304,4 3 374,-6 2-303,7-6-18,0 4 832,0-4-935,7 12-24,-6-4 36,6 11 13,-7-11-49,0 4-7,6 1 10,-4-6-20,4 6 1,-4-2 52,3 0-54,-3 6 44,4-9 23,1 11-51,-6-5-3,12 7 0,-11-6 43,3 1-36,3 0-1,-6 5-26,11-1 18,-5 1 0,2 0 33,-1-1-49,-5 1 8,9 0 1,-7 1 52,4 4-46,3-4-9,-5 12 1,7-10-17,0 6 24,-7-6-5,12 10 1,-11-5 107,11 6-98,-4 1-53,-1-1 1,1 1 14,4-1 1,-4 0-17,4 1 1,1-3-7,-1-2 0,-1 3-43,-4-4 74,0 4-6,6 1 1,-5-4-5,4-1 7,-4 1-10,-1 4 0,0-4 58,-1-1-61,7 1 16,-4 4 1,6 1 7,-4-1 0,-2 0-20,2 1 0,2-1 3,-1 1 0,1-1-15,-1 0 1,-4 1-5,4-1 0,-4-1 32,-1-4-95,0 4 70,-1-5-14,1 6 17,0-6 0,-2 3 4,-3-6 1,3 1 1,-4-1-7,4-4-4,2 12 56,-7-12-49,5 6 0,-4-6 10,5 3 7,-6-2-15,5 4 1,-4-5 22,5 4-18,-6-4-3,6 12 1,-6-12 46,6 4-44,-5 3 0,4 0-22,-5 0 18,7 4 1,-6-5 2,1 2 0,0 4 1,5-4 1,-1-1-15,1 2 0,0-6-3,-1 6 1,1-7-32,0 1 44,0-2-5,6 4 1,-5-5-33,4 4 32,-4-4-6,-1 5-8,-7-4 10,11 4 1,-14-1-1,10-1 1,-3 1-1,2-5 1,1-1 1,0 1 1,-6 0 0,1-1 0,-2 1-50,2 0 47,3-1-1,-5 1 1,5 0-4,-3-1 3,3-5 33,-11 4-14,11-5 1,-6 7-19,2-1 131,-2-6-119,-1-1-1,-4 0 85,5 1-72,-7 0 54,6 5-49,-4-11-12,4 11 0,-4-10 51,3 7-39,-4-7 1,6 10-107,-7-5 93,7 0 1,-6 5-10,4-3 1,2-2 3,-3 2-3,8 0 4,-4 5-3,0-1 0,4 1-23,-7 0 16,6-1-7,-9-5 0,9 4 0,-6-3 1,5-2 13,-5 1 0,1-4-2,-1 5 1,-3-5 2,3 5-45,-4-7 44,-1 4-15,7-7 8,-6 0 741,6 0-919,-14-7-25,6 6 252,-6-6-518,7 7 160,0-7 91,0 6-111,-6-6 25,4 7 181,-4-6 38,6 4-272,0-4 164,-7 6 279,5 0-2090,-4 0 1268,-1-7 734,6 5 0,-12-4 0,4 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55.9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44 147 8102,'0'-10'-1527,"0"0"1596,0 7-47,-6-10 411,4 5-78,-11-7-119,11 1 0,-4 4-95,6 0 1,0 5 372,0-5-38,0 7-214,0-10-58,0 11 1,2-9 122,2 6-103,-2 0 11,5 5 1,-7 7 87,0 2 0,0 6-94,0 5 0,0 4 41,0 10 1,-2 6-308,-3 9 1,2 3 143,-7 7 1,7 1-344,-2 4 0,3 3 153,2 6 1,0-6-393,0-3 0,5-5 209,0-5 1,6-5-142,-1-10 1,2-8-629,-3-7-310,5-6 1345,-6 4 0,0-8 0,-2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22.45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1 338 7880,'0'-21'0,"0"0"-275,0-4 0,0-1 265,0 7 1,1-6 434,4 5 0,3-4-181,7 4 0,0 1-27,-1 4 1,8-1-16,2-4 1,4 5-4,1 1 0,2-1 59,4 5 0,-3 4-73,7 1 0,-6 3-125,1 2 1,-4 8 92,-6 7 1,2 8-107,-6 11 0,0 4 28,-6 6 1,-6 0-120,-3 0 1,-3 7 23,-2 3 0,-2-4-163,-3-1 0,-4-3-13,-11-2 0,-3-5 77,-6 0 0,-2-8-197,-4-1 1,3-2-82,-7-9 1,4 1-64,-4-5 1,6-7-6,-1-3 0,3-4 465,2-1 0,-1-6 0,1-2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22.893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294 28 7903,'-15'-5'128,"1"0"0,-1 0 301,0 5 0,1-5-235,-1 0 0,0 2-37,0 8 1,1 5 209,-1 9 0,-5 1-110,1 9 1,-1 4 298,6 11 1,-6 3-144,0 7 1,2 2 10,9 12 0,2-1-217,7 2 0,0 3-133,0-4 0,8-2-100,7-3 1,6-4-214,9-5 0,6-3-84,3-7 1,3-13 162,2-7 1,0-6-687,0-3 0,2-7 55,3-3 1,-5-5-158,0-5 1,0-9 947,-4-11 0,2-3 0,2-1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40.778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44 147 6365,'-8'0'116,"2"0"213,6 0-210,-7 0 40,6 0 1,-6-2-19,7-2 183,0 2-192,0-5 6,0 7 170,0-6-124,0 4-21,-6-4 213,4 6-284,-5 0 0,7-2 183,0-3-69,0 4-95,0-6 192,0 7-49,0 0-127,7 0 1,-4 0-121,7 0 0,0-2-22,4-3 1,3 4-88,2-4 1,6 2 0,9-2 1,-1 3-192,6-3-1,0-3 61,5-2 0,0 2 122,1-2 0,-1 2-239,0-2 0,-7-1 78,-2 6 0,-6 0-136,-4 5 1,-4 0-311,-7 0 717,-5 0 0,-6 0 0,-13 0 0,-6 7 0,-14 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41.31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74 15 8015,'-8'0'-458,"1"-6"524,7 4-56,0-5 0,-2 7 263,-3 0 282,4 0-345,-6 0 146,7 0-44,0 7 0,0 1 111,0 7-194,0 0 1,0 6 57,0 3-132,0 4 0,0 8 164,0 3-323,7 4 185,-6 1 0,6 6 133,-7 4-446,7 3 143,-6-4 0,6 4 206,-7-3-598,0 3 304,0-5 1,0-3-436,0-10 369,0 4 1,-2-7-72,-3 3 0,2-8-40,-7-6 1,2-3 16,-2 3 0,-1-4 121,6-6 0,-5-5-372,5-1 80,0-5-115,5 9-27,0-12-287,0 6 470,0-7 367,7 0 0,1-7 0,7-1 0,-1-6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41.919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60 7617,'8'-2'-431,"-3"-3"284,-3 4 184,-2-6 0,4 5 417,1-3-247,0 4 6,2-12-90,-6 11 75,12-4-11,-11-1 11,5 5 152,-1-4-256,-4 6 1,4 6 141,-6 4 1,0 3-8,0 2 1,0 8 78,0 6 0,0 7-113,0 8 0,0 9 134,0 5 0,0 9-356,0 12 1,5-3-88,0 8 1,5-3 94,-5 3 0,6-1 32,-1-10 0,-2-4-508,2-15 1,-2-5 68,2-10 1,1 0-684,-6-9 410,7-4 1,-11-16-221,4-1 919,-3-5 0,-2-4 0,0-8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42.913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16 30 8015,'-2'-8'98,"-3"3"296,4-3-207,-6 6 298,7-5-253,0 7 1,0 2 116,0 3 1,0 3-108,0 7 1,0 1 27,0 4-99,0-4 0,2 12 171,3-4-475,-4-2 172,6 5 0,-2-5 193,-1 2-285,1 4 53,2-12 0,-4 10-497,7-6 245,-7 0 148,10-6 1,-11-4-731,3 0 453,3-7 89,-6 4-511,11-7 472,-12 0 0,12-7-128,-3-3-273,-3-3 449,6-8 1,-10 3 282,7-6 0,-7-1 0,4-4 0,-7-1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43.122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30 30 7917,'-8'-8'-247,"-4"0"247,7 3-208,0 3-32,5-4 158,0 6 7,0 0 1,5 2 13,0 2-150,7-2-27,-11 5 157,12-1-307,-11-4 388,11 4 0,-11 1 0,4 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43.429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44 60 7917,'-15'-7'-941,"7"5"1207,-5-4-11,12-1-246,-6 6 21,7-6 17,7 7 1,1 0-84,6 0 0,1-5-5,0 0 0,-5 0-132,-1 5 0,1 0 108,5 0 1,-5-1-369,0-4 248,-1 3 1,6-4-107,0 6 291,-7 0 0,5 6 0,-5 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43.754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0 59 7917,'8'0'-121,"-1"0"193,-7 0 14,0 0 192,6 0-117,-4 0 1,6 0-23,-3 0 0,-2 0 19,7 0 0,0 0-184,5 0 0,-4 0 119,4 0 0,-4-4-175,9-1 1,-2-2-97,1 2 1,-2 4-253,2-4 1,3-2-118,-3 2 1,1-1 546,-5 1 0,6 3 0,2-4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44.056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30 15 7778,'-7'-8'233,"5"2"-204,-4 6 1,1 1 629,0 4-367,0-3 0,5 13 15,0-1 1,0 3-129,0 7 0,0-4-208,0 4 0,0-1 127,0 2 1,0 2-539,0-2 1,5 1-63,0-2 0,0-2-927,-5-8 1429,6 1 0,-4 6 0,5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56.5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0 191 8009,'0'-14'-491,"0"-1"-49,0 0 822,0 0 1,0 1-81,0-1 0,2 5-10,3 0 0,3 6-35,7-6 0,1 5-75,4-5 1,-2 2 55,6-2 1,1 2-10,4 3 0,2 3-2,3-3 0,-1-1-79,6 1 1,-6 0 12,1 5 1,-3 0-161,-1 0 0,-3 7-27,-2 2 1,-4 1 118,-6 5 1,-5-4-36,-1 9 1,-5 1 46,1-1 0,-10 6-45,-5-2 0,-8 4 26,-2 2 1,-6-1-99,2 0 0,-4 1 45,-2-1 1,1 1-7,0-1 1,-1-6 49,1-4 0,-1-2-7,1-3 1,5 1-6,-1 0 0,7-7-52,-1-3-49,2-3 42,3-2 0,7 0-316,7 0 373,13 0 1,3-5-6,4 0 1,3-2 100,1 2 0,4 4-131,1-4-1,1 2 140,-1-2 1,1 3-69,-1-3 1,0 10 108,1 5 0,3 3 28,-4 2 1,2 6 93,-11 3 1,-2 4-40,-9 1 0,3 1-72,-7-1 1,-2 1 79,-8-1 0,-3-4-41,-7-1 1,-1-6-33,-4 2 0,2-4-7,-6-1 1,-1-2-221,-4-3 0,-1 1 37,1-6 1,0 1-73,-1-1 0,6-3-330,-1 3 1,2-4 206,-1-1 0,3 0-1081,6 0 1340,0 0 0,-6-6 0,-2-2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45.412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15 119 7992,'0'-9'-1334,"-7"-4"1655,6 12 68,-6-6-215,7 1-75,0 4 94,0-5-56,0 1 1,2 4 17,3-3-123,-4-3 45,12 7 1,-9-6 39,5 7 0,-4-5-7,5 0 0,-5 0 40,5 5-198,-7 0 210,4 0 26,-1 0-103,2 0 1,2 7-19,0 3-6,-7 3 1,9 3-97,-8 4 1,1-2 68,-5 6 1,5-4-108,0 4 0,0-4 70,-5 4 0,5-6-94,0 2 0,0-4 78,-5-1 0,0 0-17,0-1 0,0-4-11,0 0-2,0-7-128,0 4 1,0-9 99,0-3 0,-2 2-48,-3-7 1,4 0 76,-4-4 1,3-6-66,2 0 0,0 1 53,0 4 0,0-4-12,0-1 1,0-1 104,0 1 0,5 4-93,0-4 1,1 4 111,-1 1 0,-1 2-83,5 3 1,0-3 90,0 3 0,4 2-76,-3-2 0,3 6 29,2-6 1,0 6 35,-1 0 1,1 2 110,0 2 0,-1 0 58,1 0 0,-5 6-108,0 4 1,-2 3 108,2 2 0,-2 5-66,-3-1 0,-4 7-181,4-1 0,2 3 93,-2 1 0,0 0-398,-5 1 0,5-1 52,-1 1 1,3-6-79,-2 1 0,-3-7 359,2 1 0,5 4 0,-1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29.83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30 74 5863,'-7'-8'267,"6"1"-102,-6 7 1,7-1-56,0-4 134,0 3 11,-6-5-17,4 7 147,-4-6-169,6 4 1,0-6 129,0 3-92,0 4-101,0-6-6,0 7 109,0 0 97,0-6-1,0 4-114,6-5 130,2 14-143,7-5 0,1 12-77,4 1 0,-1 1 35,11 9 0,-2 1-269,11 8 1,-3 4 14,8 6 1,-2 2-3,12 3 0,-6-4-87,1 4 0,-4-8-216,-1-2 1,-4-6-173,-1 1 1,-13-9-166,-2-6-199,-6-2 229,-3-3 302,-7-5 1,-3-3 380,-10-6 0,2 0 0,-7 0 0,-6-6 0,-7-3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30.273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309 45 7495,'0'-8'356,"0"-6"-137,0 13-402,0-6 156,0 7 174,0 0-172,0-6 203,0 4-96,0-4 111,0 6 226,0 0 0,0 6 12,0 4-42,0 3-232,0 8 0,-6 2 60,-4 6 0,0 1-14,-5-1 1,4 7-116,-9 3 1,2 4 186,-1 1-500,2 0 210,-10 0 1,4 0-78,-7 0 0,7-6-177,4-4 0,-1-3-788,6-1 545,-4-8 293,16 6 0,-5-16-1119,7 2 1338,0-9 0,0 8 0,0-4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31.13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30 30 6835,'-8'-8'-86,"0"0"142,3 3 1,3 3 56,-4-5-77,6 7 1056,0 0-970,0 7 0,0-4 389,0 7-336,0-7 58,0 10-38,0-11-33,0 11 1,0-5 4,0 7 0,0-5 28,0 0-52,0-1-95,0 13 0,0-6 25,0 3 0,0 3-19,0-3 1,0 7-8,0-1 1,2 3 6,2 1 0,0-1-18,5-4 0,-4 4-103,5-3-37,0-4 148,5 7 1,-1-12-238,1 4 215,0-4-102,-1-1 1,3-7-193,2-3 1,-2-4 143,2-1-605,-2 0 457,4 0 1,-5-6-166,4-4-366,3-3 466,-7-2 1,5-1 340,-6-4 0,0-3 0,-1-6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31.763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74 59 7946,'-7'-14'-382,"-2"-1"238,2 7 1,-1 0 164,3 3 340,3 3-296,-4-4-170,6 6 167,0 0 106,0 6-126,0-4 102,0 11 40,0-12-140,0 12 0,0-9 49,0 6-93,0-7 1,0 5-21,0-3-5,0-3 5,0 4 0,0-4-206,0 3 14,0-4 51,0 6 0,2-7 7,2 0-31,-2 0 0,5-2-64,-7-3-51,0 4 280,0-12-20,0 4 167,0-5 0,-2 1-102,-3 3 1,3 2 258,-2 3-141,2 3 56,2-4 58,-7 6-107,6 0 1,-7 0 74,3 0-73,3 0-364,-5 6 271,7-4 0,0 6-363,0-3-154,0-4-194,0 6 422,0-7 230,0 0 0,0 6 0,0 3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32.76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15 74 7931,'-5'-9'-538,"0"-1"455,0 7 222,5-4 105,0 1-119,0 4 0,0-6 147,0 3 244,0 3-299,0-4 156,0-1-123,0 6-19,0-6 100,7 7 129,-5 0-52,4 0 0,-1 2-64,0 3 1,0 4-4,-5 11 0,0 4-114,0 11 1,5 4-1,0 10 1,-1 5-56,-4 10 1,2 4-81,3 10 0,-2 6-245,7 9 1,-2-10 32,2 0 1,3-7-407,-3-8 0,3-7 291,2-7 0,-1-14-331,1 0 1,-5-14 21,0-7 0,-5-2-815,4-3 412,-5-6-145,2-1 1216,-6-7 0,-6 0 1,-3 0-1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33.479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0 59 7878,'0'-15'101,"0"1"0,0 4 141,0 0-170,0 7 248,0-4-1,0 7 303,0 0-325,0 7 209,0 1-227,7 13 1,-6 4 188,4 9-308,-3 3 1,-2 12 24,0 0 0,0 7-141,0-2 1,0 1 37,0-1 0,2 2-197,2-7 1,-2 3-309,3-8 1,2 0 233,-3-14 0,1 1-384,-5-12 0,2-6-67,3-8 114,-4-3 0,6-4 58,-7-3 1,0-3-32,0-6 1,-2-8 274,-3-2 1,2-4 223,-7-1 0,1-7 0,-6-2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33.838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30 132 7878,'-8'-8'476,"1"-5"-359,7 5 1,2-7-26,3 1 0,3 4 11,7 0 1,1 5 0,2-3 31,1 1 0,8-2 11,-3 4 1,2-5-50,-1 5 0,2 0-154,-2 5 1,-2 0 137,1 0 1,-6 0-31,2 0 0,-4 7-65,-1 2 1,-5 4 37,-1 2 0,-5 6-15,1 4 1,-4 3-11,-1 1 1,-6 0-100,-4 1 1,-3-1 55,-2 1 1,-4-3-118,-1-2 0,-6 1 0,1-6 1,2-1-188,-1-4 0,0 0 12,-6-1 1,6-1 67,-1-3 0,2 2-604,-1-7 872,3-1 0,-1-4 0,-1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35.742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280 689 7939,'-7'-14'-492,"5"-1"1,-9 0 264,6 1 601,-6 5-202,9-4 1,-9 10 393,6-7-246,-7 7-152,4-10 0,-7 11 130,1-3-163,-1 4 0,0 1 126,1 0-114,-1 6 0,0 2-1,0 7 1,1 0-7,-1 0 0,5 1-70,0 3 61,1-2-95,1 4 1,-4-1-91,7-1 0,0 2 78,5-1 1,0-4-166,0 4 1,0-4 120,0-1-270,0 0 68,0-1-113,7-5 245,1-3 0,7-6-159,-1 0 1,1-2-35,0-2 48,-1 2 75,1-11 1,-2 5-59,-3-7 157,3 0-25,-5 1 1,7-1-102,0 0 360,-1 1-134,-5 5 1,4-2 228,-4 6 1,0-5-127,0 5 1,-4 0 30,5 5 0,-5 0 55,5 0 1,-5 7 64,4 3 0,-5 3-170,1 2 0,1-1-34,-1 1 1,5 1-25,-5 4 0,5-4-253,-6 4-12,8-4 93,-4-1-2,0-7-93,5-1 125,-5-7 0,6-2 17,-5-3 0,4-3 14,-3-7-89,-3-6 108,6 5 1,-7-12-37,4 3 0,3-2-1,-3-3 0,3 1-6,2-1 1,-2 1 19,-3 0 1,3 1-8,-4 3 1,3 4-57,-2 6-7,3 7-18,-5 2 65,0 6 1,0 11 1,-3 4 1,-3 4 75,3 1 1,-4 3 87,-1 6 0,-1-1 431,-4-3 1630,3 2-1268,-4-4-367,6 0-365,0-2 1,-2-6-166,-3 0 1,3-1 160,-2 1-257,2-7 53,2-1 1,-2-7 131,-3 0-70,4 0 1,-6-2-170,7-3 191,0-3-38,0-13 0,0 4-679,0-2 0,0-4 26,0-1 143,0-4 241,0-2 0,0 3-117,0 2 466,7-3-95,-6 5 1,11 1-142,-7 2 0,5 4 138,-6 1 0,8 7 252,-2 3-130,3-3-49,1 6 0,6-3 249,0 10-146,6 3-40,-10 0 148,12 5-135,-5-4 1,5 0 51,-4 1-4,4-6-130,-5 9 0,1-12 74,1 4-208,-1-3 135,-1-2 1,-2 0-160,-6 0 162,0-7-15,-1-1 0,1-7-47,0 1 0,-7-1-11,-3 0 1,-4 4-129,-1-4 0,0 9 152,0-9-155,-6 3 143,-2 4 1,-7-3-26,0 6 4,1 0 14,-1 5 0,-1 0 42,-4 0 0,2 5-51,-6 0 0,1 11 259,-2-1 24,-3 3-217,12 3 0,-5-3 92,6 7 0,-3-3-57,3 3 0,-1 3 19,11-4 0,0 4-64,5 1 1,2-4 1,3-1 0,5-6-73,9 2 1,-1-4 95,7-1 0,-1-7-267,6-3 96,-8-3 14,6-2 0,-5 0-49,7 0 0,-3-7 57,-2-3 0,1-3-165,-6-1 1,1-1 149,-2 0 1,-2-4-94,2-1 1,-4-1 35,-5 1 0,3 2 40,-3-6 1,1 6 258,-1-2 1,1 4 70,-6 1 1,2 2 371,-2 3-202,-4 4-159,6 6 1,-7 1 61,0 4 1,0 3 153,0 7 1,0 5-93,0-1 0,0 6-114,0-6 1,0 6-172,0-6-90,0 8 222,0-11-295,0 12 105,-7-12 0,6 5 11,-4-6 1,3-5-87,2 0 1,0-6 25,0 6 29,0-7-346,0 4 188,0-7 59,-6-7 1,4-1-411,-3-6 245,3-1 45,2 0 1,0-4-152,0-1 1,5-4 132,0 4 1,5-5-54,-5 6 1,6-6 192,-1 6 1,-2-1 181,2 5 1,0 6-48,5-1 40,-1 7-140,-6-4 0,6 7 473,-5 0-200,4 7-98,-4 1 382,4 6-297,-5 1 1,2 6 66,-1 4-189,-5-4 26,9 0 0,-12-1 26,4 0-270,3-1 210,-6-4 0,6-7-179,-3-3 172,-3 3-12,4-6 0,-4 3-157,3-10-50,-4-3 147,13-7 1,-11-1-112,7-4 1,-6-1 100,6-4-57,-6-9 70,2 9 0,-1-15-59,0 5 1,5-6-107,-5 2 0,-1-10-68,-4-5 0,5-3 65,0-2 0,0 7 289,-5 3 0,5 10-29,0 5 221,0 3-127,-5 8-31,0 8 1,0 10 179,0 10 0,0 3-52,0 7 432,0 6-410,0 2 0,0 8 466,0 3-332,0 4-125,-7 6 1,6 5 185,-4 0-168,3 0-208,2 2 0,0-4-63,0 7 0,0-7 91,0 2 1,7-8-95,3-2 1,-2-6-60,1 1 1,0-4-323,0-6 1,5-8-630,-5-6 528,-2-7 256,6 4 0,-10-9-397,7-3 266,-7-9 38,10-3-150,-11-4 190,4 7 1,-1-8-92,0-2 1,5-4 44,-5-1 0,5-1 135,-5 1 0,4 4-13,-4 1 1,7 1 309,-2-2-90,-4 4-54,7 7 1,-6-1 229,3 0 0,3 7 8,-4 3 0,6 3 145,5 2 0,-4 2-93,4 3 1,-4 3 159,-1 7 1,-1 1-146,1 4 1,0-2 64,-1 6 1,-4 1 88,0 4-271,-7 1 2,4-1 0,-7-5-137,0 1-47,0-1-22,-7 6 0,2-2-214,-9-4 0,1-3-113,-12-6 0,1 0-295,-6-1 1,2-5 272,4-5 382,-4-2 0,-1-2 0,-9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35.943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1 148 7889,'0'-23'292,"5"-3"36,-1 6 0,8-3-110,-2 9-38,3-4-162,8 16 1,-3-10-719,6 8 309,1-1 204,4 5 0,-4 0-394,-1 0 284,-6 0 297,4 0 0,-1 0 0,2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56.8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30 8068,'-7'-8'614,"5"-1"-216,-3 4-223,4 4 971,1-6-1087,-7 14 1,6 1 130,-4 7 1,3 4-367,2 1 0,0 1-99,0-1 0,-5-2-303,0 6 1,0-4 273,5 4 304,-6-6 0,-2 10 0,-7-5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4:58.88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177 89 6820,'0'-8'-531,"0"0"665,0 3-29,0 3-76,0-4 56,0 6-36,0-7-30,6 6 51,-4-6 4,4 7-38,-6-7 6,0 6 205,0-6-212,0 7 0,0-1 266,0-4-180,7 3 146,-5-4-87,4 6 206,-6-7-175,0 5 184,0-4-137,0 6 572,0 0-648,0 6 1,-1 3 82,-4 5 0,-4 8-50,-5 2 0,-1 5 86,0 6 1,-1 4-195,-4 10 1,2 3 23,-6 7 1,6 6-46,-2 4 0,6-4-176,4-1 0,3-4-98,7-1 1,0-7 93,0-3 0,2-14-104,3-6 0,3-9-154,7-1 187,-1-2 1,1-8 112,0 1 0,-5-7-414,-1 2 195,1-3 86,5-2-286,0 0 270,-7 0-308,-2 0 157,1 0-113,-5 0 139,4 0-27,-6 0 146,0 0 0,-2 5-211,-2 0-101,2 0 519,-5 1 0,1-4 0,4 4 0,-11 1 0,5 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5:00.457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30 6690,'0'-8'177,"0"2"0,0 4-52,0-3-42,0 3 61,0-4 2,0 6 1308,0 0-1034,6 0-229,-4 0 6,5 0 155,-7 0-93,6 0 71,-4 6-120,4-4 1,-1 11 15,0-3 1,2 8-26,-2 1 0,-2 8-153,7-3 1,-5 4 132,4 1 1,-4 6-236,5-1 1,-2 5 57,2-5 1,3 1-229,-3-6 0,1 0 16,-1 1 1,2-7-426,-8-4-278,8-2 598,-11-9 1,8-2-321,-4-6 412,-4 0 1,6-1-170,-7-4 0,0 2 34,0-7 1,0 0 14,0-5 1,0 1 340,0-1 0,-7 0 0,-1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5:00.848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192 59 8153,'8'0'-990,"-1"-6"424,-7 4 355,0-4 395,6-1-76,-4 6 60,4-6-99,-6 0 0,2 6 50,3-4 30,-3 3-87,4 2 1,-6-1 262,0-4-187,0 3 307,0-4-188,0 6 129,0 0 0,-2 6-109,-2 4 0,0 5-112,-5 4 1,-1-1 2,-5 7 0,-1 1-45,-4 8 0,4-3-8,-4 3 44,4 4-417,1-7 211,0 11 0,1-10-58,-1 2 0,5-3-225,0-2 1,7-6 85,-2-3-490,-3-4 208,6-1 86,-4-1-420,6-5 494,0-3 0,2-6 366,2 0 0,-2 0 0,5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5:01.524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30 30 7995,'-8'-8'24,"1"1"0,7 6 370,0-4-304,-6 3 53,4-5 0,-5 9 355,7 3-364,0-3 0,0 11 0,0-4 187,0 5 1,0 0-85,0 1 1,0 5-91,0-1 1,0 6-141,0-6 0,0 2 146,0-1 0,0-4-232,0 4 1,5 1 67,0-1 1,2-2-153,-2-8 1,1 3-52,4-4 85,3-2 0,-5 0 7,7-7 0,0 0-333,-1 0 1,1-2 141,0-3 1,4-5-269,1-9 0,0 2-470,-6-2 1051,1 2 0,0 3 0,-1-1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5:01.78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30 45 8309,'-8'-9'0,"1"1"-155,7 3 357,-6 4-309,4-12 190,-4 11-366,6-4 57,0 6 1,0 0 0,6 6 1,2 2-1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2:05:02.698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30 45 7241,'-9'-7'-754,"1"1"1668,3-4-514,4 3-156,-6 1-3,7 4-290,0-4 32,0 6 324,0 0 44,0 6-25,0 2-104,0 7 0,0 0-79,0-1 1,2 1 73,3 0 0,-2 0-64,7-1 1,0 1 43,4 0 1,1 4-7,0 1 0,-1 6 3,1-1 1,1 4-142,4 5 0,-2 4 105,6 6 1,-4 0-219,5 0 1,-7 0 132,1 0 1,-3 5-197,-1 0 1,-7-1 130,-3-9 0,-3 2-175,-2-7 0,-7 0 105,-2-4 0,-5-6-81,0 1 0,-6-7-83,1 1 1,-6-2 46,5-3 0,1-1-211,4-3 0,-4 2 68,-1-8 0,0 6-341,6-5 1,4 0 187,0-5 0,5 0 475,-5 0 0,1 0 0,-6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0:27:23.0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88 8208,'9'-6'-1777,"-3"4"1857,-6-4 1,0 4 66,0-3-84,0 4 92,0-6-142,0 7 257,0 0-237,0-7 1,-2 6 87,-2-4-26,2 3 58,-5 2-44,1 0-44,4 0 1,-6 0 60,3 0-60,3 0 1,-6 0 29,3 0 9,4 0-33,-6 0 0,6 0 61,-4 0 63,3 0-71,-4 0 105,6 0-60,0 0 12,-7 0 122,5 0 28,-4 0-21,6 0-101,0 0-114,6 0 0,1-1 23,3-4 0,3 3-147,-3-3 1,3 2 87,1-2 0,-2 3-161,2-2 1,-7 2 13,8 2 1,-4-5-1,4 0-117,0 0 1,-1 5 104,1 0 0,-5 0-59,0 0 0,-6 0 135,6 0 1,-5 0 12,5 0 0,-7 2 15,2 3 0,-2-4 33,2 4-27,-3 3 0,6-6 198,-3 3-157,-3 3 1,4-5-36,-6 7 0,2-5 74,3 5 1,-4-5-62,4 5 0,-3-6-17,-2 6 0,0 0 17,0 5 0,0-5-7,0-1 0,0 1-23,0 5 0,-5 0 47,0-1-37,-6 1 1,4 0 7,-3-1 1,-1 1-23,6 0 1,-6-2 18,1-3 0,-2 3-134,2-3 1,-3-2 48,4 1 1,-3-4-18,2 5 1,-3-5 10,4 5 1,0-5-115,0 5 164,-1-7 0,0 8-25,0-6 1,5 0 15,-5-5-14,7 7 0,-5-6 200,3 4-176,3 3 0,-6-6 139,3 3-144,4 3 18,-6-6 0,7 6-44,0-3 35,0-4-6,0 6 1,0-5-9,0 2 20,0-2 10,0 5 0,0-6 17,0 4-4,0-3 20,0 4 42,0-6 26,0 0 54,0 7-43,0-6 11,0 6 78,0-7 26,7 0-100,1 0 0,7-2-55,-1-3 1,1 4 8,0-4 0,-5 3 0,-1 2 0,6-1-130,5-4 0,-1 3 62,-4-3 0,0 4-116,-1 1 0,1 0 60,0 0 1,-1-5-20,1 0 0,0 0-323,0 5 179,-1 0 123,1 0-43,0 0 337,-7 0-200,-2 0 255,-6 0-394,0 0-416,-6 0-292,4 0 258,-4 0 0,4 0 583,-3 0 0,3-7 0,-4-1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00:27:25.6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0 7768,'-8'0'-1857,"2"0"1890,-1 0 113,5 0 1,-6 0-9,3 0-52,4 0 28,-6 0-41,7 0 1,-1 0 45,-4 0 11,3 0-20,-4 0-3,6 0 1431,0 0-1311,6 0-39,-4 0-95,11 0-2,-5 0 0,2 0-38,0 0 1,-6 0-27,6 0-18,-7 0-19,11 0 1,-8 2-41,4 3 28,3-4 74,-5 12-69,7-5 27,0 7 1,-6-5-1,1 0 8,2 1 1,-4-3 7,2 2 1,-6 0 4,6 5 1,-5-1-14,5 1 0,-2 0-2,2-1 0,1 1-38,-6 0 0,5 0 38,-5-1 0,5 1-42,-5 0 1,4-1 36,-4 1 1,2 5-32,-2-1 0,-4 1 17,4-5 1,-3-1-3,-2 1 1,0 0 0,0-1 1,0 1 1,0 0 0,0-1 42,0 1 1,-2-2-37,-3-3 0,4 3-4,-4-3 0,3 3 17,2 2-103,-6-1 90,4 1-52,-4 0 0,4-5-9,-3-1 0,3 1 4,-3 5 16,4 0 1,-4-1 35,0 1-32,0 0 12,5-7 0,-5 5 7,0-3 1,0-2 6,5 2 0,-1-2 9,-4 2 1,3 3-14,-3-4 1,-1 0 1,1 0 1,-2 0-9,2 0 0,2 3-4,-7-7 0,6 4 12,-6-4 0,5 7-4,-5-2 0,2-2 16,-2 2 1,-1-6-35,6 6 24,-7 0 1,6 0 1,-4 0 0,-1-5 1,6 4 0,-5-4-4,5 5 1,-2-5-8,2 5-55,4-7 1,-11 5 45,8-3-24,-1-3 25,-2 4-16,5 1-10,-4-6 45,6 6 0,-2-7-5,-3 0 65,4 0-87,-6 0 224,7 0-2587,0 0 2021,0-7 373,0 6 0,7-6 0,1 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57.4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8108,'5'-15'0,"-1"1"-50,0-1 1,-1 2-81,2 3 1,-4 2 750,4 3-377,4 3 0,-6-4 226,7 6-268,-7 0 0,5 0-2,-3 0 1,-3 6-27,2 4 0,-2 0 0,-2 5 1,0-2 188,0 11 0,-2 2-11,-2 9 0,0-3-186,-6 8-108,7-8 1,-8 11 272,6-4-531,-7 3 206,11 3 1,-11 3 104,8 1-389,-1 0 188,5-4 0,0-6-327,0 0 310,0 0 0,1-3-68,4-6 0,-2-3-188,7-7 101,7-1-42,-1-4 116,12-7 0,-10-1 30,6-7 1,5 0-35,6 0 0,4-5-47,-5 0-181,7-6 177,-3 2 1,6-5-385,0-1 344,-7 0 1,-1 2 9,-6 4 1,4-5 272,0 5 0,1-11 0,-6 4 0,0-6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57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0 147 7547,'5'-15'0,"2"1"-692,1-1 538,-5 0 470,10 1-134,-5 5 1,7-2 195,0 6-184,-1-6 1,3 9-253,2-3 0,-2-1 114,2 1 1,2 0-167,-1 5 1,1 0 116,-1 0 0,-4 0-235,4 0 1,-4 0 95,-1 0 0,-5 0 132,-1 0 0,-5-7 0,2-1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57.9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16 177 8038,'-7'-21'0,"5"5"0,-4-6 0,6 8 504,0-1-303,6 7 1,4-5-112,10 3-45,3-3 0,6 3 42,1 0 1,5 5-257,5-4 0,0 5-527,0-1 528,2 4 1,-4 1-9,6 0 0,-5 0 176,0 0 0,-6 6 0,3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58.3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15 8341,'0'-8'-365,"0"1"1119,0 7 0,0 12-406,0 3-278,0 9 1,-2-1-158,-3 6 170,4 1 0,-12-1 0,11 1-607,-11-1 349,11 0 0,-11 6-137,3-1 1,-3 0-796,-1-4 1107,6-7 0,-12 4 0,4-4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58.9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30 324 8030,'2'-25'0,"1"2"615,2 2-360,0 8-32,-5 7-1,0 6-222,7 0 180,-6 0 1,6 6 181,-7 4 7,0 10-202,0-4 0,-5 12 167,0-4-103,0 4-64,-2 1 0,6 6 11,-4-1 1,-2 7-30,2-2 0,1 3-228,4 3 59,-7-1 0,5 5-420,-2 0 361,2 0 0,2 0 20,0 0-383,0-7 307,0-6 1,0-8-78,0-4-12,0-9-55,0-2 174,6-11 208,-4-2-155,5-9 0,-7-7-308,0-3 307,0 2 1,0-15-21,0 2 24,0-9 0,0 6-45,0-6 159,0 0-106,0-5 0,0 0-40,0 0-113,0 0 147,0-7 0,6-1-50,4-7-287,3 0 200,2 0 1,4 0 180,1 1-85,6 5 14,-10 3 1,10 12 73,-6 4-22,0 9 1,-1 6 384,1 9-226,-1 3 1,1 7-92,0 0 491,-1 0-351,-4 7 1,3 3 107,-3 9 1,3 1 87,-9 9 1,4-1-97,2 11 1,-5 2-97,0 8 1,0-1-196,4 5 5,1 1 0,-2 0 26,-3 0 0,3-5-128,-3 5 0,-2 0-441,2 5 0,-5-7 87,4-3 0,-4-8-520,5-2 672,-7-6 0,5 1-794,-3-10 544,-3-2 554,5-14 0,-7 5 0,0-5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59.1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1 147 7958,'8'-8'288,"-2"-5"1,-4 10-259,3-7 0,3 5 91,7-5 0,8 6-371,6-6 161,0 0 0,14 0-105,-4 0 59,3 7 230,3-10 1,4 11-703,0-2 414,-7-5 1,1 8 192,-4-4 0,3-3 0,2-1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59.5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30 7914,'8'-1'0,"-1"-3"27,-1-1 0,-4-1 162,3 1 568,3 3-405,-7-4 1,6 7 147,-7 4-250,0 3 0,0 9 132,0 2-433,-7 4 90,6 0 0,-12 5-223,3-4 221,-3 4 0,-2 3-561,0 3 1,1-2 314,-1 2 1,0-3-1316,1-2 1524,-1 1 0,0-1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6:35.8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1397 407 8126,'-5'-10'-860,"0"1"769,0 5 102,5-9-11,0 5 139,0 0 49,0-5-96,0 5 1,0-2-15,0 0 0,0 5 3,0-5 0,0 6 31,0-6 0,-1 5 62,-4-5 40,3 0-96,-4-4-77,-1 5 1,4-2 22,-7 6 1,5-5-6,-5 5 1,0-6-10,-4 1 1,-1 2-65,0-2 84,1 7-15,-8-10 0,4 10-10,-6-7 1,-1 5 7,-4-5 0,5 7-45,-1-2 1,1 2 5,-6-2 0,1 3-8,-1-3 0,1 4 3,0 1 0,-1 1-9,1 4 0,-1-2 19,1 7 0,0-5-4,-1 5 0,-1-5-5,-3 5 0,3-1 5,-3 6 1,3-5-22,1 0 0,1-1 23,-1 6 1,6 0-26,-1 0 1,6 1 6,-6 3 1,6-2-6,-6 2 1,6 3 5,-6-3 0,7 6-3,-2-6 0,-1 7 4,2-1 0,-1-2-1,5 1 1,-1 1 20,-4 4 1,4 1-5,-4-1 1,4 2 3,1 3 1,1-3 1,-1 4-29,0 2 15,1 1 0,4 4-10,0-3 0,2 2 1,-2-6 0,4 9-14,6-5 0,0 5 18,0-10 0,0 7-5,0-2 1,0 2-6,0-2 0,6 2 4,4-7 1,3 2-5,2-1 0,4-4 6,1 3 0,6-3 0,-2-2 0,4-1 0,2-3 0,-1 1 0,0-7 0,1 6 0,-1-5 0,1-1 0,-1-4 0,5-2-72,1-3 1,-1 3-89,-5-3 145,1-4 0,6 7 1,-5-10-2,3 7 0,-1-6 19,1 0 0,-3 0 4,3 1 1,-3-4-18,-1 4-93,-1-3 94,1 4 1,1-4-14,3 3 1,-5-4 6,1-1 1,-1 0-72,-4 0 1,2 0 60,3 0 1,-3 0-3,-2 0 1,3 0-5,-4 0 1,4 0 2,1 0 1,-4-4 49,-1-1 0,1-7-47,4 2 0,1-3-23,-1-1 0,-1-1-6,-4 0 1,4 1-6,-3-1 0,2-1 6,3-4 0,-6 4-8,1-4 1,-2-1 15,1 1 1,-1-1-6,-3 1 1,-2 2 79,6-6-78,-6 6 14,3-3 0,-6-1 95,0-2 1,-6 1-38,1-1 1,-5 4 9,5-5 1,-7 4-50,2-8 183,-3 9-165,-2-14 1,0 6 33,0-6 0,0-2-22,0 2 0,-2 3 50,-3-4 1,2 4-43,-7 2 0,5-2 12,-5-3 0,6 3 1,-6-4 0,5 4 2,-5 2 0,2-1-10,-2 1 0,-3 0-1,3-1 0,-1 1 7,1-1 1,-3 1 0,3 0 0,-3 4 41,-2 1 1,1 4 19,-1-4 0,0 1-12,1-2 1,-3 2 12,-2 4 1,2 2 22,-2-2 1,-4-2-35,-2 1 0,2-1-6,-1 1 1,4 4-31,-4-4 0,1 4-20,-1 1 1,-3 0-187,8 1 1,-6-1 130,6 0 1,-7-4-177,1-1 1,2 5 0,-1 6 1,4-1 3,-4-5 1,1 0 22,-2 1 0,2 4-136,4 0 1,2 7-279,-2-2 1,2-2 586,3 3 0,-7 5 0,-2 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01.1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45 103 7333,'-8'0'-232,"1"0"520,0 0-157,6 0 0,-6-1 95,7-4-36,-6 3 140,4-4-167,-4 6 0,6-2 218,0-3-238,0 4 1,6-11-43,4 7 1,-2 0 46,2 5 0,1-5-53,9 1 0,-2-1 42,6 5 1,1-5-154,4 0 0,2 0-27,4 5 1,2-5-157,7 0 1,5 0-227,0 5 0,0 0 206,-5 0 0,-1-5-174,-4 0 1,-5 1 95,-9 4 0,-4 0-267,-6 0 382,-7 0 1,-3 0 5,-10 0 1,-3 1 185,-7 4 1,-5-3-11,1 3 0,-7-4-35,1-1 0,-3 5 35,-1 0 0,5 0 38,-1-5 0,7 5-61,-1 0 1,-3 1 191,3-1 0,-1-3-46,5 3 1,6 1 216,-1-1-204,7 7 0,-4-4 39,7 6 0,0 1 72,0 0 1,7 4-88,2 1 1,-1 6-41,2-1 0,0 2 13,5 3 0,-1-1-101,1 1 0,-5-1 79,0 0 1,-7 1-113,2-1 72,3 7 1,-6-6-38,3-1 17,-4 0 1,-2-7-64,-4 2 0,1 2 71,-5-6 0,1 4-24,-2-4 11,-3-7 0,4 0 43,-5-3-227,-1-4 174,0 7 1,1-11-184,-1 3 177,0-3 1,1-2-95,-1 0 1,0 0-145,0 0 1,1-5-180,-1 0 254,0-7 0,6 9-114,-1-7 1,5 5-512,-5-4 426,7 5 332,-10-9 0,5 5 0,-7-7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01.4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0 7936,'0'9'-184,"-7"-3"118,5-6 315,-4 0 449,-1 7-466,6 1 1,-6 7-343,7-1 84,-6 1 0,4 5 141,-3-1-596,4 7 313,1-9 1,0 10-321,0-2 298,0-4 190,0 0 0,0 1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02.3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0 235 7890,'7'-29'0,"1"1"0,2 4 363,-1 4 281,1 4 0,5 8-39,0 3-478,-1 3-54,1 2 0,-2 7 113,-3 2 1,-4 1 56,-6 5 0,2-4-65,3 9 1,-3 3 34,2 1 0,-2 4-33,-2 1 1,0 6-205,0-1 0,5 5-138,0-4 0,1 0 150,-1 0 0,-1 1-227,5 3 0,-4 2 82,5-7 1,-5-5 19,5-4 0,-7-7-212,2 1-86,-3-2 390,-2-9 18,0-2-178,0-19 1,-2 2 125,-3-14 1,2 6 18,-7-6 0,2 1-11,-2-5 0,-1-1 46,6 1 0,-5-1-22,5 1 0,-5-2-15,5-3 1,-4 1 12,4-6 0,0 1 8,5-1 1,0-2 124,0 7 0,1-2-75,4 2 1,-1 9 103,5 1 0,1 6-83,5 3 1,0 7 74,-1 3 0,1 3-43,0 2 0,-1 2 110,1 3 1,0 5-69,-1 9 1,-1 2 1,-3 4 0,3 8 24,-3-4 1,-2 5-51,2 1 1,-2-4-135,2 3 0,3-3 142,-3-2 0,-2 6-216,2-1 1,-7-1 108,2-9 1,-2-3-126,2-6 0,-3 0 4,3-1 46,-4-5 91,-1-3 1,-1-8 20,-4-2 1,3-5-161,-3-5 1,-1-6 112,1 1 1,-2-6-47,2 5 0,4-6 49,-4 2 1,3-9-92,2-1 1,0 0 70,0 4 1,0-4-104,0 0 0,7-1 101,3 6 1,3-4 13,1 4 0,1-2 72,0 11 1,6 2-94,4 8 1,1-1 134,-2 6 1,4 0-28,-4 5 0,-1 7 181,2 2 1,-2 6-77,1 5 0,2 3 68,-6 6 1,1 2-168,-1 3 0,-4-1 12,4 6 1,-4-1-74,-1 1 1,-2 3 108,-3-2 1,1 0-390,-6 0 0,5-4-14,-5-7 0,-1-1-146,-4-4 1,0-2 30,0-8 0,-1-1-492,-4-3 903,-3 3 0,-7-11 0,0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02.7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 15 8075,'15'0'305,"-1"-7"1,1 6-21,0-4 0,-1 3-75,1 2 0,0 0 14,-1 0 1,6 2 90,0 3 1,-1 3-82,-4 7 0,-2 6 1,-3 3 0,3 11-1,-3 4 0,-4 10-139,-1 5 1,-3 6-21,-2 9 1,-2 4-210,-3 10 1,-3 2-86,-7-6 0,-4-1 95,-1-4 0,-4-2-416,4-4 1,-4-9 241,4-10 0,-5-5-337,6-5 0,-6-4 215,6-11 1,-6-3 419,6-6 0,-7-7 0,3-1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04.6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7640,'0'-9'-49,"0"1"127,0 3 293,0 4 1,2-6-70,3 7 1,0-5-222,9 0 1,-2 1-25,7 4 1,4 0-153,2 0 1,4 0-219,5 0 1,-1 0 173,6 0 0,-3 0-146,8 0 1,-8 0-85,8 0 369,-9 0 0,1 6 0,-7 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04.8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42 13 8046,'-14'0'-285,"4"-1"189,0-4 362,7 3 1,-2-3-110,10 10 1,5-3-238,9 3 0,4 1 98,7-1 0,1 0-179,3-5 0,3 0-116,8 0 0,-1 0-454,0 0 731,0 0 0,6-6 0,3-3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05.8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60 89 8090,'-2'-15'16,"-3"0"0,4 6 91,-4-1 1,1 5 170,-1-5 1,4 5 192,-4-5-266,3 7 100,2-3 1,0 22 55,0 4 1,0 9-156,0-4 1,0 9-58,0 5 1,-5 5-212,1 5 0,-6 8 72,5 7 0,0 6-130,5-1 1,0 4 87,0 6 1,0-6-680,0 1 1,0-7 299,0-9 0,5-5-388,0-4 1,5-12 798,-6-7 0,1-7 0,-5-9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06.2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0 309 8004,'7'-21'-30,"3"-2"0,3-1-137,1-1 0,3 7 260,2-1 0,6-3 220,9 3 0,4-2-79,6 1 0,-5 4-99,0-4 1,0 4-14,5 1 1,-6 2-37,-4 3 0,-3 4-8,-1 6 1,-7 0 9,-4 0 0,-4 1-129,-5 4 0,1 10 81,-6 9 1,0 4 35,-5 2 1,-5 6-51,0 3 0,-6 3 32,1 2 0,-8 0-104,-2 0 0,-1 5 95,1 0 0,2-4-226,-6-6 0,4-7 25,-4 3 1,-1-4-101,-4-2 0,0-6-111,-1-3 1,1-6 102,-1-4 1,1 2-33,0-8 0,4 1 292,1-5 0,-1-6 0,-4-2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07.7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263 1 8234,'-10'4'216,"1"1"0,4 0-22,-5-5 1,5 7 27,-5 3 1,0 3 107,-4 1 1,-3 3-99,-2 2 0,2 9 130,-2 6 0,-2 9-149,1 1 0,0 7 27,6 7 0,-1 8-248,0 2 0,7-1 65,3 2 1,5-7-279,5 2 0,3-4 146,7-1 0,6-9-121,4-5 0,-2-8-58,1-7 0,1-6-178,4 1 1,0-9-45,1-1 1,-1-2 137,1-8 0,-1-1-182,0-4 1,1 0 146,-1 0 0,-1-1 373,-4-4 0,4-3 0,-5-7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08.1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58 7962,'0'-15'73,"0"0"0,0 5 372,0 1-249,0 5 0,0 0 138,0 8 1,0 5-45,0 5 0,0 8-10,0 2 1,-2 4-78,-3 1 1,3 2 27,-2 3 1,2 4-124,2 6 1,0 0-178,0 0 0,0 0 8,0 1 0,0 4-317,0 0 1,0-2-694,0-8 736,6 4 1,-4-14-101,3 0 0,-3-1-873,-2-8 1308,0-7 0,0 0 0,0-5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6:37.5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1412 103 7952,'-13'-6'0,"1"-4"-73,2-3 0,1 3 93,-6 0 0,5 7 171,0-2 0,0-1-5,-4 1-115,6 0 0,-5 0 32,3 0 0,2 0-138,-2 5 1,0-5-12,-5 0 0,1 1 173,-1 4 0,-5 0-122,1 0 1,-3 0 2,3 0 0,3 0 21,-4 0 0,-1 0-16,1 0 1,-6 4-14,1 1 0,-2 7 20,-3-2 0,1 3-7,-1 1 1,-4 1-52,0 0 0,0 4 62,4 1 0,-4 0 21,0-6 1,-6 6-25,6-1 0,-2 3 73,2-3 1,1-1-46,-6 7 0,1-6 5,-1 6 1,3-6 2,7 6 1,-2-2-8,-3 1 0,7 4-4,-2-3 1,5-3 3,-1 3 0,2-1-33,4 6 0,2-1 24,-2 1 1,4 4 21,5 0 0,-3 2-27,3-2 0,2-1-2,-2 6 0,7-4-26,-2 4 0,4 0-4,1 5 0,0-5 15,0 1 1,0-6 11,0 5 1,0 0-40,0 5 1,1 0 19,4 1 1,-2-1-3,7 0 0,0 0-14,5 0 1,-1-2-6,1-2 1,0 0-25,-1-5 0,1-1 41,0-5 1,4 1-13,1-1 1,5-4 4,-6-1 0,7-4-5,-1 4 0,-2-4 2,1 4 0,2-6-70,9 2 1,-4-4 68,3-1 1,2 0-4,-2-1 1,0-4-55,-4 0 1,4-5 42,0 5 0,6-5-64,-6 4 0,0-5 56,-4 1 1,4-2-33,0 2 1,0-2 25,-4 7 1,4-7-4,0 2 1,2 3-71,-1 2 1,1-2-2,3 2 1,2-5 82,-7 5 0,5-6-24,-5 6 0,2-5 19,-1 5 0,-4-7-31,3 2 1,0-3 95,-4-2 1,2 0-79,-7 0 0,3 0 95,1 0 0,0 0-60,1 0 1,-1-2 13,1-3 0,-1-1 39,0-4 0,1-3-26,-1 3 1,1-3 28,-1-2 0,0 1-42,1-1 1,-1 0-1,1 0 1,-1 1 4,0-1 0,-4-5-67,-1 1 0,-1-2 3,2 1 0,1 2-9,-6-6 0,-1 4 10,-4-5 0,4 1 25,1-5 0,-5-1-75,-5 1 1,-2-2 73,1-4 0,3 0 1,-7-5 0,5-1-15,-6 7 0,1-7 76,-5 2 1,0 2-6,0-3 1,0 8 10,0-3 0,-1 4 4,-4 2 1,2 0 16,-7-1 0,2 2-35,-2 4 0,-3-4-2,3 4 0,2-2 61,-2 1 1,0-3-58,-4 4 0,4 1 6,0-2 1,0 1 7,-5-5 1,2 4 3,4 1 0,-5-1-9,5-4 0,-4-1-4,-2 1 0,0-1 17,1 1 1,-1-2-14,0-3 1,0 8 17,1-4 1,-1 4-1,0-3 0,-1 4 7,-4 1 0,4 1-34,-4-2 0,-1 2 4,2 4 0,-8 1-11,3-7 0,1 7-9,-1-1 1,4 4-67,-4 5 0,-1-3 81,-4 3 0,-1-3-49,1-1 0,-1 1-2,1 3 1,-2-3-11,-3 3 1,3 2-33,-4-2 1,4 7-127,2-2 1,-5-2 73,-1 2 1,-4 0-146,5 5 0,-2 0-211,2 0 0,-4 0 166,-6 0 0,0 0-601,0 0 906,6 0 0,-11 7 0,3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08.6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0 162 7953,'2'-22'0,"3"2"0,-3 4-593,2 1 340,5 7 0,-3-5 543,4 3 1,8 2 192,-3-2-380,3 7 1,-2-9 154,4 7 0,-3-1-85,8 1 58,-1 3-145,-1-4 0,3 6-79,-6 0 7,6 0 1,-9 1 144,2 4-300,-3 3 276,-1 7-118,0 0 0,-7 1-132,-3 4 0,-3-2 105,-2 6 1,-2 2-130,-3 9 0,-3-4 88,-7 3 0,-6-3-138,-4-2 1,3 1 52,-3-1 106,1 1 0,-4-7 94,3-4-89,-2-3 0,10-2 5,-2-5 0,2 3 1,3-7 0,4 0-25,0-5 137,7 0-107,-4 0 1,9-5 33,3 0-204,3-7 91,7 4 0,1-2 133,4 1-64,2-1 0,6-3-22,-3 3 94,2-3-75,-4 11-11,7-4 214,-1-1-89,0 5 1,-4-4-98,-1 6 157,-6 0-54,4 0 1,-3 6 1,1 4 182,-7 10-104,0-4 0,-11 12 144,3-4-45,-4 4-186,-1 2 1,-1-1 225,-4 0-139,3 1 1,-11-1-28,3 1-46,-9-1 0,2-6-8,-2-4 1,-3-2 0,3-2 1,-7-1 112,1 1-327,4-7 73,-7 5 0,7-11-414,-4 3 227,-2 3 137,10-7 1,-4 6-861,6-7 641,1 0 0,-1-5-977,0 0 603,1 0 691,-1-1 0,0-2 0,1-7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09.15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236 0 8006,'15'2'-11,"-1"3"76,1-4 1,0 7 398,0-3-237,-1 3-57,7 1 1,-3 9 152,7-4-124,-1 11 0,4-1 110,-3 11-139,-4 2 1,-6 14 170,-1 3-205,-5 3-91,-3 15 1,-6-4 109,0 11 0,-6 2-144,-4 3 1,-10 4-450,-4 5-1105,2-10 1500,-5 4 0,4-14-835,-7 1-51,7-7 586,-11-2 0,10-14-213,-11-7 1,4-12 194,2-7 0,-5-7 361,-1 2 0,1-7 0,5-2 0,-1 0 0,1-1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10.0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7949,'0'-9'-200,"0"-4"161,0 12-4,0-12 195,0 11 0,0-6 9,0 3 5,0 3 203,0-4-76,0-1-41,0 6 1820,0-6-1906,0 27 0,0-6-26,0 21 1,0-6 73,0 10 1,1 5-461,4 5 200,-3 7 0,6-4 169,-3 7-1014,3 6 636,0-4 1,5 2-98,-3-9 1,1 2-302,-1-7 0,2-7-587,-7-7 521,-1-11 287,3 4 432,-5-18 0,4 3 0,-6-13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10.4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0 265 8019,'8'-23'0,"0"2"0,-3 6-69,-3 1 98,4-1 1,1 0 301,3 1-353,3-1 199,1 0-211,8 1 167,-6-1 0,10 0 41,-6 0 1,6 6 40,-2-1-54,4 0 1,2 2-192,-1-5 144,0 11 0,1-4-5,-1 6 1,-4 0-8,-1 0 0,-1 1-46,2 4-160,-4 3 54,-7 7 1,-4 1-67,0 4 167,-7 3 0,6 8-124,-5 3 107,-2-3 0,5 10-41,-7-7 1,-2 6-2,-3-6 0,-1 0 46,-4-4-64,-3-1 50,4-6 1,-10 3-38,-1-6 36,-6-1-9,10-4 1,-12-5-340,4-1 188,-4-5 1,-2 7-362,1-6 1,0 0 50,-1-5 175,1 0-684,-1 0 956,8 0 0,-6-7 0,5-1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10.94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191 44 8103,'-2'-13'-393,"-2"4"151,2-4 742,-5 11-220,7-5 0,-1 7 229,-4 0-362,3 0 1,-6 7 147,3 3 171,4 3-318,-13 1 1,11 6 148,-7 0 291,1 6-303,-6 3 1,5 4 122,0 6-171,1 0-45,-6 12 1,0-2-169,0 10 18,7-10 1,-3 19-181,6-9 1,0-2-103,5-3-173,0 0-74,7-8 345,1 3 1,6-20-136,1 1 95,6-1 53,2-13 0,3 4-441,4-10 375,-4-4 0,11-6-179,-2 0-289,2 0 383,1-6 1,3-4-568,-7-10 482,7 4 1,-5-5 189,3 6 1,-3-5 174,-7 1 0,1-14 0,-1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11.3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1 104 7968,'0'-15'0,"0"0"71,0 1 20,0-1 1,0 5 105,0 0 0,0 5 197,0-4-283,6 5 1,-3-2 149,7 6-66,-7 0 0,6 0 133,-4 0-110,-4 0 200,6 6-238,-7 2 0,5 7 181,-1 0-169,1 6-63,-5 2 1,0 6-88,0 1 0,0 4 44,0 0 1,2 2-356,3-1 227,-3-4 1,6 5-518,-3-7 400,-4 0 0,11-1-67,-7-3 0,6 1-300,-1-7 355,-4 1 0,7-7-447,-3-3 370,3-4 1,2-6-293,0 0 309,6 0 1,-5-1-97,4-4-178,3-3 201,-7-7 1,10 0 303,-6 1 0,6-1 0,-3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11.5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44 103 7894,'-14'-6'0,"-1"-3"0,7 0-328,3-1 134,3 6 435,2-2-45,7-1 1,1 6-18,7-4-139,6 3 1,-3 1 40,6-4-288,1 3 245,-2-4 0,4 6-46,-2 0 1,1-2-101,-1-3 0,2 3-513,-2-3 253,3 4 368,-6 1 0,6-7 0,-5-1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11.7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43 148 7917,'-8'-7'0,"-5"-1"0,10-2-269,-7 0 169,7 1 0,-2-1 37,10 0 249,3 7 0,7-10-143,6 11-205,8-11 85,2 11 0,7-6 100,-4 3-344,-3 4 191,12-6 0,-8 2 27,5 0 103,2 0 0,-4-1 0,6-2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12.2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44 7996,'13'-6'0,"-1"-4"0,-3-2 0,3 3-246,7 2 104,-2 7 0,9 0 368,-6 0 0,6 7 459,-2 2 0,-1 11 110,2 4-499,-8 4 1,10 8 129,-8 3-71,1 10-126,-5 4 0,-6 7-164,1 4-1251,-7 9 1389,4 9 0,-9 11-147,-3 0-12,-3 7-246,-6-10 0,-3 3-614,-2-10 617,2 3 145,-4-17-859,6-4 593,1-7 1,-3-18-73,-2 4-697,2-9 462,-10-6 627,10-8 0,-10 1 0,4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13.3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59 133 8035,'-5'-15'0,"-1"0"-191,-2 1 1,3 1 99,-5 3 670,7-3-178,-10 5-216,11-7-86,-4 7 174,6-5 227,0 11 373,0-4 1,0 19-676,0 6 0,0 7 154,0 4-145,0 6-170,0 1 31,0 14 1,0-2-450,0 10 310,0-4 1,0 12 26,0-3-857,0-4 628,0 6 0,4-4-183,1-3 1,7 1-686,-2-11 673,-4-7 84,1-6 0,-2-13-715,-1-3 1099,1-4 0,-11-8 0,-2-1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19.6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45 162 8141,'-7'-8'-1378,"6"1"2128,-12 1-373,11 4-66,-11-4-250,11 6 1186,-4 0-1103,12-7 1,2 5 10,7-3 1,-5 4-19,0 1 1,0 0-16,4 0 1,3 0 24,2 0 0,2 0-22,4 0 0,4 0-29,1 0 1,2-5-82,12 0 1,-3-5 29,8 5 1,2-4-159,-2 4 1,5-7 114,-5 2 0,3 2-184,-8-2 0,2 2-29,-12-2 23,0 4 60,-4-1-185,-1 6 228,-6-6 54,-8 7-214,-9 0-18,-6 0 0,-1 5 125,-4 0 62,-3 0 22,-7 1 0,5-2-115,0 6 0,1-7 83,-6 2 0,0 1-241,0-1 25,1 7 146,-1-11 0,0 7-165,1-3 1,4-1 70,0 5 1,0-4 249,-4 5 0,-8-7 0,-1 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13.7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44 221 8023,'7'-21'-355,"-6"4"196,6-4 89,-1 6 0,-2 1 535,5-1-199,1 0 1,5 7 47,0-5-203,6 5 1,2-2 112,6 0 72,1 7-183,-1-10 1,5 10 112,1-7-74,-1 7 0,0-4 83,0 7-324,1-6 240,-6 4 25,-6-5-318,5 7 121,-12 7 1,5-4 94,-6 7-178,-7 0 67,-1 4 1,-7 6 74,0 0 0,0 6-29,0-2 0,-8 4-4,-7 1-183,0 1 180,-13 6 1,6-5-270,-8 3 120,1-3 1,-2-6-70,-4-1 103,4-6 0,-9 8 44,5-6-365,-6-7 231,10 0 0,-6-10-75,3 7-330,3-7 311,1 4 1,9-7 296,6 0 0,-6-7 0,-2-1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14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250 15 7988,'-15'-1'54,"1"-3"160,-1 0 0,0-1 58,0 5-75,1 6 1,-1 2 140,0 7 1,1 6-160,-1 2 1,0 7-1,1 1 279,-1 3 1,0 3-214,0 8 1,6 0 13,-1 4 1,7 10-251,-2 10 0,3-4 78,2-1 0,8-4-18,7-1 1,3-2 21,11-3 0,-3-5-543,9-10 1,-3 0 229,3-9 1,-4 1-463,3-12 1,-1-1 88,1-8 0,-1-3-146,6-7 1,0-2-336,5-3 1076,-6-3 0,11-13 0,-4-2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14.82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74 206 8003,'0'-19'-83,"0"-1"0,0 2 22,0 2 1,0 6 432,0 0 293,0 7 305,0-3-789,6 6 1,-4 1 213,3 4 1,-4 5-67,-1 10 0,-5 2 36,1 8 1,-6 1-77,5 3 0,-7 4-56,3 6 0,0 5-94,0 0 0,5 5-118,-1-5 0,-1 6-239,1-1 0,0-3 177,5-2 1,0-5-233,0-5 1,0-8-11,0-6-237,0-7 369,0-4 1,0-9 77,0-10 1,0-3-44,0-7 1,0-6-94,0-3 1,2-6 15,3-4 1,-4 1 114,4-6 0,-3 5-28,-2-5 1,5-2 8,0-8 1,0 3-47,-5-3 1,4-2 53,1 2 0,5-5 8,-5 5 0,6 0 41,-1 5 1,2 7 128,-2 3 1,3 7-70,-4 3 0,4 8-73,2 1 1,0 7 155,0 8 0,-1 0-116,1 0 0,0 5 219,-1-1 0,-1 8 52,-3-2 0,7 9 75,-8 6 1,8 3-146,-8 1 1,5 2 100,0 3 1,1 2-247,0 3 0,-1 4 102,1-4 1,0 4-103,-1 1 1,1 0 50,0 0 0,0 0-336,-1 0 1,1-1 113,0-4 1,-1-3-353,1-7 1,0-1 40,-1-4 0,1-7-168,0-8 1,-5-5-820,-1 1 707,-5-4 719,2-1 0,-6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15.0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1 118 7921,'0'-15'0,"0"6"0,0-1-378,0 0 270,6 2 0,4 0 162,10 3 0,7 3 356,8-3 1,5 4-292,0 1 0,4-5-145,5 0 45,3 0-782,7 5 640,-7 0 1,0-5-307,-3 0 0,-3-1 429,3 1 0,-10 3 0,-3-4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15.4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7930,'10'0'0,"-1"0"0,-5 0 0,2 0 0,1 0 1299,-6 0-539,6 7-380,0 1 1,-6 8 378,4 4-272,-3 3-327,-2 12 0,0 10 69,0 8 0,-2 11 128,-3 5-359,4 9-150,-13-3 0,11 10 481,-7-6-1630,7-1 1203,-3 2 1,6-16-1104,0-1 636,0-12 292,0-7 0,0-8-1081,0-7 581,0-6 309,0-1 559,0-14 0,6 5 0,2-5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16.6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7980,'0'-8'319,"0"-1"46,0 4 103,0 4 153,0-6 1,5 14-278,0 3 1,1 4-6,-1 6 1,-2 3-188,7 6 1,-7 7 72,2 3 0,3 5-324,2 5 1,-2-1 156,2 6 1,-2-2-561,2 2 0,3 1 306,-3-6 1,-2-5-593,2-4 0,-7-8 342,2 3 1,-3-11-698,-2-4 1143,0-10 0,-7-4 0,-1-6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17.20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1 206 7982,'6'-23'0,"-4"2"0,9 6 40,-6 0 1,7 1 150,-2-1 1,3 5 25,1 0 1,6 1 21,0-6 0,6 5-133,-2 0 1,4 2 53,1-2 1,2 2-111,4 3 0,-4 4 107,3-4 0,-3 3-115,-2 2 1,-4 0-49,-1 0 1,-6 7 76,2 3 1,-10 3-212,-5 1 0,-4 1 72,-1 0 0,-1 6-77,-4 3 1,-3 4 26,-7 2 0,-1-3-109,-4-2 1,-3 3 9,-6-4 0,4 2 106,1-1 0,-1-4 147,-4-6 0,1 3-102,4-4 0,2 3 79,8-12 0,-1 1-137,0-1-30,7-3 92,2 4 0,7-7-7,4-4 1,5 1-5,9-5 0,4 0-15,7 0 1,-1-3 87,1 7 0,-1-5-64,0 6 1,1-1 85,-1 5 1,1 0-80,-1 0 0,-5 0 257,1 0 1,-7 1 4,1 4 0,-2 5 30,-2 10 0,-2-2-145,-4 6 1,3 1 111,-7 4 1,0 2-57,-5 3 0,-7-3 1,-3 4 1,-4 1-41,-6-2 1,4-5 10,-4-4 0,-3-2-146,-1 1 1,1-4 58,-2-10 1,1 3-124,-6-4 1,3-2-39,2-2 1,-3-4-241,4-1 1,1 0-434,-1 0 1,4 0 802,-5 0 0,7 0 0,-3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17.6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45 7994,'5'-15'128,"0"0"1,2 7 277,-2 3 0,-2 4 171,7 1-129,-7 0-222,3 6-307,-6 2 90,0 7 1,0 5 287,0-1-340,0 7 43,-6-9 0,-1 9 256,-2-7-986,-5 7 552,13-9 1,-12 6-1120,3-4 660,3-2 637,-6 4 0,5-6 0,-7-1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18.1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7845,'0'-14'-281,"0"5"898,0 3 268,0 6-585,6 0 1,-4 6 96,4 3-115,-6 5 0,0 6 178,0-1-236,0 8 1,0-11-79,0 12 50,0-5 1,0 6 140,0 0-361,0 1 64,7 6 0,-4-5 318,7 3-675,-7 4 246,10-7 0,-4 5-351,5-7 258,1-6 110,0 5 0,-1-7-565,1 3 339,6-9 129,-4-2 0,5-11-465,-2 3 414,3-4 0,1-1-296,1 0 278,-7 0 1,8-6-128,-6-4 1,4-2-88,-4 3 0,-1-4-77,-4 3 511,0-3 0,6-8 0,2-2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18.35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1 118 8044,'14'-7'0,"1"-1"0,0-5-657,0 3 456,-1 4 0,7 1 165,4 0 0,8-5 296,1 5 1,7-1-381,-2 1 53,-3 3 1,6-6 129,-2 3-307,-5 3 124,1-4 0,-8 6 69,-3 0 0,-2-2 51,-4-3 0,-3 4 0,6-6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20.1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354 59 7779,'-5'-10'148,"0"1"240,0 5-27,5-9-360,-7 12 131,6-12-112,-6 11-131,7-5 1339,0 7-954,0 14-182,0-5 0,5 13 124,0-8-97,0 7 10,-5-4-21,0 11 1,5-6-153,0 8 210,0-1-116,-5 1 0,4 4-138,1 0 199,7 1-19,-11 0-194,6 3 63,0 0 0,-6-2 136,4-7-204,-3 0 127,-2 1 1,0-3-107,0-2 99,0-4 47,0-6 1,-2-2 8,-3-3 0,2 1 28,-7-6 0,0 0 123,-4-5-151,-1 0 1,-5 0 6,1 0 1,-1 0 23,5 0-270,1 0 224,-1 0 1,-1-2 41,-4-3-199,4 4 136,-5-6 0,6 2-158,0 0-59,0 1 154,1-3 1,-1 4-64,0-7 78,1 7-164,-1-10 165,7 11 1,0-4-315,3 6 4,3-7 253,-4 5-828,6-4-2066,0 6 2965,0 13 0,-7-3 0,-1 11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18.57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60 177 8044,'-15'-15'9,"0"1"164,7-1 0,-3 0 491,6 1-174,0-1-317,5 7 1,1-5-196,4 3 71,3 3 1,7-4 233,0 6-250,0 0-1,6-1 199,-5 4-772,12-5 462,-12 1 0,10 4 57,-6-3-868,6 4 601,-10 1 0,12 0 289,-3 0 0,2 6 0,3 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19.13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1 8066,'10'0'22,"0"0"89,1 0 0,2 0 238,2 0 63,0 0-119,-1 0 0,6 1 57,0 4 138,6 3-313,-10 14 0,12 0 131,-4 8 0,2 11 58,-1 3 1,1 11 197,-6 4-500,-1 6 1,-6 17-11,-3 6 0,-3 0-197,-7 6 1,-7 0-39,-3-1 1,-4 2 155,-6-2 1,-1-11-629,-4-4 0,-1-11 8,7-13 1,-8-10 178,3-9 1,-5-6-70,-6-5 0,-2-4-100,-7-10 637,6 3 0,-6-7 0,3 4 0,-1-5 0,1-3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30.7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59 7435,'0'-14'-324,"0"4"795,0 0-343,0 7 56,0-4 23,0 1 35,0 4 543,0-4-335,0 19-158,0-4 0,0 19-23,0-3 112,0 3-140,0 7 0,-6 3-31,-4 6-42,3 7 1,-4 1-80,6 7 1,0 0-218,5-1 1,-5 3-210,0 3 1,1-9 204,4 4 0,1-12-58,4-3 1,-3-1 25,3-9 1,1-1-261,-1-9 1,2-3-441,-3-6-249,-2 0 224,11-7 889,-11-1 0,4-7 0,-6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31.1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74 207 7976,'0'-22'-478,"0"6"1,5-7 341,0 4 136,7 2 0,-9-4 298,7 6 0,0 6-56,4-1 1,6 2-231,-1-2 0,3-2 74,-3 7 0,-1-1 70,7 1 0,-1 3-66,6-3 1,-6 4 38,1 1 1,-6 0-59,6 0 0,-7 1 1,1 4 1,-4 4-48,-5 5 1,1 3-8,-6 2 1,2 2-33,-2 4 1,-4 4 76,4 1 1,-3-1-55,-2 5 0,-5-3 30,0-1 0,-7-1 25,3 1 1,-4-6-56,-2 1 0,-1-3-3,-4 3 0,2-4-97,-6-6 1,-1 0 121,-4-1 1,-6-4-372,1 0 1,0-7 120,4 2 1,1-2-290,0 2 1,1-3 27,3 3 480,-2-4 0,10-7 0,-4-2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31.55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207 0 8117,'-9'0'0,"-4"0"-538,5 0 317,-6 7 0,4 3 1154,0 9-539,0 4 1,-5 11 167,1 1 0,1 5-188,3 0 1,-3 9-89,3 5 1,-3 3-42,-2 1 1,5 6-265,1 0 0,5-2 140,-1-8 0,4 1-138,1-6 0,6 4-416,4-9 1,3-3 236,2-12 0,5-1-271,-1-4 0,1 1 174,-6-11 1,3 3-246,2-12 0,-1 0 148,7-5 1,-6 0-148,6 0 1,-7-7 536,1-3 0,4-3 0,0-2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32.2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59 104 7995,'0'-9'-572,"0"-4"1,0 10 1261,0-7-295,0 7-238,7-10 1,1 11 2,6-3 1,6-1-29,0 1 0,4 0 16,-4 5 1,7-5-12,3 0 0,-1 0 21,6 5 1,-3 0-213,3 0 0,-4-5-307,3 1 0,-5-1-56,-4 5 1,-4 0 197,-6 0 0,-1 0-453,1 0 131,0 0 368,-7 0 1,-3 0 42,-10 0 1,-3 0 129,-7 0 0,0 0 0,1 0 0,-3 0 0,-2 0 0,2 5 0,-2-1 0,2 1 0,3-5 0,-1 5 0,0 0 0,1 0 0,-1-5 0,5 5 52,0 0 0,5 1 76,-4-1 0,5-1 146,0 5 0,2-4-95,2 5 0,0 1 149,0 9 1,0-2-18,0 7 0,2-1-105,2 5 0,0 1-48,5-1 1,-4 2 13,5 4 0,-7-4-97,2 3 0,-3-3 97,-2-2 1,0 1-81,0-1 0,0-1 13,0-4 1,-7 2 10,-2-6 1,-4 0-110,-2-6 1,0-1 60,0-3 1,-1 2-95,-3-7 0,2 4 64,-2-4 0,-3 0-123,3-5 1,-1 0 88,5 0 1,-4 0-247,-1 0 135,1 0 0,4-6 38,0-4 1,5 2-212,1-2 1,5 0 61,0-5 0,0 1-175,-1-1 1,4 0 110,-4 1 1,3 4-212,2 0 1,0 0 492,0-5 0,7 1 0,1-1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32.6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15 7780,'0'-8'-688,"0"1"1139,0 7 35,7 7 1,-6 1-105,4 6 0,-3 6 20,-2 0 0,-2 11-130,-3-2 0,2 9-57,-7-4 0,5 7-230,-4-2 0,4 8 186,-5 2 1,2 5-381,-2-5 1,-2 0 152,8-5 0,-6-1-146,5-4 1,-5 0 83,5-9 0,-5-4-1127,5-12-539,1 1 1784,-3-7 0,5-1 0,-4-7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33.24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148 74 7507,'6'-15'-516,"-4"1"1014,4 6-86,-6 1-182,0 7 9,0 13 1,-1 2-106,-4 9 0,-2 6 182,-2-1 0,-5 0-59,5 6 1,1 2-33,-2 3 1,2-1-95,-2 5 1,-2-8-100,7 8 0,-4-3-2,4 3 0,-2-5 85,2 0 1,4-8-255,-4-1 1,3-3 49,2-7 0,-5-5-169,0-6 107,0-5 1,5 1 87,0-10 0,-4-3-17,-1-7 1,0 0-132,5 0 1,0-1 43,0-3 0,0-4 69,0-7 0,0 1 11,0-1 0,0 1-57,0 0 0,0-1-8,0 1 1,5-5 17,0-1 0,6-4-99,-1 5 1,3-10 179,2 5 0,-1-2 6,1 6 0,0 9 113,-1-3 1,6 9-97,0 1 1,1 4 65,-2 5 0,-2 4-59,2 6 1,-2 0 226,-3 0 0,1 6 51,0 4 0,-7 5 81,-3 4 1,1 4-11,-1 7 0,0-1-108,-5 0 1,5 2-102,0 4 0,1 1 31,-1 3 0,-3 2-218,3-7 1,1 7 86,-1-2 1,5-2-125,-5 3 0,5-8-80,-5 3 0,1-6-161,-1-4 0,2 1 11,2-7 0,0 1-773,-4-5 1110,-4-1 0,6 1 0,-7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33.4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59 8074,'-5'-10'0,"0"0"-180,1 7 49,4-10 277,0 11-133,6-4 66,2 6 1,9 0 56,2 0-632,4 0 314,0 0 0,5 0-408,-4 0 401,10 0 1,-3 0 188,4 0 0,2-7 0,1-1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33.8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0 7115,'0'8'1342,"2"5"-982,3-3 43,-4 10-272,12 3 0,-5 8 131,7 3-153,0 3 33,-7 14 0,5 1 19,-3 7-32,3 0 0,-5 5-109,-3-1 0,2 1 122,-3-5 1,1-2-268,-5-3 0,-5 1 58,1-6 1,-8-1-243,2-9 1,-8 7 130,-1-7 1,-2 0-171,1-10 1,2-4-110,-7-1 1,6-6 456,-6 2 0,1-4 0,-6-1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7:22.5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15 206 7966,'0'-14'-311,"0"5"-28,-6-4 1,4 10 504,-3-7 0,4 5 64,1-4 1,0 4 163,0-5-163,0 7 208,6-10-313,-4 11 0,6-10 210,-3 8 5,-3-1-67,4 5-42,1 0-115,-6 0 0,6 1 109,-7 4 0,0 3-80,0 7 1,0 1 33,0 4 0,5 4-36,0 11 1,0-3-127,-5 8 1,1-1 133,4 5 0,-2 0-143,7 0 0,-5-5-96,5 1 1,-5-3 103,4 2 0,-4-3-111,5-6 1,-5-6 72,5 1 0,-7-7-75,2 1 0,2-7 29,-3-3 3,1-5 36,-5 9 3,0-12-70,0 6 75,0-20-178,0 10 0,0-17 44,0 10 0,-5 2-81,1-2 143,-1 0 1,3-4 16,-3-1 1,4 0 13,-4 1 0,3-1-24,2 0 0,0 1 46,0-1 0,-5 0-30,0 0 1,0 1 67,5-1 1,0-1-35,0-4 0,0 4 1,0-4 1,-1 2 0,-4-1 0,3 1-11,-3-7 1,4 6-4,1-6 0,0 5 3,0-4 0,0 4 96,0-4 0,0 6-93,0-2 0,0-1 54,0 1 1,0 1 4,0 4 1,4 0 34,1 1-39,0-1 0,0 5 32,0 0-31,0 7-5,2-3 1,-4 6-16,7 0 11,-7 0-8,10 0 3,-5 6 0,2 1 97,0 3 1,-7 3 5,2-4-42,3 4 0,-1 2-38,2 0 1,3 1 1,-7 4 1,4-4 9,-4 4 1,7-4 1,-2-1 1,-2-1-63,2 1 1,-2 5 34,2-1 0,3 1-7,-4-5 1,4-1-37,2 1 1,-5 0 52,0-1-47,0 1 17,4 0-64,-6-7 68,6 5 192,-13-11-286,6 4 49,-7-12 1,0-2 28,0-7 1,0 5-5,0 0 1,0-1-86,0-9 0,0 4 90,0-4 1,0-1-119,0 1 0,5-6 95,-1 2 0,3-4-104,-2-1 1,3 4 104,7 1 0,-5-1 9,-1-4 1,1 4 37,5 1 1,0 6 3,-1-2 1,1 5 0,0 6 1,-6-3-81,1 7 228,0 0-173,5 5 132,-1 0 0,-4 2-34,0 3 0,-7-2 4,2 7 0,-3-5-6,-2 5 1,5-5 122,0 4 1,0 1-89,-5 5 0,0 0-38,0-1 0,0 1 119,0 0 1,0 4-93,0 1 1,4 1 73,1-1 1,0 3-16,-5 6 1,5 0 6,0 1 0,2 1-26,-3 3 0,-2-1 14,3 6 0,2 0-38,-3 5 0,6-1 12,-5-4 0,5-1-34,-5-4 1,1-3 38,-1 3 0,-1-3-83,5-1 1,-5-6 35,1 1 0,1-7-135,-1 1 84,0-3 1,-4-2-183,4-5-98,-3 4 98,5-11-85,-7 5-310,0-7 91,0-13 1,0 3-228,0-10 1,4 9 191,1 1 481,0 0 0,-5-5 0,0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36.3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7586,'0'-9'-219,"0"-4"696,0 12-235,0-6 46,0 1-115,0 4 485,0-4-520,7 12 1,-5-3 81,2 7 185,-2-7-297,-2 17 1,0-10 111,0 9-210,0 4 122,0 0 0,0 11-50,0 1 0,0 6-156,0-2 0,0 8 122,0 2-297,0 7 176,0-4 0,0 2-192,0 0 148,0-7 12,0 4-487,0-7 381,0-7 0,0-2-136,0-11 1,2-3-634,3-6 539,-4 0-225,6-1 666,-7-5 0,-7-9 0,-1-9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37.0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89 162 8000,'0'-9'-60,"0"-1"-155,0-2 180,0 6-140,0-7 165,0 11 1,1-11 191,4 3-287,4 4 202,-1-7 1,5 9 169,-3-5-164,3 5 0,6-7 81,1 6 0,6-5-1,-2 5 0,4-5 4,2 6 0,4-1-47,0 5 0,5 0-82,-4 0 0,-1 0 105,-5 0 1,-1 6-210,-3 4 1,-4 3 53,-6 2 1,-2 1-100,-4 4 1,-2 3-9,-7 6 1,0 0-12,0 1 0,-7-1 85,-2 1 0,-6 1-12,-5 3 1,-3-8-61,-6 3 1,0-4 86,-1-1 0,-4-1-170,0-3 1,-7-9 92,2 4 1,1-5-180,-1 0 1,5-2-41,-6-3 0,8-4-58,-3 4 1,11-3 363,4-2 0,-3-7 0,1-1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37.9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43 7916,'-5'-10'-211,"0"0"182,0 7 430,-1-10-254,4 11 1,-9-3 302,6 10-322,-6 3 0,2 12 129,-5-1 83,-1 7-111,0-3 1,-1 12 202,-4-1-235,4 7-50,1-10 1,2 10-55,3-7 187,-3 7-75,5-4-505,2 7 243,6-6 0,0 3-51,0-7 0,6 2-245,4-2 1,3-8 50,2 4 1,6-11-147,3 1 0,4-4 8,2-1-351,-7-7 460,4-1 1,-4-2-382,7 0 712,-1-1 0,7-10 0,1-2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38.7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15 162 7872,'0'-14'-293,"0"-1"279,7 7 98,-5 1 260,4 1-342,-6 4 269,0-11 0,0 11-310,7-4 159,-6 6 0,6 2 340,-7 2-80,0 5-239,0 5 0,0 8 341,0 2-247,0 4 0,0 1-199,0 1 0,0 4 203,0 0-193,0 7 1,0-5-208,0 3 122,0-3 195,0 0-181,0-5-5,0 5 0,0-8-244,0-4 93,0-3 71,0-6 0,-2-2-173,-3-3 250,4-3-137,-6-7 152,7-7-23,-6-1-145,4-7 79,-5 0 1,7-1 44,0-3 1,0-4-4,0-7 0,-4 1-36,-1-1 60,0 1 0,5 0-93,0-1-6,0-6 63,0 5 13,0-5 260,6 14-241,-4-6 1,11 5 42,-3-6 0,-2 6 15,2 3 0,0 5-65,4 6 149,1-5-115,0 13 0,-6-6 51,1 7-31,0 0-6,5 0 0,-5 7 123,-1 3-114,-5 3-10,2 1 302,-6 1-175,0 0 0,5 4-22,0 1 0,0 1 59,-5-1 1,0-2-56,0 6-125,0-6 74,0 4 1,0-8-224,0 1 234,0 0 42,0-1-167,0 1 113,0 0-82,0-7 62,0-2-129,0-6 1,5-11-114,0-4-8,6-9 209,-9 7 0,11-10-153,-3 2 128,-4 4 4,7-7 1,0 0-142,7-6 116,-1 0 14,-4 4 1,5 1 17,-1 0-31,7-1 85,-9 7 0,4 4 143,-6 9 1,4 2-154,1 3 314,-1 3-187,-10-4 0,4 12 447,-3 4-293,-4 10-128,1 3 0,-7 6 355,0 0-306,0 1 1,0 4 53,0 0-112,0 1 1,0-1 161,0 0-526,0 1 191,0 0 0,0-4 201,0 4-794,0-4 431,0-2 0,0-4-815,0-1 517,0-6 48,0 3-823,0 1 595,6-6 142,-4 5 0,6-11-681,-3 0 1187,-4-7 0,13 10 0,-6-5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39.2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7779,'0'-15'-19,"0"7"335,0 2 0,0-1-277,0 5 305,0-4-10,0-1-44,0 6 984,0-6-1036,0 20 1,5-1 16,0 12 1,-1 1-200,-4 4 0,0 2 111,0 3 1,0 4-395,0 6 1,0 0 185,0 0 0,0 0-505,0 0 0,-4-1 75,-1-4 1,0-3-142,5-7 1,0-1-357,0-3 968,0-4 0,0-6 0,0-1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39.8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74 249 8000,'9'-21'-265,"-3"11"0,-6-10 231,0 10 8,7 4 0,-4-1 733,7 7-436,-7 0 1,8 2 80,-6 3 1,0 3-144,-5 7 1,0 1 72,0 4 1,-1 3-104,-4 6 1,1 0 122,-5 1 1,4 4-159,-5 0 1,2 6-39,-2-6 0,-1 7-223,6-2 0,-5-3 95,5-2 1,-5-3-148,5-1 1,-1 2-19,1-2-206,3-4 186,-4-12 166,-1-5 0,5-4-103,-2-10 1,2 0 53,2-10 1,0 2-40,0-12 0,0 1 76,0-5 0,0-1 57,0 1 1,0-6-61,0 1 1,2-5-50,2 5 1,0-7-27,6 2 1,-6-4 1,6-1 1,0-5 54,5 0 0,1 0 2,4 5 1,-4 6 127,4 4 1,-2 10-94,1 4 1,-2 9 95,2 1 0,-3 7 15,-1-2 0,1 10 93,4 4 1,-7 4 16,7 2 1,-12 1 171,7 4 0,-4 3-81,4 6 0,-1 6-113,1-1 0,-5 5 7,0-5 0,-5 6-4,4-6 0,-4 7-213,5-2 1,-7 2 130,2-2 0,2 2-344,-2-7 0,1 2-28,-1-2 1,-3-4-154,3-1 0,1-1-231,-1-9 0,2 1 274,-2-5 0,-4-5-336,4-1 735,3-5 0,-6 9 0,4-5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40.0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24 60 7948,'-7'-15'-531,"6"7"867,-12-5-225,11 11 0,2-4 40,10 6 0,4 0-31,6 0-40,3 0-424,6 0 222,1 0 1,1 0-457,3 0 316,-3 0 122,11 0 1,-9 0 139,6 0 0,1-7 0,4-1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8:40.3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0 8042,'15'0'-491,"-7"0"269,-2 0 1,1 0 5,3 0 1446,3 0-765,1 7 1,1 8 444,0 9-481,6 10-132,-5-2 0,7 15 67,-3-3-177,-4 10 1,5 5 21,-6 9-36,0 4 0,-7 2-887,-3-1 497,-4 1 255,-1-1 1,-1 1-248,-4-1 0,-10-6-260,-9-3 1,-4-4 4,-2-1 0,-5 3-1029,-5-3 1493,-2-4 0,-4-7 0,0-1 0,-1-3 0,0-1 0,-2-4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31.6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382 484 7976,'0'-14'-608,"-6"-1"418,4 7 0,-9-5 184,6 3 0,0 2 40,5-2 1,0 0 127,0-4 1,0 4-62,0 0 1,0 0 84,0-5 1,0-1-90,0-3 0,0 5 3,0-5 0,-2 11 82,-3-7 0,4 4 3,-4-4-30,-3 0 0,0 2-30,-7 3 1,5-1-195,0 6 1,0 0 118,-4 5 1,-6 5-135,1 0 1,-6 8 32,5 2 0,-4 1 47,4 8 0,-4 1 16,4 4 0,-4 1-5,4-1 0,2 5-28,8 1 1,-1-1 29,6-5 0,0 1-84,5-1 1,2 1 86,3-1 1,3-6-146,7-4 1,1-2 30,4-2 0,-2-7 30,6-3 1,-4-4 12,4-1 1,-4-1-8,4-4 1,-6-3-34,2-7 0,1-2 36,-1-2 0,-1 3 14,-4-4 1,0-1-6,-1 1 0,-4-4 71,0 4 1,-5 0-24,5 6 0,-7-1 170,2 0 16,-4 1-117,-1 5 57,0 3-71,0 6 152,0 20 0,0-9-38,0 13 1,0 1-140,0-1 0,0-1-25,0 2 0,0-7-7,0 1 1,5 3-59,0-3 1,7 1 60,-3-5 0,0-2-69,0-4 1,1-2 71,5-7 0,0 0-24,-1 0 1,1-2 9,0-3 1,-1-3 4,1-6 0,0-8 9,-1-2 1,1 1 0,0-2 1,4-4-18,1-5 1,0-5 1,-6 4 1,6-4-23,0 5 0,4-7 27,-4 2 1,4 3 196,-4 1 1,-1 11 6,-4 4 0,0 9 2,-1 1-40,1 7 0,-2 3-84,-3 10 1,-2 4 169,-3 6 0,-3 3-86,3 6 0,-4 6-53,-1-1 0,0 5 16,0-5 0,0 1-157,0-6 0,0 0 94,0 1 0,0-2-88,0-4 0,0-3-57,0-6-50,0-7 178,0 5 13,0-11 57,0 4-500,0-19 240,0 4 0,0-19 40,0 3-109,0-2 1,0-8-112,0 1 286,7-7-246,-6 10 1,8-10-176,-5 7 209,5-7 116,5 10 1,-1-8 112,-3 9 1,3-1-121,-3 12 1,3-1 202,2 6 0,0 5-91,-1 4 0,1 5 142,0 5 1,-1 4-99,1 5 0,1 1 173,4 0 0,-4 4 16,4 1 0,-2 4-34,1-4 1,3 0-59,2-6 1,4 1-52,-4 0 0,4-1 7,2 1 1,1-7 11,3-3 0,-3-3 8,3-2 1,-1-7-41,1-3 1,-3-3-111,4-1 1,-9-6 55,-2 0 1,-6-4-6,2 4 0,-4-4-63,-1 4 1,-7-4 47,-3 4 0,-4-4-147,-1 4 1,-6 0 92,-4 6 0,-8 4 46,-1 0 1,-8 7-7,3-2 0,-4 5 80,-1 5 1,-1 3-10,1 7 0,0 4 156,-1 1 0,1 6 87,-1-1 0,8 2-65,2 3 1,-1 1 20,1 3 0,7-3-119,8 3 0,4 2 84,1-1 0,6 1-36,4-2 1,11-8-199,8 3 0,3-9 29,7 0 1,0-4-153,5-1 1,5-7-311,0-3 1,2-7 220,-2-8 1,1 0-477,4-9 0,-3-2 67,-7 1 668,0-6 0,0 3 0,0-6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32.8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15 148 8049,'-5'-10'0,"0"0"-545,0 7 272,5-4 272,0 1 1,0 3 455,0-7-175,0 7-149,0-10 1,2 11 174,3-3-215,3-3 1,3 5 119,4-7 1,-4 7-89,9-2 0,1-2 69,-1 2 1,6-5-42,-1 5 1,2-4-203,3 4 1,4 0 130,0 5 0,-4 0-151,-6 0 0,-1 0-21,2 0 1,-4 5-5,-7 0 0,-4 11 164,0-1 0,-7 8-57,2-4 0,-5 12 42,-5-1 1,-4 6-33,-11 3 1,2-5-44,-6 10 1,4 2 0,-5 3 1,1 1-11,-5-1 1,4-4-2,1-1 1,4 0-19,-5-5 1,7-3 28,-1-2 0,3-4-5,1-6 1,2-3 80,3-6 0,-1 0-83,6-1 83,0-5-55,5 4 1,5-10 14,0 7 0,6-7 35,-1 2 1,0-3 4,4-2 0,-2 0-13,7 0 0,4 0 3,2 0 1,2-5-41,3 0 1,1-5 20,3 5 1,-3-6-140,3 1 0,2-2 134,-1 3 1,4-5-200,-5 5 1,-4 1-44,-6-2 1,-1 6-73,1 0 0,-2-3-401,-8 2 191,-5 0-134,4 5 544,-12 0 1,-14-6 0,-11-2-1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6:31.2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1162 103 7640,'0'-8'-976,"0"2"1106,0-1-26,0 6 20,0-6 0,0 1-197,0 4 181,0-5-8,0 1-29,0 4 17,-7-4-8,6-1-11,-6 6 1,7-6 0,0 7 6,-6 0-18,4 0 0,-6-5 41,3 0-172,3 0 120,-11 5 1,10 0-11,-7 0 1,5 0 10,-4 0-10,-1 0 8,-5 0-6,0 0 1,1 2-18,-1 3 4,0-4 0,1 6-43,-1-7 47,-6 7 1,3-6-8,-7 4 1,7 2 0,-1-3 0,-4 6-60,-2-5 56,4 7 0,-7-11-5,4 4 2,3 3 0,-7-4 4,3 5 1,2 0 53,-1 0-56,6 4 4,-10-11 91,12 11-91,-12-11 0,10 11 22,-6-3-6,6-4-15,-4 7 0,8-5 8,-1 7 1,0 0-12,1-1 1,-1 0-29,0-5 37,1 4-8,-1-4 1,0 5 4,0 1-1,7 0-8,-5-1 6,5 1-7,-7 0 1,2 4 13,4 1-20,-5 0 6,6-6 1,-6 3 38,-1 2-40,7-2 2,-5 10 0,4-10-90,-5 2 98,6 4-13,-5-7 0,6 11-26,-3-8 28,-3 7-5,12-9 0,-11 10 4,7-2 1,-5-2 2,6 1 0,-6-4 1,5 4 0,-2-4-4,2 4-10,4 1 6,-6-2 0,2 3-34,0-6 40,1 6-6,4-3 1,-5 1-29,0 1 29,0-1-7,5-1 91,0 5-88,0-5 0,0 1 6,0 1 1,0-6 3,0 6 1,0-6-24,0 6 20,0-7-5,0 9 1,0-10-21,0 2 29,0 4-16,6-6 0,-4 9-30,3-7 33,3 1 1,-5-1-17,7 1 13,-7 6 1,9-9 1,-7 2-25,6-3 22,-3 6 1,2-4-4,0 6 1,-2-6-1,2 2 0,3-2-2,-3 1 3,3-2-18,1 4 1,1-6-4,0-1 1,0 1 13,-1 0-43,1 6 42,0-5 1,-1 5-8,1-6 29,0 0-23,-1 0 1,1-1-17,0 1 16,0 0 2,-1-1 0,1 1-49,0 0 47,6-1 1,-5 1 0,7-2-9,-3-3 5,-4 3 9,5-5 1,1 5-4,2-3 1,-1-2-13,1-3 0,-4-2-2,4 7 0,-4-6 1,5 0 53,-1-2-41,-1 5 1,3-6 28,-6 4-28,6 3 1,-5-6-4,4 3 40,2-4-36,-10 6 6,10-5 1,-5 4 1,2-6 0,-1 0-1,-3 0 0,-2 0-4,6 0 1,-1 0 18,1 0 11,-2 0-27,-1-6 0,-3 2-10,6-5 11,1 5-22,4-9 1,-4 10-22,-1-7 42,1 0-18,4 2 1,-1-5-4,-4 3 1,4 2 4,-3-2 0,-2 2-6,1-2 1,-1-3 17,1 4-8,4-5-2,-12 6 1,11-5 46,-8 3-45,7-3 19,-9-1 0,6-1 13,-4 0-27,-3 1 10,6-1 54,-8-6-57,1 4 0,0-4 1,-1 6 1,1-1 1,0-4 1,-5 2-10,-1-6 8,1 6 1,-2-10 0,6 10-9,-5-6 9,-2-1 27,6 2 1,-11 1 3,2 2 0,0 2-34,1-7 1,-4 6 0,4-6 1,-3 6-3,-2-6 1,5 6 0,0-6 1,-1 7 9,-4-1-1,0-4-3,0 6 1,0-10 63,0 2-65,0 4-2,0-7 0,0 10 118,0-6-109,0-1-3,0 2 41,0-4-37,0 4 1,0-2 15,0 1 18,-6-1-29,4-4 0,-4 4 20,6 1-110,-7-1 75,6-4 1,-6 0 1,7-1 1,-5 6 16,0-1-93,-6 1 76,9-6 1,-6 4 3,3-3-59,4 9 50,-13-14 0,8 16-1,-4-7 162,-3 1-157,5 1 0,-2-3 155,0 6-142,0-6-4,2 10 1,-5-10 53,3 6-34,-3-6-12,-1 10-84,-1-6 84,0 8 1,1-6 0,-1 0 0,0-1-5,1 2 0,-6 2 116,0-2-115,1-4-3,-3 7 1,5-6 11,-8 8-5,7-1-1,-10 0 0,5 0-91,-6 1 93,-7-1-1,5 0-52,-5 7 47,0-5 1,0 7 2,-3-4-246,-3-3 226,11 11 1,-10-4-22,6 6-446,-5 0 263,9 0 1,-5 0-659,6 0 576,7 6 1,1-3-169,2 7 453,10 0 0,-9 5 0,10-1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34.17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339 30 8094,'0'-8'-1209,"0"1"1440,-6 7 114,4-6-169,-5 4 287,7-4 110,0 6-443,-6 0 21,4 0-301,-4 0 180,-1 0 1,-1 0-210,-7 0 167,1 0 0,-6 4-57,0 1 0,1 5-12,4-5 0,-5 2 39,1-3 0,-6 0 19,6 6 0,-1-7 0,5 2 1,1 1-45,-1-1 38,0 0-259,1-5 234,6 7 214,1-6-128,7 6 80,7-7 1,1 0-87,6 0 1,-4 0 14,0 0 1,-2 1 100,2 4 0,-2-3-96,-3 3 0,-2-2 138,7 2 0,-7-2-115,2 7 0,-3-5 72,-2 5 0,0 0-98,0 4 0,0 1 7,0 0 1,0-1-49,0 1 1,0 0-16,0-1 1,0 1-22,0 0 72,0 0 0,0-1-145,0 1 1,0-5 110,0 0 0,0-6-318,0 6-16,0-7 79,0 4 155,6-14 67,3 6 0,5-11-13,1 8 0,0-3 46,-1 2 0,1 3-3,0-2 0,-1 0 69,1-1 0,0 4-107,0-4 191,-1 3 1,1 4-94,0 3 1,-7-2 111,-3 7 1,-4 0-122,-1 4 1,0 1 151,0 0 0,0-1-53,0 1 1,-5 0-13,1-1 1,-8 1 21,2 0 0,-3 0-57,-1-1 1,-1-4-58,0 0 1,-1-5 46,-4 5 1,4-7-146,-4 2 0,4 1 129,1-1-152,1 0 0,-1-5-33,0 0 1,5 0-126,1 0 1,4 0 35,-5 0 1,7-2-108,-2-2 0,3 0-251,2-6 0,0 6 204,0-6 1,0 5-176,0-5 0,5 5 525,0-5 0,6 1 0,-3-6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36.3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1 690 7889,'2'-10'134,"2"0"0,0 7-182,6-2 1,-1-1 169,6 1 0,0-7 100,-1 2 0,6 2-61,0-1 0,6-1 13,-2-5 0,4-5-13,1 1 0,6-2-141,-1 1 1,-1 2 11,-9-6 1,4 4-94,-4-5 1,3 6 52,-3-6 1,-4 2-104,-11-1 1,3-9-70,-7 4 1,0-2 74,-5 6 0,0-2 52,0 2 0,-8-1 29,-7 1 1,0 6 62,-4 9 1,1-1-14,-2 6 0,4 0 17,-4 5 0,4 0-80,1 0 1,0 1 5,1 4 1,-1-1 19,0 5 1,2 1 13,3 5 1,-1 1 11,6 4 0,-5-2 5,5 6 1,0-1-4,5 2 0,0 2-33,0-2 1,0 8 81,0 1 1,2-5-77,3-4 0,3-1-9,7 6 1,1-2-89,4-4 0,-4 2 104,4-6 1,1-6-63,-2-4 0,6-6 40,-5 0 1,6-2 14,-2-2 1,-1-7-23,2-2 1,-3-6 36,3-5 0,1-1 27,-6-3 1,4-6-44,-4 1 0,4-1 37,-4-4 1,-1-2-29,-4 2 1,1-7-7,4 2 0,-4 1 6,4-1 0,-5 8 134,-5 2 0,1 1-14,-6 8 0,5 6 308,-5 4-393,-1 7 1,-4-2 13,0 10 0,-4 4 178,-1 11 1,-5-2-77,5 6 0,-6 3-9,1 7 0,2-3-28,-2 3 0,6-3-112,0-1 0,-3 1 35,2 3 1,-1-8-130,1 4 1,3-6 93,-3 1 0,4 1-24,1-7-313,0 1 164,0-12 253,0-1-138,0-7-161,0-14 1,4 3 68,1-13 0,7-1-44,-2-4 0,-2-1 67,2 1 0,-1-1-143,6 1 1,0 0 153,-1-1 0,1 6-30,0-1 1,0 2 181,-1-1 1,4 3-95,-3 6 0,3 7 90,-8 3 0,3 3-49,1 2 0,1 2 110,0 3 1,-7 3-1,-3 7 0,1 4 119,-1 1 0,2 6-61,-2-2 0,-2 4-119,7 2 1,-5-1-17,5 0 0,-2-4 39,2-1 0,6-1-150,-6 2 1,11 1-24,-6-6 0,3-1-135,-4-4 1,1-7-95,0-3 1,-1 1 107,1-1 0,0-1-141,-1-9 1,1-3 379,0-7 0,6-6 0,2-2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36.6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8128,'6'-14'-172,"-4"4"-43,3 0 0,-4 5 520,-1-5-72,0 7 399,0-3-368,0 19 0,0-2 104,0 14 1,0-6-19,0 6 1,0 1-90,0 8 1,0-1-108,0 6 1,-1-1 42,-4 1 1,3 3-206,-3-2 0,4 9 80,1 4 0,0-2-293,0-2 1,0-3 150,0-2 0,4 0-322,1 0 0,7-11 33,-2-4 0,4-9-113,6-1 1,-4-7 52,4-2 0,1-7 112,-1 2 0,6-10-300,-2-5 0,4-3 607,1-2 0,1-6 0,-1-2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36.8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0 192 8067,'0'-15'-513,"0"0"1,0 1-325,0-1 728,0 0 1,13 0 134,7 1 0,5 1 29,-1 3 0,9-3-127,-4 3 1,9 4-147,-4 1 218,7-4 0,-4 1 0,7-6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37.4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1 104 7961,'8'0'452,"0"0"-237,-3 0 1,-3 1 21,3 4 0,1 3-61,-1 7 1,2 5 46,-2-1 0,-4 6-120,4-6 1,-2 7 13,2-1 1,-3 1-99,3-1 0,-4 1 33,-1-7 0,0 6-139,0-6 0,0 1 142,0-5 1,0-5-183,0-1 112,0-5 0,0 1-252,0-10 147,0-4 1,5-7-75,0-3 1,2 1 26,-2-7 1,-2 1 80,7-6 0,-1 1-26,6-1 0,-5 1 16,0 0 1,1-1 118,9 1 1,-4 1-63,4 3 1,-4-1 107,-1 7 0,-1 4-29,1 5 1,0 2-9,0-2-38,-1 4 1,1 6-2,0 0 0,-6 5 29,1 0 0,-6 6-32,0-1 1,3-2 142,-2 2 0,0 0-135,-5 4 0,5 1 220,0 0 0,-1 4 14,-4 1 1,0 4 20,0-4 1,0 6-137,0-1 1,0-3-27,0 3 0,-1-2-178,-4 1 0,3 2 128,-3-6 1,4 6-404,1-1 0,0-4-41,0-1-297,0-4-270,0-1-151,0-1 1121,0-6 0,-7-8 0,-1-8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37.6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44 8034,'-5'-14'-1423,"0"-1"704,0 7 719,5 1 0,0 7 0,7 7 0,1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38.2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30 456 7816,'25'-14'-698,"-1"-1"548,1 0 449,4 1-121,0-1 1,1 0-2,-1 0-327,1-6 237,-1 5 1,0-7 61,1 3-291,-7-2 207,-2-8 0,-11 4-27,0-3 0,-7 7-104,2-7 1,-5 4 155,-5 1-188,-3 3 134,-7 6 0,-6 2-181,-4 3 171,-3 4 0,-1 6-19,0 0 1,-4 1 13,4 4 0,-4 5 56,8 10 0,3-4-52,-3 4 0,7 2 125,-2 3 0,4 3-67,1 1 1,7 0 29,3 1 1,4 4-98,1 0 0,0 2 3,0-1 0,11-6-18,4 0 0,9 1-23,1-6 1,3-2-93,1-3 1,0-7 131,1-3 0,-1-5-100,1 1 0,-1-5 2,0-5 1,1-3-14,-1-7 1,-1-6 4,-4-4 0,3 2 50,-8-1 0,2-1-34,-1-4 0,-4-5 23,4-1 0,1 1 78,-1 5 1,1-1-82,-1 1 0,-2 6 156,6 3 1,-6 6 9,2 4 0,-2-2 122,1 7 0,-2 1-64,2 4 0,-3 6-111,-1 4 1,-7 8 105,-3 1 0,-3 8-77,-2-3 0,0 4 6,0 1 1,-5 1-7,0-1 1,-6-4-149,1-1 1,-5-4 83,-4 4 1,2-6-14,-2 2 0,-3-6-306,3-4 0,-6 2 105,6-7 0,-7 4-905,1-4 1093,-3 0 0,-1-5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39.3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45 8032,'0'-9'0,"0"-4"-61,0 12 244,0-12-154,0 11 194,0-4 1,0 19-57,0 6 0,-4 2-109,-1 4 0,0-1 118,5 6 1,0 4-156,0 0 0,0 1 79,0-6 0,5 1-169,0-1 1,4 0-15,-4 1 0,7-6-34,-3 1 0,5-9 87,0-1 1,1-2-73,0-8 1,-1 0-15,1-5 1,1-7 92,4-3 1,-4-4-84,4-6 1,-4-3 63,-1-6 1,5-2 45,-1-4 0,1 3-60,-6-7 1,3 6 2,2-1 1,-2 3 89,2 1 0,-7 2 299,-2 4-216,-1 3 1,-1 11 10,-3 0 54,-3 7-146,-2 9 0,0 4 181,0 10 1,-2 1-26,-3-1 0,2 6-122,-7-2 0,7 2-33,-2-1 1,4 1-25,1-6 1,-5 4-78,0-4 1,0-1 83,5-4 0,0 0-95,0-1 1,0-4 109,0 0-363,0-7 196,0 4 106,6-7 0,-2-7-135,6-3 1,-1-8 79,6-1 0,5-6-87,-1 6 0,6-7 61,-6 1 1,6-1 94,-6 1 1,6 4-60,-5 7 1,4-1 223,-4 0 1,4 7-77,-4 3 1,-1 3 159,-4 2 0,0 2-31,-1 3 0,1 3-122,0 7 1,-2 6-239,-3 4 1,1-3 144,-6 3 0,5-2-437,-5 1 0,4 2 177,-4-6 1,0 0 265,-5-6 0,0 8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39.5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8041,'15'0'0,"0"0"0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21:49:40.98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104 867 8021,'-15'0'0,"0"0"0,1 0 229,-1 0 0,0 0-205,7 0 321,1 0 57,1 6-361,4 2 115,-4 0-139,12 5-7,2-11 0,12 5 42,0-7 0,6 0 113,-2 0 0,4-2-207,1-3 0,1-3 52,-1-7 0,6-4-87,-1-1 1,0-6 20,-4 1 0,1-9-75,3-5 1,-8-4 117,3-1 0,-4-1-110,-1-4 0,-2 1-146,-8-6 0,-4 2 48,0-2 1,-7 5 95,2 10 0,-3 0 179,-2 9 146,-7-2 0,-1 22-150,-7 0 1,1 7 126,-1 3 0,2 6-105,3 4 1,-3 8 35,3 2 1,-3 6 48,-2-2 1,6 9-70,-1 1 0,7 6 39,-2-6 0,3 7-59,2-2 1,0-2-125,0 3 1,2-6 78,3 5 1,4-1-85,11 1 1,-2-3 46,6-7 1,1-6-147,4-3 1,-1-4 51,-3-1 1,2-7 74,-2-3 1,3-10-60,1-5 1,-1-8 13,-4-1 0,-1-8-6,-3 3 1,-4-9 24,4-1 0,-4-5 19,-1 4 1,-1-5-69,1 0 1,-5-2-11,0-2 1,0-5-75,4 0 0,-4-5 72,0 5 1,-2 0 83,2 5 1,-2 3-149,-3 7 785,-4 6-409,6 20 0,-12 3 44,0 10 1,-5 5-92,6 9 0,-8 1 148,2 9 0,-1-3-64,1 9 0,-1 1-97,6-2 1,-5 7 34,5-2 0,-2 2-98,3-2 0,0 2 2,-5-7 0,5 7-22,-1-2 0,4-3-139,1-2 0,-5 2-57,0-1 1,0-6-44,5-5-247,0-6 85,0 4 83,0-14 190,0-8 1,5-8-205,0-7 1,6 0 55,-1 1 1,3-6 59,2 0 0,4 1-105,1 4 0,1-5 72,-1 1 1,-4 1 228,4 8 1,-2-1-127,1 6 0,-2-5 228,2 5 1,2 0-82,-1 5 1,0 2 203,-6 3 1,1 3-64,0 7 1,4 1 37,1 3 0,0-2-14,-6 2 0,8 3 48,2-3 1,-1 6-194,1-6 0,-4-4 57,4-5 1,1-5-108,4 5 1,-1-7 72,-3 2 0,2-5-118,-2-5 0,-2-3 8,1-7 0,-1-1-67,2-4 0,-4 2 77,-6-6 0,-1 4-121,1-5 0,-5 1-108,0-5 1,-7-1 29,2 1 1,-4-1-1,-1 1 0,-1 4 61,-4 1 1,-3 8 210,-7 1 0,0 2-33,1 8 1,-6 0 79,0 5 1,-1 7-91,2 2 0,2 9 155,-2 2 0,2 4-2,3-4 1,1 6-116,3-1 1,-2 1 165,7-2 1,0 4-98,5-3 1,0 2 88,0 3 0,7-1-193,3 1 0,3-3 1,2-2 0,6 1-147,3-6 0,9 4 114,1-4 1,1-2-139,-6-9 0,5 3 33,1-7 0,4 0-251,-5-5 1,0-7 99,-4-3 0,-6-8-197,1-1 0,-4-7-114,-1 1 573,-1 4 0,-11-13 0,7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070F-C124-3F4A-99D7-956B84D8A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698F0-E3E0-B24F-8353-87EA27DA4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BE520-C926-0344-84C2-70C3AD7A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1E07-527B-2849-93E3-69E107D5C5C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DCF0-6CAB-6A4F-A584-13968411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1BFE7-F546-D540-AC44-28397EA3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BE7-77A6-2C41-9981-113ED0EA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0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E446-0A5C-DF47-A915-E0AC88D3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BFCAE-AAA3-1246-A6BC-BD5AC6FAD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C2388-FB72-E440-9461-99FF5AAC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1E07-527B-2849-93E3-69E107D5C5C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F2070-253A-1148-A125-14012FFE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A17C2-E3FC-4545-A9D1-B07CA5A2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BE7-77A6-2C41-9981-113ED0EA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1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F1EF4-1DCF-FB4F-9AD9-95D3C385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77843-1523-464A-BF6E-F1DC53B72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18613-1C9B-494A-A681-8B5F94E4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1E07-527B-2849-93E3-69E107D5C5C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C0C24-071C-2445-BD83-6A32EC8B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1E6AC-B00A-F541-A01B-61B87A9E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BE7-77A6-2C41-9981-113ED0EA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3BCA-AC81-4145-AC9B-701FF475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854F3-4398-3449-9F41-970D841C0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A40A2-EDF9-8545-AFE8-A1B6F34B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1E07-527B-2849-93E3-69E107D5C5C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7432D-985A-3B41-AF30-4EDE6C9D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300A8-2CFF-3248-AACE-D6DA8DC6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BE7-77A6-2C41-9981-113ED0EA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8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D721-C660-C342-85A4-D23D8E59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B7348-359A-4C46-BE2F-6C55B633E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BB2D6-B04C-3140-9234-95988EC6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1E07-527B-2849-93E3-69E107D5C5C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B9D25-C97F-9440-97A3-2B0B3F4B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C6806-85C9-D546-B8D0-77A90A28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BE7-77A6-2C41-9981-113ED0EA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5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097C-8B4C-FC44-80A0-4952ADC0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4460-95DB-8244-8DA4-D3CA1F43A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5272F-CBFD-7F42-8B53-B9AEF3293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628DF-C28F-E84A-9C4B-F3F95F70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1E07-527B-2849-93E3-69E107D5C5C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ACCA8-ACFA-084A-8703-0F285E9E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ADCBA-B0A9-F044-95E6-82305D3A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BE7-77A6-2C41-9981-113ED0EA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0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4D47-9D20-E24A-B25D-A5303673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AC06F-4B66-8A4A-AFFA-99463A1D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C8120-A057-4748-BBDD-4766775AF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62277-1862-1E40-8692-58AB42737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E6321-48A7-A743-8E35-57C1BA495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6F1F2-26F6-4444-AAB2-3DB80638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1E07-527B-2849-93E3-69E107D5C5C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4FEEC-1549-F942-B8BD-618C0115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8B4B5-A5A8-C247-84C4-90DEA4A3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BE7-77A6-2C41-9981-113ED0EA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6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CAD8-4FD2-4A49-86CB-06FB6450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DA94C-5BA6-4A4D-8290-59E2064B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1E07-527B-2849-93E3-69E107D5C5C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82BDD-6C26-8A4C-9CBF-CB6C53D3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75993-A6FB-A64C-ABC9-F6DD5BE1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BE7-77A6-2C41-9981-113ED0EA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5E933-0714-9D4B-BFF2-4EB14E88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1E07-527B-2849-93E3-69E107D5C5C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3DDE2-1C50-2843-95CF-4EB955FD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6A2F7-23D0-F749-8F30-6D0A50C7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BE7-77A6-2C41-9981-113ED0EA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9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1CDA-0AA8-9646-A068-E8E81008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360BD-31A8-7141-BB7D-511451F9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80CD-6395-EE41-9D55-D1CCDE10E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568C8-A885-DB43-96DB-88B6FF0C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1E07-527B-2849-93E3-69E107D5C5C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E318B-09B7-FD4B-9441-C48D18F0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B22F1-58A4-FF49-B796-2F005371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BE7-77A6-2C41-9981-113ED0EA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2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ABF0-7728-D74E-A02C-81394681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A7986-1D51-964E-9B35-21AAEA1EE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0F730-B33F-CD46-A447-8FE3D73D0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62638-26D7-394D-8EFE-070BC38E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1E07-527B-2849-93E3-69E107D5C5C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337EE-2FC6-6447-9EE4-A315F3EB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8A37F-6F47-FA47-B287-8CBC0A31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BE7-77A6-2C41-9981-113ED0EA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6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1AB6D-3CC1-FE4A-90BD-D9B8B8C0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7C5C5-8903-0A42-81D1-B029D34E9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DA19F-7A1F-F54A-BEB3-0CF3F46CA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D1E07-527B-2849-93E3-69E107D5C5C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F11E0-6689-204A-B633-1428DF9EC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BBED-D34C-504D-9128-939445435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A7BE7-77A6-2C41-9981-113ED0EA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2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0.png"/><Relationship Id="rId299" Type="http://schemas.openxmlformats.org/officeDocument/2006/relationships/image" Target="../media/image221.png"/><Relationship Id="rId21" Type="http://schemas.openxmlformats.org/officeDocument/2006/relationships/image" Target="../media/image82.png"/><Relationship Id="rId63" Type="http://schemas.openxmlformats.org/officeDocument/2006/relationships/image" Target="../media/image103.png"/><Relationship Id="rId159" Type="http://schemas.openxmlformats.org/officeDocument/2006/relationships/image" Target="../media/image151.png"/><Relationship Id="rId324" Type="http://schemas.openxmlformats.org/officeDocument/2006/relationships/customXml" Target="../ink/ink163.xml"/><Relationship Id="rId170" Type="http://schemas.openxmlformats.org/officeDocument/2006/relationships/customXml" Target="../ink/ink86.xml"/><Relationship Id="rId226" Type="http://schemas.openxmlformats.org/officeDocument/2006/relationships/customXml" Target="../ink/ink114.xml"/><Relationship Id="rId268" Type="http://schemas.openxmlformats.org/officeDocument/2006/relationships/customXml" Target="../ink/ink135.xml"/><Relationship Id="rId32" Type="http://schemas.openxmlformats.org/officeDocument/2006/relationships/customXml" Target="../ink/ink17.xml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335" Type="http://schemas.openxmlformats.org/officeDocument/2006/relationships/image" Target="../media/image239.png"/><Relationship Id="rId5" Type="http://schemas.openxmlformats.org/officeDocument/2006/relationships/image" Target="../media/image74.png"/><Relationship Id="rId181" Type="http://schemas.openxmlformats.org/officeDocument/2006/relationships/image" Target="../media/image162.png"/><Relationship Id="rId237" Type="http://schemas.openxmlformats.org/officeDocument/2006/relationships/image" Target="../media/image190.png"/><Relationship Id="rId279" Type="http://schemas.openxmlformats.org/officeDocument/2006/relationships/image" Target="../media/image211.png"/><Relationship Id="rId43" Type="http://schemas.openxmlformats.org/officeDocument/2006/relationships/image" Target="../media/image93.png"/><Relationship Id="rId139" Type="http://schemas.openxmlformats.org/officeDocument/2006/relationships/image" Target="../media/image141.png"/><Relationship Id="rId290" Type="http://schemas.openxmlformats.org/officeDocument/2006/relationships/customXml" Target="../ink/ink146.xml"/><Relationship Id="rId304" Type="http://schemas.openxmlformats.org/officeDocument/2006/relationships/customXml" Target="../ink/ink153.xml"/><Relationship Id="rId346" Type="http://schemas.openxmlformats.org/officeDocument/2006/relationships/customXml" Target="../ink/ink174.xml"/><Relationship Id="rId85" Type="http://schemas.openxmlformats.org/officeDocument/2006/relationships/image" Target="../media/image114.png"/><Relationship Id="rId150" Type="http://schemas.openxmlformats.org/officeDocument/2006/relationships/customXml" Target="../ink/ink76.xml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248" Type="http://schemas.openxmlformats.org/officeDocument/2006/relationships/customXml" Target="../ink/ink125.xml"/><Relationship Id="rId12" Type="http://schemas.openxmlformats.org/officeDocument/2006/relationships/customXml" Target="../ink/ink7.xml"/><Relationship Id="rId108" Type="http://schemas.openxmlformats.org/officeDocument/2006/relationships/customXml" Target="../ink/ink55.xml"/><Relationship Id="rId315" Type="http://schemas.openxmlformats.org/officeDocument/2006/relationships/image" Target="../media/image229.png"/><Relationship Id="rId357" Type="http://schemas.openxmlformats.org/officeDocument/2006/relationships/image" Target="../media/image250.png"/><Relationship Id="rId54" Type="http://schemas.openxmlformats.org/officeDocument/2006/relationships/customXml" Target="../ink/ink28.xml"/><Relationship Id="rId96" Type="http://schemas.openxmlformats.org/officeDocument/2006/relationships/customXml" Target="../ink/ink49.xml"/><Relationship Id="rId161" Type="http://schemas.openxmlformats.org/officeDocument/2006/relationships/image" Target="../media/image152.png"/><Relationship Id="rId217" Type="http://schemas.openxmlformats.org/officeDocument/2006/relationships/image" Target="../media/image180.png"/><Relationship Id="rId259" Type="http://schemas.openxmlformats.org/officeDocument/2006/relationships/image" Target="../media/image201.png"/><Relationship Id="rId23" Type="http://schemas.openxmlformats.org/officeDocument/2006/relationships/image" Target="../media/image83.png"/><Relationship Id="rId119" Type="http://schemas.openxmlformats.org/officeDocument/2006/relationships/image" Target="../media/image131.png"/><Relationship Id="rId270" Type="http://schemas.openxmlformats.org/officeDocument/2006/relationships/customXml" Target="../ink/ink136.xml"/><Relationship Id="rId326" Type="http://schemas.openxmlformats.org/officeDocument/2006/relationships/customXml" Target="../ink/ink164.xml"/><Relationship Id="rId65" Type="http://schemas.openxmlformats.org/officeDocument/2006/relationships/image" Target="../media/image104.png"/><Relationship Id="rId130" Type="http://schemas.openxmlformats.org/officeDocument/2006/relationships/customXml" Target="../ink/ink66.xml"/><Relationship Id="rId172" Type="http://schemas.openxmlformats.org/officeDocument/2006/relationships/customXml" Target="../ink/ink87.xml"/><Relationship Id="rId228" Type="http://schemas.openxmlformats.org/officeDocument/2006/relationships/customXml" Target="../ink/ink115.xml"/><Relationship Id="rId281" Type="http://schemas.openxmlformats.org/officeDocument/2006/relationships/image" Target="../media/image212.png"/><Relationship Id="rId337" Type="http://schemas.openxmlformats.org/officeDocument/2006/relationships/image" Target="../media/image240.png"/><Relationship Id="rId34" Type="http://schemas.openxmlformats.org/officeDocument/2006/relationships/customXml" Target="../ink/ink18.xml"/><Relationship Id="rId76" Type="http://schemas.openxmlformats.org/officeDocument/2006/relationships/customXml" Target="../ink/ink39.xml"/><Relationship Id="rId141" Type="http://schemas.openxmlformats.org/officeDocument/2006/relationships/image" Target="../media/image142.png"/><Relationship Id="rId7" Type="http://schemas.openxmlformats.org/officeDocument/2006/relationships/image" Target="../media/image75.png"/><Relationship Id="rId183" Type="http://schemas.openxmlformats.org/officeDocument/2006/relationships/image" Target="../media/image163.png"/><Relationship Id="rId239" Type="http://schemas.openxmlformats.org/officeDocument/2006/relationships/image" Target="../media/image191.png"/><Relationship Id="rId250" Type="http://schemas.openxmlformats.org/officeDocument/2006/relationships/customXml" Target="../ink/ink126.xml"/><Relationship Id="rId292" Type="http://schemas.openxmlformats.org/officeDocument/2006/relationships/customXml" Target="../ink/ink147.xml"/><Relationship Id="rId306" Type="http://schemas.openxmlformats.org/officeDocument/2006/relationships/customXml" Target="../ink/ink154.xml"/><Relationship Id="rId45" Type="http://schemas.openxmlformats.org/officeDocument/2006/relationships/image" Target="../media/image94.png"/><Relationship Id="rId87" Type="http://schemas.openxmlformats.org/officeDocument/2006/relationships/image" Target="../media/image115.png"/><Relationship Id="rId110" Type="http://schemas.openxmlformats.org/officeDocument/2006/relationships/customXml" Target="../ink/ink56.xml"/><Relationship Id="rId348" Type="http://schemas.openxmlformats.org/officeDocument/2006/relationships/customXml" Target="../ink/ink175.xml"/><Relationship Id="rId152" Type="http://schemas.openxmlformats.org/officeDocument/2006/relationships/customXml" Target="../ink/ink77.xml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261" Type="http://schemas.openxmlformats.org/officeDocument/2006/relationships/image" Target="../media/image202.png"/><Relationship Id="rId14" Type="http://schemas.openxmlformats.org/officeDocument/2006/relationships/customXml" Target="../ink/ink8.xml"/><Relationship Id="rId56" Type="http://schemas.openxmlformats.org/officeDocument/2006/relationships/customXml" Target="../ink/ink29.xml"/><Relationship Id="rId317" Type="http://schemas.openxmlformats.org/officeDocument/2006/relationships/image" Target="../media/image230.png"/><Relationship Id="rId98" Type="http://schemas.openxmlformats.org/officeDocument/2006/relationships/customXml" Target="../ink/ink50.xml"/><Relationship Id="rId121" Type="http://schemas.openxmlformats.org/officeDocument/2006/relationships/image" Target="../media/image132.png"/><Relationship Id="rId163" Type="http://schemas.openxmlformats.org/officeDocument/2006/relationships/image" Target="../media/image153.png"/><Relationship Id="rId219" Type="http://schemas.openxmlformats.org/officeDocument/2006/relationships/image" Target="../media/image181.png"/><Relationship Id="rId230" Type="http://schemas.openxmlformats.org/officeDocument/2006/relationships/customXml" Target="../ink/ink116.xml"/><Relationship Id="rId25" Type="http://schemas.openxmlformats.org/officeDocument/2006/relationships/image" Target="../media/image84.png"/><Relationship Id="rId46" Type="http://schemas.openxmlformats.org/officeDocument/2006/relationships/customXml" Target="../ink/ink24.xml"/><Relationship Id="rId67" Type="http://schemas.openxmlformats.org/officeDocument/2006/relationships/image" Target="../media/image105.png"/><Relationship Id="rId272" Type="http://schemas.openxmlformats.org/officeDocument/2006/relationships/customXml" Target="../ink/ink137.xml"/><Relationship Id="rId293" Type="http://schemas.openxmlformats.org/officeDocument/2006/relationships/image" Target="../media/image218.png"/><Relationship Id="rId307" Type="http://schemas.openxmlformats.org/officeDocument/2006/relationships/image" Target="../media/image225.png"/><Relationship Id="rId328" Type="http://schemas.openxmlformats.org/officeDocument/2006/relationships/customXml" Target="../ink/ink165.xml"/><Relationship Id="rId349" Type="http://schemas.openxmlformats.org/officeDocument/2006/relationships/image" Target="../media/image246.png"/><Relationship Id="rId88" Type="http://schemas.openxmlformats.org/officeDocument/2006/relationships/customXml" Target="../ink/ink45.xml"/><Relationship Id="rId111" Type="http://schemas.openxmlformats.org/officeDocument/2006/relationships/image" Target="../media/image127.png"/><Relationship Id="rId132" Type="http://schemas.openxmlformats.org/officeDocument/2006/relationships/customXml" Target="../ink/ink67.xml"/><Relationship Id="rId153" Type="http://schemas.openxmlformats.org/officeDocument/2006/relationships/image" Target="../media/image148.png"/><Relationship Id="rId174" Type="http://schemas.openxmlformats.org/officeDocument/2006/relationships/customXml" Target="../ink/ink88.xml"/><Relationship Id="rId195" Type="http://schemas.openxmlformats.org/officeDocument/2006/relationships/image" Target="../media/image169.png"/><Relationship Id="rId209" Type="http://schemas.openxmlformats.org/officeDocument/2006/relationships/image" Target="../media/image176.png"/><Relationship Id="rId220" Type="http://schemas.openxmlformats.org/officeDocument/2006/relationships/customXml" Target="../ink/ink111.xml"/><Relationship Id="rId241" Type="http://schemas.openxmlformats.org/officeDocument/2006/relationships/image" Target="../media/image192.png"/><Relationship Id="rId15" Type="http://schemas.openxmlformats.org/officeDocument/2006/relationships/image" Target="../media/image79.png"/><Relationship Id="rId36" Type="http://schemas.openxmlformats.org/officeDocument/2006/relationships/customXml" Target="../ink/ink19.xml"/><Relationship Id="rId57" Type="http://schemas.openxmlformats.org/officeDocument/2006/relationships/image" Target="../media/image100.png"/><Relationship Id="rId262" Type="http://schemas.openxmlformats.org/officeDocument/2006/relationships/customXml" Target="../ink/ink132.xml"/><Relationship Id="rId283" Type="http://schemas.openxmlformats.org/officeDocument/2006/relationships/image" Target="../media/image213.png"/><Relationship Id="rId318" Type="http://schemas.openxmlformats.org/officeDocument/2006/relationships/customXml" Target="../ink/ink160.xml"/><Relationship Id="rId339" Type="http://schemas.openxmlformats.org/officeDocument/2006/relationships/image" Target="../media/image241.png"/><Relationship Id="rId78" Type="http://schemas.openxmlformats.org/officeDocument/2006/relationships/customXml" Target="../ink/ink40.xml"/><Relationship Id="rId99" Type="http://schemas.openxmlformats.org/officeDocument/2006/relationships/image" Target="../media/image121.png"/><Relationship Id="rId101" Type="http://schemas.openxmlformats.org/officeDocument/2006/relationships/image" Target="../media/image122.png"/><Relationship Id="rId122" Type="http://schemas.openxmlformats.org/officeDocument/2006/relationships/customXml" Target="../ink/ink62.xml"/><Relationship Id="rId143" Type="http://schemas.openxmlformats.org/officeDocument/2006/relationships/image" Target="../media/image143.png"/><Relationship Id="rId164" Type="http://schemas.openxmlformats.org/officeDocument/2006/relationships/customXml" Target="../ink/ink83.xml"/><Relationship Id="rId185" Type="http://schemas.openxmlformats.org/officeDocument/2006/relationships/image" Target="../media/image164.png"/><Relationship Id="rId350" Type="http://schemas.openxmlformats.org/officeDocument/2006/relationships/customXml" Target="../ink/ink176.xml"/><Relationship Id="rId9" Type="http://schemas.openxmlformats.org/officeDocument/2006/relationships/image" Target="../media/image76.png"/><Relationship Id="rId210" Type="http://schemas.openxmlformats.org/officeDocument/2006/relationships/customXml" Target="../ink/ink106.xml"/><Relationship Id="rId26" Type="http://schemas.openxmlformats.org/officeDocument/2006/relationships/customXml" Target="../ink/ink14.xml"/><Relationship Id="rId231" Type="http://schemas.openxmlformats.org/officeDocument/2006/relationships/image" Target="../media/image187.png"/><Relationship Id="rId252" Type="http://schemas.openxmlformats.org/officeDocument/2006/relationships/customXml" Target="../ink/ink127.xml"/><Relationship Id="rId273" Type="http://schemas.openxmlformats.org/officeDocument/2006/relationships/image" Target="../media/image208.png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329" Type="http://schemas.openxmlformats.org/officeDocument/2006/relationships/image" Target="../media/image236.png"/><Relationship Id="rId47" Type="http://schemas.openxmlformats.org/officeDocument/2006/relationships/image" Target="../media/image95.png"/><Relationship Id="rId68" Type="http://schemas.openxmlformats.org/officeDocument/2006/relationships/customXml" Target="../ink/ink35.xml"/><Relationship Id="rId89" Type="http://schemas.openxmlformats.org/officeDocument/2006/relationships/image" Target="../media/image116.png"/><Relationship Id="rId112" Type="http://schemas.openxmlformats.org/officeDocument/2006/relationships/customXml" Target="../ink/ink57.xml"/><Relationship Id="rId133" Type="http://schemas.openxmlformats.org/officeDocument/2006/relationships/image" Target="../media/image138.png"/><Relationship Id="rId154" Type="http://schemas.openxmlformats.org/officeDocument/2006/relationships/customXml" Target="../ink/ink78.xml"/><Relationship Id="rId175" Type="http://schemas.openxmlformats.org/officeDocument/2006/relationships/image" Target="../media/image159.png"/><Relationship Id="rId340" Type="http://schemas.openxmlformats.org/officeDocument/2006/relationships/customXml" Target="../ink/ink171.xml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16" Type="http://schemas.openxmlformats.org/officeDocument/2006/relationships/customXml" Target="../ink/ink9.xml"/><Relationship Id="rId221" Type="http://schemas.openxmlformats.org/officeDocument/2006/relationships/image" Target="../media/image182.png"/><Relationship Id="rId242" Type="http://schemas.openxmlformats.org/officeDocument/2006/relationships/customXml" Target="../ink/ink122.xml"/><Relationship Id="rId263" Type="http://schemas.openxmlformats.org/officeDocument/2006/relationships/image" Target="../media/image203.png"/><Relationship Id="rId284" Type="http://schemas.openxmlformats.org/officeDocument/2006/relationships/customXml" Target="../ink/ink143.xml"/><Relationship Id="rId319" Type="http://schemas.openxmlformats.org/officeDocument/2006/relationships/image" Target="../media/image231.png"/><Relationship Id="rId37" Type="http://schemas.openxmlformats.org/officeDocument/2006/relationships/image" Target="../media/image90.png"/><Relationship Id="rId58" Type="http://schemas.openxmlformats.org/officeDocument/2006/relationships/customXml" Target="../ink/ink30.xml"/><Relationship Id="rId79" Type="http://schemas.openxmlformats.org/officeDocument/2006/relationships/image" Target="../media/image111.png"/><Relationship Id="rId102" Type="http://schemas.openxmlformats.org/officeDocument/2006/relationships/customXml" Target="../ink/ink52.xml"/><Relationship Id="rId123" Type="http://schemas.openxmlformats.org/officeDocument/2006/relationships/image" Target="../media/image133.png"/><Relationship Id="rId144" Type="http://schemas.openxmlformats.org/officeDocument/2006/relationships/customXml" Target="../ink/ink73.xml"/><Relationship Id="rId330" Type="http://schemas.openxmlformats.org/officeDocument/2006/relationships/customXml" Target="../ink/ink166.xml"/><Relationship Id="rId90" Type="http://schemas.openxmlformats.org/officeDocument/2006/relationships/customXml" Target="../ink/ink46.xml"/><Relationship Id="rId165" Type="http://schemas.openxmlformats.org/officeDocument/2006/relationships/image" Target="../media/image154.png"/><Relationship Id="rId186" Type="http://schemas.openxmlformats.org/officeDocument/2006/relationships/customXml" Target="../ink/ink94.xml"/><Relationship Id="rId351" Type="http://schemas.openxmlformats.org/officeDocument/2006/relationships/image" Target="../media/image247.png"/><Relationship Id="rId211" Type="http://schemas.openxmlformats.org/officeDocument/2006/relationships/image" Target="../media/image177.png"/><Relationship Id="rId232" Type="http://schemas.openxmlformats.org/officeDocument/2006/relationships/customXml" Target="../ink/ink117.xml"/><Relationship Id="rId253" Type="http://schemas.openxmlformats.org/officeDocument/2006/relationships/image" Target="../media/image198.png"/><Relationship Id="rId274" Type="http://schemas.openxmlformats.org/officeDocument/2006/relationships/customXml" Target="../ink/ink138.xml"/><Relationship Id="rId295" Type="http://schemas.openxmlformats.org/officeDocument/2006/relationships/image" Target="../media/image219.png"/><Relationship Id="rId309" Type="http://schemas.openxmlformats.org/officeDocument/2006/relationships/image" Target="../media/image226.png"/><Relationship Id="rId27" Type="http://schemas.openxmlformats.org/officeDocument/2006/relationships/image" Target="../media/image85.png"/><Relationship Id="rId48" Type="http://schemas.openxmlformats.org/officeDocument/2006/relationships/customXml" Target="../ink/ink25.xml"/><Relationship Id="rId69" Type="http://schemas.openxmlformats.org/officeDocument/2006/relationships/image" Target="../media/image106.png"/><Relationship Id="rId113" Type="http://schemas.openxmlformats.org/officeDocument/2006/relationships/image" Target="../media/image128.png"/><Relationship Id="rId134" Type="http://schemas.openxmlformats.org/officeDocument/2006/relationships/customXml" Target="../ink/ink68.xml"/><Relationship Id="rId320" Type="http://schemas.openxmlformats.org/officeDocument/2006/relationships/customXml" Target="../ink/ink161.xml"/><Relationship Id="rId80" Type="http://schemas.openxmlformats.org/officeDocument/2006/relationships/customXml" Target="../ink/ink41.xml"/><Relationship Id="rId155" Type="http://schemas.openxmlformats.org/officeDocument/2006/relationships/image" Target="../media/image149.png"/><Relationship Id="rId176" Type="http://schemas.openxmlformats.org/officeDocument/2006/relationships/customXml" Target="../ink/ink89.xml"/><Relationship Id="rId197" Type="http://schemas.openxmlformats.org/officeDocument/2006/relationships/image" Target="../media/image170.png"/><Relationship Id="rId341" Type="http://schemas.openxmlformats.org/officeDocument/2006/relationships/image" Target="../media/image242.png"/><Relationship Id="rId201" Type="http://schemas.openxmlformats.org/officeDocument/2006/relationships/image" Target="../media/image172.png"/><Relationship Id="rId222" Type="http://schemas.openxmlformats.org/officeDocument/2006/relationships/customXml" Target="../ink/ink112.xml"/><Relationship Id="rId243" Type="http://schemas.openxmlformats.org/officeDocument/2006/relationships/image" Target="../media/image193.png"/><Relationship Id="rId264" Type="http://schemas.openxmlformats.org/officeDocument/2006/relationships/customXml" Target="../ink/ink133.xml"/><Relationship Id="rId285" Type="http://schemas.openxmlformats.org/officeDocument/2006/relationships/image" Target="../media/image214.png"/><Relationship Id="rId17" Type="http://schemas.openxmlformats.org/officeDocument/2006/relationships/image" Target="../media/image80.png"/><Relationship Id="rId38" Type="http://schemas.openxmlformats.org/officeDocument/2006/relationships/customXml" Target="../ink/ink20.xml"/><Relationship Id="rId59" Type="http://schemas.openxmlformats.org/officeDocument/2006/relationships/image" Target="../media/image101.png"/><Relationship Id="rId103" Type="http://schemas.openxmlformats.org/officeDocument/2006/relationships/image" Target="../media/image123.png"/><Relationship Id="rId124" Type="http://schemas.openxmlformats.org/officeDocument/2006/relationships/customXml" Target="../ink/ink63.xml"/><Relationship Id="rId310" Type="http://schemas.openxmlformats.org/officeDocument/2006/relationships/customXml" Target="../ink/ink156.xml"/><Relationship Id="rId70" Type="http://schemas.openxmlformats.org/officeDocument/2006/relationships/customXml" Target="../ink/ink36.xml"/><Relationship Id="rId91" Type="http://schemas.openxmlformats.org/officeDocument/2006/relationships/image" Target="../media/image117.png"/><Relationship Id="rId145" Type="http://schemas.openxmlformats.org/officeDocument/2006/relationships/image" Target="../media/image144.png"/><Relationship Id="rId166" Type="http://schemas.openxmlformats.org/officeDocument/2006/relationships/customXml" Target="../ink/ink84.xml"/><Relationship Id="rId187" Type="http://schemas.openxmlformats.org/officeDocument/2006/relationships/image" Target="../media/image165.png"/><Relationship Id="rId331" Type="http://schemas.openxmlformats.org/officeDocument/2006/relationships/image" Target="../media/image237.png"/><Relationship Id="rId352" Type="http://schemas.openxmlformats.org/officeDocument/2006/relationships/customXml" Target="../ink/ink177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7.xml"/><Relationship Id="rId233" Type="http://schemas.openxmlformats.org/officeDocument/2006/relationships/image" Target="../media/image188.png"/><Relationship Id="rId254" Type="http://schemas.openxmlformats.org/officeDocument/2006/relationships/customXml" Target="../ink/ink128.xml"/><Relationship Id="rId28" Type="http://schemas.openxmlformats.org/officeDocument/2006/relationships/customXml" Target="../ink/ink15.xml"/><Relationship Id="rId49" Type="http://schemas.openxmlformats.org/officeDocument/2006/relationships/image" Target="../media/image96.png"/><Relationship Id="rId114" Type="http://schemas.openxmlformats.org/officeDocument/2006/relationships/customXml" Target="../ink/ink58.xml"/><Relationship Id="rId275" Type="http://schemas.openxmlformats.org/officeDocument/2006/relationships/image" Target="../media/image209.png"/><Relationship Id="rId296" Type="http://schemas.openxmlformats.org/officeDocument/2006/relationships/customXml" Target="../ink/ink149.xml"/><Relationship Id="rId300" Type="http://schemas.openxmlformats.org/officeDocument/2006/relationships/customXml" Target="../ink/ink151.xml"/><Relationship Id="rId60" Type="http://schemas.openxmlformats.org/officeDocument/2006/relationships/customXml" Target="../ink/ink31.xml"/><Relationship Id="rId81" Type="http://schemas.openxmlformats.org/officeDocument/2006/relationships/image" Target="../media/image112.png"/><Relationship Id="rId135" Type="http://schemas.openxmlformats.org/officeDocument/2006/relationships/image" Target="../media/image139.png"/><Relationship Id="rId156" Type="http://schemas.openxmlformats.org/officeDocument/2006/relationships/customXml" Target="../ink/ink79.xml"/><Relationship Id="rId177" Type="http://schemas.openxmlformats.org/officeDocument/2006/relationships/image" Target="../media/image160.png"/><Relationship Id="rId198" Type="http://schemas.openxmlformats.org/officeDocument/2006/relationships/customXml" Target="../ink/ink100.xml"/><Relationship Id="rId321" Type="http://schemas.openxmlformats.org/officeDocument/2006/relationships/image" Target="../media/image232.png"/><Relationship Id="rId342" Type="http://schemas.openxmlformats.org/officeDocument/2006/relationships/customXml" Target="../ink/ink172.xml"/><Relationship Id="rId202" Type="http://schemas.openxmlformats.org/officeDocument/2006/relationships/customXml" Target="../ink/ink102.xml"/><Relationship Id="rId223" Type="http://schemas.openxmlformats.org/officeDocument/2006/relationships/image" Target="../media/image183.png"/><Relationship Id="rId244" Type="http://schemas.openxmlformats.org/officeDocument/2006/relationships/customXml" Target="../ink/ink123.xml"/><Relationship Id="rId18" Type="http://schemas.openxmlformats.org/officeDocument/2006/relationships/customXml" Target="../ink/ink10.xml"/><Relationship Id="rId39" Type="http://schemas.openxmlformats.org/officeDocument/2006/relationships/image" Target="../media/image91.png"/><Relationship Id="rId265" Type="http://schemas.openxmlformats.org/officeDocument/2006/relationships/image" Target="../media/image204.png"/><Relationship Id="rId286" Type="http://schemas.openxmlformats.org/officeDocument/2006/relationships/customXml" Target="../ink/ink144.xml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25" Type="http://schemas.openxmlformats.org/officeDocument/2006/relationships/image" Target="../media/image134.png"/><Relationship Id="rId146" Type="http://schemas.openxmlformats.org/officeDocument/2006/relationships/customXml" Target="../ink/ink74.xml"/><Relationship Id="rId167" Type="http://schemas.openxmlformats.org/officeDocument/2006/relationships/image" Target="../media/image155.png"/><Relationship Id="rId188" Type="http://schemas.openxmlformats.org/officeDocument/2006/relationships/customXml" Target="../ink/ink95.xml"/><Relationship Id="rId311" Type="http://schemas.openxmlformats.org/officeDocument/2006/relationships/image" Target="../media/image227.png"/><Relationship Id="rId332" Type="http://schemas.openxmlformats.org/officeDocument/2006/relationships/customXml" Target="../ink/ink167.xml"/><Relationship Id="rId353" Type="http://schemas.openxmlformats.org/officeDocument/2006/relationships/image" Target="../media/image248.png"/><Relationship Id="rId71" Type="http://schemas.openxmlformats.org/officeDocument/2006/relationships/image" Target="../media/image107.png"/><Relationship Id="rId92" Type="http://schemas.openxmlformats.org/officeDocument/2006/relationships/customXml" Target="../ink/ink47.xml"/><Relationship Id="rId213" Type="http://schemas.openxmlformats.org/officeDocument/2006/relationships/image" Target="../media/image178.png"/><Relationship Id="rId234" Type="http://schemas.openxmlformats.org/officeDocument/2006/relationships/customXml" Target="../ink/ink118.xml"/><Relationship Id="rId2" Type="http://schemas.openxmlformats.org/officeDocument/2006/relationships/customXml" Target="../ink/ink2.xml"/><Relationship Id="rId29" Type="http://schemas.openxmlformats.org/officeDocument/2006/relationships/image" Target="../media/image86.png"/><Relationship Id="rId255" Type="http://schemas.openxmlformats.org/officeDocument/2006/relationships/image" Target="../media/image199.png"/><Relationship Id="rId276" Type="http://schemas.openxmlformats.org/officeDocument/2006/relationships/customXml" Target="../ink/ink139.xml"/><Relationship Id="rId297" Type="http://schemas.openxmlformats.org/officeDocument/2006/relationships/image" Target="../media/image220.png"/><Relationship Id="rId40" Type="http://schemas.openxmlformats.org/officeDocument/2006/relationships/customXml" Target="../ink/ink21.xml"/><Relationship Id="rId115" Type="http://schemas.openxmlformats.org/officeDocument/2006/relationships/image" Target="../media/image129.png"/><Relationship Id="rId136" Type="http://schemas.openxmlformats.org/officeDocument/2006/relationships/customXml" Target="../ink/ink69.xml"/><Relationship Id="rId157" Type="http://schemas.openxmlformats.org/officeDocument/2006/relationships/image" Target="../media/image150.png"/><Relationship Id="rId178" Type="http://schemas.openxmlformats.org/officeDocument/2006/relationships/customXml" Target="../ink/ink90.xml"/><Relationship Id="rId301" Type="http://schemas.openxmlformats.org/officeDocument/2006/relationships/image" Target="../media/image222.png"/><Relationship Id="rId322" Type="http://schemas.openxmlformats.org/officeDocument/2006/relationships/customXml" Target="../ink/ink162.xml"/><Relationship Id="rId343" Type="http://schemas.openxmlformats.org/officeDocument/2006/relationships/image" Target="../media/image243.png"/><Relationship Id="rId61" Type="http://schemas.openxmlformats.org/officeDocument/2006/relationships/image" Target="../media/image102.png"/><Relationship Id="rId82" Type="http://schemas.openxmlformats.org/officeDocument/2006/relationships/customXml" Target="../ink/ink42.xml"/><Relationship Id="rId199" Type="http://schemas.openxmlformats.org/officeDocument/2006/relationships/image" Target="../media/image171.png"/><Relationship Id="rId203" Type="http://schemas.openxmlformats.org/officeDocument/2006/relationships/image" Target="../media/image173.png"/><Relationship Id="rId19" Type="http://schemas.openxmlformats.org/officeDocument/2006/relationships/image" Target="../media/image81.png"/><Relationship Id="rId224" Type="http://schemas.openxmlformats.org/officeDocument/2006/relationships/customXml" Target="../ink/ink113.xml"/><Relationship Id="rId245" Type="http://schemas.openxmlformats.org/officeDocument/2006/relationships/image" Target="../media/image194.png"/><Relationship Id="rId266" Type="http://schemas.openxmlformats.org/officeDocument/2006/relationships/customXml" Target="../ink/ink134.xml"/><Relationship Id="rId287" Type="http://schemas.openxmlformats.org/officeDocument/2006/relationships/image" Target="../media/image215.png"/><Relationship Id="rId30" Type="http://schemas.openxmlformats.org/officeDocument/2006/relationships/customXml" Target="../ink/ink16.xml"/><Relationship Id="rId105" Type="http://schemas.openxmlformats.org/officeDocument/2006/relationships/image" Target="../media/image124.png"/><Relationship Id="rId126" Type="http://schemas.openxmlformats.org/officeDocument/2006/relationships/customXml" Target="../ink/ink64.xml"/><Relationship Id="rId147" Type="http://schemas.openxmlformats.org/officeDocument/2006/relationships/image" Target="../media/image145.png"/><Relationship Id="rId168" Type="http://schemas.openxmlformats.org/officeDocument/2006/relationships/customXml" Target="../ink/ink85.xml"/><Relationship Id="rId312" Type="http://schemas.openxmlformats.org/officeDocument/2006/relationships/customXml" Target="../ink/ink157.xml"/><Relationship Id="rId333" Type="http://schemas.openxmlformats.org/officeDocument/2006/relationships/image" Target="../media/image238.png"/><Relationship Id="rId354" Type="http://schemas.openxmlformats.org/officeDocument/2006/relationships/customXml" Target="../ink/ink178.xml"/><Relationship Id="rId51" Type="http://schemas.openxmlformats.org/officeDocument/2006/relationships/image" Target="../media/image97.png"/><Relationship Id="rId72" Type="http://schemas.openxmlformats.org/officeDocument/2006/relationships/customXml" Target="../ink/ink37.xml"/><Relationship Id="rId93" Type="http://schemas.openxmlformats.org/officeDocument/2006/relationships/image" Target="../media/image118.png"/><Relationship Id="rId189" Type="http://schemas.openxmlformats.org/officeDocument/2006/relationships/image" Target="../media/image166.png"/><Relationship Id="rId3" Type="http://schemas.openxmlformats.org/officeDocument/2006/relationships/image" Target="../media/image73.png"/><Relationship Id="rId214" Type="http://schemas.openxmlformats.org/officeDocument/2006/relationships/customXml" Target="../ink/ink108.xml"/><Relationship Id="rId235" Type="http://schemas.openxmlformats.org/officeDocument/2006/relationships/image" Target="../media/image189.png"/><Relationship Id="rId256" Type="http://schemas.openxmlformats.org/officeDocument/2006/relationships/customXml" Target="../ink/ink129.xml"/><Relationship Id="rId277" Type="http://schemas.openxmlformats.org/officeDocument/2006/relationships/image" Target="../media/image210.png"/><Relationship Id="rId298" Type="http://schemas.openxmlformats.org/officeDocument/2006/relationships/customXml" Target="../ink/ink150.xml"/><Relationship Id="rId116" Type="http://schemas.openxmlformats.org/officeDocument/2006/relationships/customXml" Target="../ink/ink59.xml"/><Relationship Id="rId137" Type="http://schemas.openxmlformats.org/officeDocument/2006/relationships/image" Target="../media/image140.png"/><Relationship Id="rId158" Type="http://schemas.openxmlformats.org/officeDocument/2006/relationships/customXml" Target="../ink/ink80.xml"/><Relationship Id="rId302" Type="http://schemas.openxmlformats.org/officeDocument/2006/relationships/customXml" Target="../ink/ink152.xml"/><Relationship Id="rId323" Type="http://schemas.openxmlformats.org/officeDocument/2006/relationships/image" Target="../media/image233.png"/><Relationship Id="rId344" Type="http://schemas.openxmlformats.org/officeDocument/2006/relationships/customXml" Target="../ink/ink173.xml"/><Relationship Id="rId20" Type="http://schemas.openxmlformats.org/officeDocument/2006/relationships/customXml" Target="../ink/ink11.xml"/><Relationship Id="rId41" Type="http://schemas.openxmlformats.org/officeDocument/2006/relationships/image" Target="../media/image92.png"/><Relationship Id="rId62" Type="http://schemas.openxmlformats.org/officeDocument/2006/relationships/customXml" Target="../ink/ink32.xml"/><Relationship Id="rId83" Type="http://schemas.openxmlformats.org/officeDocument/2006/relationships/image" Target="../media/image113.png"/><Relationship Id="rId179" Type="http://schemas.openxmlformats.org/officeDocument/2006/relationships/image" Target="../media/image161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image" Target="../media/image184.png"/><Relationship Id="rId246" Type="http://schemas.openxmlformats.org/officeDocument/2006/relationships/customXml" Target="../ink/ink124.xml"/><Relationship Id="rId267" Type="http://schemas.openxmlformats.org/officeDocument/2006/relationships/image" Target="../media/image205.png"/><Relationship Id="rId288" Type="http://schemas.openxmlformats.org/officeDocument/2006/relationships/customXml" Target="../ink/ink145.xml"/><Relationship Id="rId106" Type="http://schemas.openxmlformats.org/officeDocument/2006/relationships/customXml" Target="../ink/ink54.xml"/><Relationship Id="rId127" Type="http://schemas.openxmlformats.org/officeDocument/2006/relationships/image" Target="../media/image135.png"/><Relationship Id="rId313" Type="http://schemas.openxmlformats.org/officeDocument/2006/relationships/image" Target="../media/image228.png"/><Relationship Id="rId10" Type="http://schemas.openxmlformats.org/officeDocument/2006/relationships/customXml" Target="../ink/ink6.xml"/><Relationship Id="rId31" Type="http://schemas.openxmlformats.org/officeDocument/2006/relationships/image" Target="../media/image87.png"/><Relationship Id="rId52" Type="http://schemas.openxmlformats.org/officeDocument/2006/relationships/customXml" Target="../ink/ink27.xml"/><Relationship Id="rId73" Type="http://schemas.openxmlformats.org/officeDocument/2006/relationships/image" Target="../media/image108.png"/><Relationship Id="rId94" Type="http://schemas.openxmlformats.org/officeDocument/2006/relationships/customXml" Target="../ink/ink48.xml"/><Relationship Id="rId148" Type="http://schemas.openxmlformats.org/officeDocument/2006/relationships/customXml" Target="../ink/ink75.xml"/><Relationship Id="rId169" Type="http://schemas.openxmlformats.org/officeDocument/2006/relationships/image" Target="../media/image156.png"/><Relationship Id="rId334" Type="http://schemas.openxmlformats.org/officeDocument/2006/relationships/customXml" Target="../ink/ink168.xml"/><Relationship Id="rId355" Type="http://schemas.openxmlformats.org/officeDocument/2006/relationships/image" Target="../media/image249.png"/><Relationship Id="rId4" Type="http://schemas.openxmlformats.org/officeDocument/2006/relationships/customXml" Target="../ink/ink3.xml"/><Relationship Id="rId180" Type="http://schemas.openxmlformats.org/officeDocument/2006/relationships/customXml" Target="../ink/ink91.xml"/><Relationship Id="rId215" Type="http://schemas.openxmlformats.org/officeDocument/2006/relationships/image" Target="../media/image179.png"/><Relationship Id="rId236" Type="http://schemas.openxmlformats.org/officeDocument/2006/relationships/customXml" Target="../ink/ink119.xml"/><Relationship Id="rId257" Type="http://schemas.openxmlformats.org/officeDocument/2006/relationships/image" Target="../media/image200.png"/><Relationship Id="rId278" Type="http://schemas.openxmlformats.org/officeDocument/2006/relationships/customXml" Target="../ink/ink140.xml"/><Relationship Id="rId303" Type="http://schemas.openxmlformats.org/officeDocument/2006/relationships/image" Target="../media/image223.png"/><Relationship Id="rId42" Type="http://schemas.openxmlformats.org/officeDocument/2006/relationships/customXml" Target="../ink/ink22.xml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345" Type="http://schemas.openxmlformats.org/officeDocument/2006/relationships/image" Target="../media/image244.png"/><Relationship Id="rId191" Type="http://schemas.openxmlformats.org/officeDocument/2006/relationships/image" Target="../media/image167.png"/><Relationship Id="rId205" Type="http://schemas.openxmlformats.org/officeDocument/2006/relationships/image" Target="../media/image174.png"/><Relationship Id="rId247" Type="http://schemas.openxmlformats.org/officeDocument/2006/relationships/image" Target="../media/image195.png"/><Relationship Id="rId107" Type="http://schemas.openxmlformats.org/officeDocument/2006/relationships/image" Target="../media/image125.png"/><Relationship Id="rId289" Type="http://schemas.openxmlformats.org/officeDocument/2006/relationships/image" Target="../media/image216.png"/><Relationship Id="rId11" Type="http://schemas.openxmlformats.org/officeDocument/2006/relationships/image" Target="../media/image77.png"/><Relationship Id="rId53" Type="http://schemas.openxmlformats.org/officeDocument/2006/relationships/image" Target="../media/image98.png"/><Relationship Id="rId149" Type="http://schemas.openxmlformats.org/officeDocument/2006/relationships/image" Target="../media/image146.png"/><Relationship Id="rId314" Type="http://schemas.openxmlformats.org/officeDocument/2006/relationships/customXml" Target="../ink/ink158.xml"/><Relationship Id="rId356" Type="http://schemas.openxmlformats.org/officeDocument/2006/relationships/customXml" Target="../ink/ink179.xml"/><Relationship Id="rId95" Type="http://schemas.openxmlformats.org/officeDocument/2006/relationships/image" Target="../media/image119.png"/><Relationship Id="rId160" Type="http://schemas.openxmlformats.org/officeDocument/2006/relationships/customXml" Target="../ink/ink81.xml"/><Relationship Id="rId216" Type="http://schemas.openxmlformats.org/officeDocument/2006/relationships/customXml" Target="../ink/ink109.xml"/><Relationship Id="rId258" Type="http://schemas.openxmlformats.org/officeDocument/2006/relationships/customXml" Target="../ink/ink130.xml"/><Relationship Id="rId22" Type="http://schemas.openxmlformats.org/officeDocument/2006/relationships/customXml" Target="../ink/ink12.xml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325" Type="http://schemas.openxmlformats.org/officeDocument/2006/relationships/image" Target="../media/image234.png"/><Relationship Id="rId171" Type="http://schemas.openxmlformats.org/officeDocument/2006/relationships/image" Target="../media/image157.png"/><Relationship Id="rId227" Type="http://schemas.openxmlformats.org/officeDocument/2006/relationships/image" Target="../media/image185.png"/><Relationship Id="rId269" Type="http://schemas.openxmlformats.org/officeDocument/2006/relationships/image" Target="../media/image206.png"/><Relationship Id="rId33" Type="http://schemas.openxmlformats.org/officeDocument/2006/relationships/image" Target="../media/image88.png"/><Relationship Id="rId129" Type="http://schemas.openxmlformats.org/officeDocument/2006/relationships/image" Target="../media/image136.png"/><Relationship Id="rId280" Type="http://schemas.openxmlformats.org/officeDocument/2006/relationships/customXml" Target="../ink/ink141.xml"/><Relationship Id="rId336" Type="http://schemas.openxmlformats.org/officeDocument/2006/relationships/customXml" Target="../ink/ink169.xml"/><Relationship Id="rId75" Type="http://schemas.openxmlformats.org/officeDocument/2006/relationships/image" Target="../media/image109.png"/><Relationship Id="rId140" Type="http://schemas.openxmlformats.org/officeDocument/2006/relationships/customXml" Target="../ink/ink71.xml"/><Relationship Id="rId182" Type="http://schemas.openxmlformats.org/officeDocument/2006/relationships/customXml" Target="../ink/ink92.xml"/><Relationship Id="rId6" Type="http://schemas.openxmlformats.org/officeDocument/2006/relationships/customXml" Target="../ink/ink4.xml"/><Relationship Id="rId238" Type="http://schemas.openxmlformats.org/officeDocument/2006/relationships/customXml" Target="../ink/ink120.xml"/><Relationship Id="rId291" Type="http://schemas.openxmlformats.org/officeDocument/2006/relationships/image" Target="../media/image217.png"/><Relationship Id="rId305" Type="http://schemas.openxmlformats.org/officeDocument/2006/relationships/image" Target="../media/image224.png"/><Relationship Id="rId347" Type="http://schemas.openxmlformats.org/officeDocument/2006/relationships/image" Target="../media/image245.png"/><Relationship Id="rId44" Type="http://schemas.openxmlformats.org/officeDocument/2006/relationships/customXml" Target="../ink/ink23.xml"/><Relationship Id="rId86" Type="http://schemas.openxmlformats.org/officeDocument/2006/relationships/customXml" Target="../ink/ink44.xml"/><Relationship Id="rId151" Type="http://schemas.openxmlformats.org/officeDocument/2006/relationships/image" Target="../media/image147.png"/><Relationship Id="rId193" Type="http://schemas.openxmlformats.org/officeDocument/2006/relationships/image" Target="../media/image168.png"/><Relationship Id="rId207" Type="http://schemas.openxmlformats.org/officeDocument/2006/relationships/image" Target="../media/image175.png"/><Relationship Id="rId249" Type="http://schemas.openxmlformats.org/officeDocument/2006/relationships/image" Target="../media/image196.png"/><Relationship Id="rId13" Type="http://schemas.openxmlformats.org/officeDocument/2006/relationships/image" Target="../media/image78.png"/><Relationship Id="rId109" Type="http://schemas.openxmlformats.org/officeDocument/2006/relationships/image" Target="../media/image126.png"/><Relationship Id="rId260" Type="http://schemas.openxmlformats.org/officeDocument/2006/relationships/customXml" Target="../ink/ink131.xml"/><Relationship Id="rId316" Type="http://schemas.openxmlformats.org/officeDocument/2006/relationships/customXml" Target="../ink/ink159.xml"/><Relationship Id="rId55" Type="http://schemas.openxmlformats.org/officeDocument/2006/relationships/image" Target="../media/image99.png"/><Relationship Id="rId97" Type="http://schemas.openxmlformats.org/officeDocument/2006/relationships/image" Target="../media/image120.png"/><Relationship Id="rId120" Type="http://schemas.openxmlformats.org/officeDocument/2006/relationships/customXml" Target="../ink/ink61.xml"/><Relationship Id="rId162" Type="http://schemas.openxmlformats.org/officeDocument/2006/relationships/customXml" Target="../ink/ink82.xml"/><Relationship Id="rId218" Type="http://schemas.openxmlformats.org/officeDocument/2006/relationships/customXml" Target="../ink/ink110.xml"/><Relationship Id="rId271" Type="http://schemas.openxmlformats.org/officeDocument/2006/relationships/image" Target="../media/image207.png"/><Relationship Id="rId24" Type="http://schemas.openxmlformats.org/officeDocument/2006/relationships/customXml" Target="../ink/ink13.xml"/><Relationship Id="rId66" Type="http://schemas.openxmlformats.org/officeDocument/2006/relationships/customXml" Target="../ink/ink34.xml"/><Relationship Id="rId131" Type="http://schemas.openxmlformats.org/officeDocument/2006/relationships/image" Target="../media/image137.png"/><Relationship Id="rId327" Type="http://schemas.openxmlformats.org/officeDocument/2006/relationships/image" Target="../media/image235.png"/><Relationship Id="rId173" Type="http://schemas.openxmlformats.org/officeDocument/2006/relationships/image" Target="../media/image158.png"/><Relationship Id="rId229" Type="http://schemas.openxmlformats.org/officeDocument/2006/relationships/image" Target="../media/image186.png"/><Relationship Id="rId240" Type="http://schemas.openxmlformats.org/officeDocument/2006/relationships/customXml" Target="../ink/ink121.xml"/><Relationship Id="rId35" Type="http://schemas.openxmlformats.org/officeDocument/2006/relationships/image" Target="../media/image89.png"/><Relationship Id="rId77" Type="http://schemas.openxmlformats.org/officeDocument/2006/relationships/image" Target="../media/image110.png"/><Relationship Id="rId100" Type="http://schemas.openxmlformats.org/officeDocument/2006/relationships/customXml" Target="../ink/ink51.xml"/><Relationship Id="rId282" Type="http://schemas.openxmlformats.org/officeDocument/2006/relationships/customXml" Target="../ink/ink142.xml"/><Relationship Id="rId338" Type="http://schemas.openxmlformats.org/officeDocument/2006/relationships/customXml" Target="../ink/ink170.xml"/><Relationship Id="rId8" Type="http://schemas.openxmlformats.org/officeDocument/2006/relationships/customXml" Target="../ink/ink5.xml"/><Relationship Id="rId142" Type="http://schemas.openxmlformats.org/officeDocument/2006/relationships/customXml" Target="../ink/ink72.xml"/><Relationship Id="rId184" Type="http://schemas.openxmlformats.org/officeDocument/2006/relationships/customXml" Target="../ink/ink93.xml"/><Relationship Id="rId251" Type="http://schemas.openxmlformats.org/officeDocument/2006/relationships/image" Target="../media/image19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37.xml"/><Relationship Id="rId299" Type="http://schemas.openxmlformats.org/officeDocument/2006/relationships/customXml" Target="../ink/ink326.xml"/><Relationship Id="rId21" Type="http://schemas.openxmlformats.org/officeDocument/2006/relationships/customXml" Target="../ink/ink189.xml"/><Relationship Id="rId63" Type="http://schemas.openxmlformats.org/officeDocument/2006/relationships/customXml" Target="../ink/ink210.xml"/><Relationship Id="rId170" Type="http://schemas.openxmlformats.org/officeDocument/2006/relationships/image" Target="../media/image273.png"/><Relationship Id="rId226" Type="http://schemas.openxmlformats.org/officeDocument/2006/relationships/image" Target="../media/image301.png"/><Relationship Id="rId268" Type="http://schemas.openxmlformats.org/officeDocument/2006/relationships/image" Target="../media/image322.png"/><Relationship Id="rId32" Type="http://schemas.openxmlformats.org/officeDocument/2006/relationships/image" Target="../media/image26.png"/><Relationship Id="rId74" Type="http://schemas.openxmlformats.org/officeDocument/2006/relationships/image" Target="../media/image47.png"/><Relationship Id="rId128" Type="http://schemas.openxmlformats.org/officeDocument/2006/relationships/image" Target="../media/image252.png"/><Relationship Id="rId5" Type="http://schemas.openxmlformats.org/officeDocument/2006/relationships/customXml" Target="../ink/ink181.xml"/><Relationship Id="rId181" Type="http://schemas.openxmlformats.org/officeDocument/2006/relationships/customXml" Target="../ink/ink267.xml"/><Relationship Id="rId237" Type="http://schemas.openxmlformats.org/officeDocument/2006/relationships/customXml" Target="../ink/ink295.xml"/><Relationship Id="rId279" Type="http://schemas.openxmlformats.org/officeDocument/2006/relationships/customXml" Target="../ink/ink316.xml"/><Relationship Id="rId43" Type="http://schemas.openxmlformats.org/officeDocument/2006/relationships/customXml" Target="../ink/ink200.xml"/><Relationship Id="rId139" Type="http://schemas.openxmlformats.org/officeDocument/2006/relationships/customXml" Target="../ink/ink248.xml"/><Relationship Id="rId290" Type="http://schemas.openxmlformats.org/officeDocument/2006/relationships/image" Target="../media/image333.png"/><Relationship Id="rId85" Type="http://schemas.openxmlformats.org/officeDocument/2006/relationships/customXml" Target="../ink/ink221.xml"/><Relationship Id="rId150" Type="http://schemas.openxmlformats.org/officeDocument/2006/relationships/image" Target="../media/image263.png"/><Relationship Id="rId192" Type="http://schemas.openxmlformats.org/officeDocument/2006/relationships/image" Target="../media/image284.png"/><Relationship Id="rId206" Type="http://schemas.openxmlformats.org/officeDocument/2006/relationships/image" Target="../media/image291.png"/><Relationship Id="rId248" Type="http://schemas.openxmlformats.org/officeDocument/2006/relationships/image" Target="../media/image312.png"/><Relationship Id="rId12" Type="http://schemas.openxmlformats.org/officeDocument/2006/relationships/image" Target="../media/image16.png"/><Relationship Id="rId108" Type="http://schemas.openxmlformats.org/officeDocument/2006/relationships/image" Target="../media/image64.png"/><Relationship Id="rId54" Type="http://schemas.openxmlformats.org/officeDocument/2006/relationships/image" Target="../media/image37.png"/><Relationship Id="rId75" Type="http://schemas.openxmlformats.org/officeDocument/2006/relationships/customXml" Target="../ink/ink216.xml"/><Relationship Id="rId96" Type="http://schemas.openxmlformats.org/officeDocument/2006/relationships/image" Target="../media/image58.png"/><Relationship Id="rId140" Type="http://schemas.openxmlformats.org/officeDocument/2006/relationships/image" Target="../media/image258.png"/><Relationship Id="rId161" Type="http://schemas.openxmlformats.org/officeDocument/2006/relationships/customXml" Target="../ink/ink257.xml"/><Relationship Id="rId182" Type="http://schemas.openxmlformats.org/officeDocument/2006/relationships/image" Target="../media/image279.png"/><Relationship Id="rId217" Type="http://schemas.openxmlformats.org/officeDocument/2006/relationships/customXml" Target="../ink/ink285.xml"/><Relationship Id="rId6" Type="http://schemas.openxmlformats.org/officeDocument/2006/relationships/image" Target="../media/image1310.png"/><Relationship Id="rId238" Type="http://schemas.openxmlformats.org/officeDocument/2006/relationships/image" Target="../media/image307.png"/><Relationship Id="rId259" Type="http://schemas.openxmlformats.org/officeDocument/2006/relationships/customXml" Target="../ink/ink306.xml"/><Relationship Id="rId23" Type="http://schemas.openxmlformats.org/officeDocument/2006/relationships/customXml" Target="../ink/ink190.xml"/><Relationship Id="rId119" Type="http://schemas.openxmlformats.org/officeDocument/2006/relationships/customXml" Target="../ink/ink238.xml"/><Relationship Id="rId270" Type="http://schemas.openxmlformats.org/officeDocument/2006/relationships/image" Target="../media/image323.png"/><Relationship Id="rId291" Type="http://schemas.openxmlformats.org/officeDocument/2006/relationships/customXml" Target="../ink/ink322.xml"/><Relationship Id="rId44" Type="http://schemas.openxmlformats.org/officeDocument/2006/relationships/image" Target="../media/image32.png"/><Relationship Id="rId65" Type="http://schemas.openxmlformats.org/officeDocument/2006/relationships/customXml" Target="../ink/ink211.xml"/><Relationship Id="rId86" Type="http://schemas.openxmlformats.org/officeDocument/2006/relationships/image" Target="../media/image53.png"/><Relationship Id="rId130" Type="http://schemas.openxmlformats.org/officeDocument/2006/relationships/image" Target="../media/image253.png"/><Relationship Id="rId151" Type="http://schemas.openxmlformats.org/officeDocument/2006/relationships/customXml" Target="../ink/ink254.xml"/><Relationship Id="rId172" Type="http://schemas.openxmlformats.org/officeDocument/2006/relationships/image" Target="../media/image274.png"/><Relationship Id="rId193" Type="http://schemas.openxmlformats.org/officeDocument/2006/relationships/customXml" Target="../ink/ink273.xml"/><Relationship Id="rId207" Type="http://schemas.openxmlformats.org/officeDocument/2006/relationships/customXml" Target="../ink/ink280.xml"/><Relationship Id="rId228" Type="http://schemas.openxmlformats.org/officeDocument/2006/relationships/image" Target="../media/image302.png"/><Relationship Id="rId249" Type="http://schemas.openxmlformats.org/officeDocument/2006/relationships/customXml" Target="../ink/ink301.xml"/><Relationship Id="rId13" Type="http://schemas.openxmlformats.org/officeDocument/2006/relationships/customXml" Target="../ink/ink185.xml"/><Relationship Id="rId109" Type="http://schemas.openxmlformats.org/officeDocument/2006/relationships/customXml" Target="../ink/ink233.xml"/><Relationship Id="rId260" Type="http://schemas.openxmlformats.org/officeDocument/2006/relationships/image" Target="../media/image318.png"/><Relationship Id="rId281" Type="http://schemas.openxmlformats.org/officeDocument/2006/relationships/customXml" Target="../ink/ink317.xml"/><Relationship Id="rId34" Type="http://schemas.openxmlformats.org/officeDocument/2006/relationships/image" Target="../media/image27.png"/><Relationship Id="rId55" Type="http://schemas.openxmlformats.org/officeDocument/2006/relationships/customXml" Target="../ink/ink206.xml"/><Relationship Id="rId76" Type="http://schemas.openxmlformats.org/officeDocument/2006/relationships/image" Target="../media/image48.png"/><Relationship Id="rId97" Type="http://schemas.openxmlformats.org/officeDocument/2006/relationships/customXml" Target="../ink/ink227.xml"/><Relationship Id="rId120" Type="http://schemas.openxmlformats.org/officeDocument/2006/relationships/image" Target="../media/image70.png"/><Relationship Id="rId141" Type="http://schemas.openxmlformats.org/officeDocument/2006/relationships/customXml" Target="../ink/ink249.xml"/><Relationship Id="rId7" Type="http://schemas.openxmlformats.org/officeDocument/2006/relationships/customXml" Target="../ink/ink182.xml"/><Relationship Id="rId162" Type="http://schemas.openxmlformats.org/officeDocument/2006/relationships/image" Target="../media/image269.png"/><Relationship Id="rId183" Type="http://schemas.openxmlformats.org/officeDocument/2006/relationships/customXml" Target="../ink/ink268.xml"/><Relationship Id="rId218" Type="http://schemas.openxmlformats.org/officeDocument/2006/relationships/image" Target="../media/image297.png"/><Relationship Id="rId239" Type="http://schemas.openxmlformats.org/officeDocument/2006/relationships/customXml" Target="../ink/ink296.xml"/><Relationship Id="rId250" Type="http://schemas.openxmlformats.org/officeDocument/2006/relationships/image" Target="../media/image313.png"/><Relationship Id="rId271" Type="http://schemas.openxmlformats.org/officeDocument/2006/relationships/customXml" Target="../ink/ink312.xml"/><Relationship Id="rId292" Type="http://schemas.openxmlformats.org/officeDocument/2006/relationships/image" Target="../media/image334.png"/><Relationship Id="rId24" Type="http://schemas.openxmlformats.org/officeDocument/2006/relationships/image" Target="../media/image22.png"/><Relationship Id="rId45" Type="http://schemas.openxmlformats.org/officeDocument/2006/relationships/customXml" Target="../ink/ink201.xml"/><Relationship Id="rId66" Type="http://schemas.openxmlformats.org/officeDocument/2006/relationships/image" Target="../media/image43.png"/><Relationship Id="rId87" Type="http://schemas.openxmlformats.org/officeDocument/2006/relationships/customXml" Target="../ink/ink222.xml"/><Relationship Id="rId110" Type="http://schemas.openxmlformats.org/officeDocument/2006/relationships/image" Target="../media/image65.png"/><Relationship Id="rId131" Type="http://schemas.openxmlformats.org/officeDocument/2006/relationships/customXml" Target="../ink/ink244.xml"/><Relationship Id="rId152" Type="http://schemas.openxmlformats.org/officeDocument/2006/relationships/image" Target="../media/image264.png"/><Relationship Id="rId173" Type="http://schemas.openxmlformats.org/officeDocument/2006/relationships/customXml" Target="../ink/ink263.xml"/><Relationship Id="rId194" Type="http://schemas.openxmlformats.org/officeDocument/2006/relationships/image" Target="../media/image285.png"/><Relationship Id="rId208" Type="http://schemas.openxmlformats.org/officeDocument/2006/relationships/image" Target="../media/image292.png"/><Relationship Id="rId229" Type="http://schemas.openxmlformats.org/officeDocument/2006/relationships/customXml" Target="../ink/ink291.xml"/><Relationship Id="rId240" Type="http://schemas.openxmlformats.org/officeDocument/2006/relationships/image" Target="../media/image308.png"/><Relationship Id="rId261" Type="http://schemas.openxmlformats.org/officeDocument/2006/relationships/customXml" Target="../ink/ink307.xml"/><Relationship Id="rId14" Type="http://schemas.openxmlformats.org/officeDocument/2006/relationships/image" Target="../media/image17.png"/><Relationship Id="rId35" Type="http://schemas.openxmlformats.org/officeDocument/2006/relationships/customXml" Target="../ink/ink196.xml"/><Relationship Id="rId56" Type="http://schemas.openxmlformats.org/officeDocument/2006/relationships/image" Target="../media/image38.png"/><Relationship Id="rId77" Type="http://schemas.openxmlformats.org/officeDocument/2006/relationships/customXml" Target="../ink/ink217.xml"/><Relationship Id="rId100" Type="http://schemas.openxmlformats.org/officeDocument/2006/relationships/image" Target="../media/image60.png"/><Relationship Id="rId282" Type="http://schemas.openxmlformats.org/officeDocument/2006/relationships/image" Target="../media/image329.png"/><Relationship Id="rId8" Type="http://schemas.openxmlformats.org/officeDocument/2006/relationships/image" Target="../media/image14.png"/><Relationship Id="rId98" Type="http://schemas.openxmlformats.org/officeDocument/2006/relationships/image" Target="../media/image59.png"/><Relationship Id="rId121" Type="http://schemas.openxmlformats.org/officeDocument/2006/relationships/customXml" Target="../ink/ink239.xml"/><Relationship Id="rId142" Type="http://schemas.openxmlformats.org/officeDocument/2006/relationships/image" Target="../media/image259.png"/><Relationship Id="rId163" Type="http://schemas.openxmlformats.org/officeDocument/2006/relationships/customXml" Target="../ink/ink258.xml"/><Relationship Id="rId184" Type="http://schemas.openxmlformats.org/officeDocument/2006/relationships/image" Target="../media/image280.png"/><Relationship Id="rId219" Type="http://schemas.openxmlformats.org/officeDocument/2006/relationships/customXml" Target="../ink/ink286.xml"/><Relationship Id="rId230" Type="http://schemas.openxmlformats.org/officeDocument/2006/relationships/image" Target="../media/image303.png"/><Relationship Id="rId251" Type="http://schemas.openxmlformats.org/officeDocument/2006/relationships/customXml" Target="../ink/ink302.xml"/><Relationship Id="rId25" Type="http://schemas.openxmlformats.org/officeDocument/2006/relationships/customXml" Target="../ink/ink191.xml"/><Relationship Id="rId46" Type="http://schemas.openxmlformats.org/officeDocument/2006/relationships/image" Target="../media/image33.png"/><Relationship Id="rId67" Type="http://schemas.openxmlformats.org/officeDocument/2006/relationships/customXml" Target="../ink/ink212.xml"/><Relationship Id="rId272" Type="http://schemas.openxmlformats.org/officeDocument/2006/relationships/image" Target="../media/image324.png"/><Relationship Id="rId293" Type="http://schemas.openxmlformats.org/officeDocument/2006/relationships/customXml" Target="../ink/ink323.xml"/><Relationship Id="rId88" Type="http://schemas.openxmlformats.org/officeDocument/2006/relationships/image" Target="../media/image54.png"/><Relationship Id="rId111" Type="http://schemas.openxmlformats.org/officeDocument/2006/relationships/customXml" Target="../ink/ink234.xml"/><Relationship Id="rId132" Type="http://schemas.openxmlformats.org/officeDocument/2006/relationships/image" Target="../media/image254.png"/><Relationship Id="rId153" Type="http://schemas.openxmlformats.org/officeDocument/2006/relationships/customXml" Target="../ink/ink255.xml"/><Relationship Id="rId174" Type="http://schemas.openxmlformats.org/officeDocument/2006/relationships/image" Target="../media/image275.png"/><Relationship Id="rId195" Type="http://schemas.openxmlformats.org/officeDocument/2006/relationships/customXml" Target="../ink/ink274.xml"/><Relationship Id="rId209" Type="http://schemas.openxmlformats.org/officeDocument/2006/relationships/customXml" Target="../ink/ink281.xml"/><Relationship Id="rId220" Type="http://schemas.openxmlformats.org/officeDocument/2006/relationships/image" Target="../media/image298.png"/><Relationship Id="rId241" Type="http://schemas.openxmlformats.org/officeDocument/2006/relationships/customXml" Target="../ink/ink297.xml"/><Relationship Id="rId15" Type="http://schemas.openxmlformats.org/officeDocument/2006/relationships/customXml" Target="../ink/ink186.xml"/><Relationship Id="rId36" Type="http://schemas.openxmlformats.org/officeDocument/2006/relationships/image" Target="../media/image28.png"/><Relationship Id="rId57" Type="http://schemas.openxmlformats.org/officeDocument/2006/relationships/customXml" Target="../ink/ink207.xml"/><Relationship Id="rId262" Type="http://schemas.openxmlformats.org/officeDocument/2006/relationships/image" Target="../media/image319.png"/><Relationship Id="rId283" Type="http://schemas.openxmlformats.org/officeDocument/2006/relationships/customXml" Target="../ink/ink318.xml"/><Relationship Id="rId78" Type="http://schemas.openxmlformats.org/officeDocument/2006/relationships/image" Target="../media/image49.png"/><Relationship Id="rId99" Type="http://schemas.openxmlformats.org/officeDocument/2006/relationships/customXml" Target="../ink/ink228.xml"/><Relationship Id="rId101" Type="http://schemas.openxmlformats.org/officeDocument/2006/relationships/customXml" Target="../ink/ink229.xml"/><Relationship Id="rId122" Type="http://schemas.openxmlformats.org/officeDocument/2006/relationships/image" Target="../media/image71.png"/><Relationship Id="rId143" Type="http://schemas.openxmlformats.org/officeDocument/2006/relationships/customXml" Target="../ink/ink250.xml"/><Relationship Id="rId164" Type="http://schemas.openxmlformats.org/officeDocument/2006/relationships/image" Target="../media/image270.png"/><Relationship Id="rId185" Type="http://schemas.openxmlformats.org/officeDocument/2006/relationships/customXml" Target="../ink/ink269.xml"/><Relationship Id="rId9" Type="http://schemas.openxmlformats.org/officeDocument/2006/relationships/customXml" Target="../ink/ink183.xml"/><Relationship Id="rId210" Type="http://schemas.openxmlformats.org/officeDocument/2006/relationships/image" Target="../media/image293.png"/><Relationship Id="rId26" Type="http://schemas.openxmlformats.org/officeDocument/2006/relationships/image" Target="../media/image23.png"/><Relationship Id="rId231" Type="http://schemas.openxmlformats.org/officeDocument/2006/relationships/customXml" Target="../ink/ink292.xml"/><Relationship Id="rId252" Type="http://schemas.openxmlformats.org/officeDocument/2006/relationships/image" Target="../media/image314.png"/><Relationship Id="rId273" Type="http://schemas.openxmlformats.org/officeDocument/2006/relationships/customXml" Target="../ink/ink313.xml"/><Relationship Id="rId294" Type="http://schemas.openxmlformats.org/officeDocument/2006/relationships/image" Target="../media/image335.png"/><Relationship Id="rId47" Type="http://schemas.openxmlformats.org/officeDocument/2006/relationships/customXml" Target="../ink/ink202.xml"/><Relationship Id="rId68" Type="http://schemas.openxmlformats.org/officeDocument/2006/relationships/image" Target="../media/image44.png"/><Relationship Id="rId89" Type="http://schemas.openxmlformats.org/officeDocument/2006/relationships/customXml" Target="../ink/ink223.xml"/><Relationship Id="rId112" Type="http://schemas.openxmlformats.org/officeDocument/2006/relationships/image" Target="../media/image66.png"/><Relationship Id="rId133" Type="http://schemas.openxmlformats.org/officeDocument/2006/relationships/customXml" Target="../ink/ink245.xml"/><Relationship Id="rId154" Type="http://schemas.openxmlformats.org/officeDocument/2006/relationships/image" Target="../media/image265.png"/><Relationship Id="rId175" Type="http://schemas.openxmlformats.org/officeDocument/2006/relationships/customXml" Target="../ink/ink264.xml"/><Relationship Id="rId196" Type="http://schemas.openxmlformats.org/officeDocument/2006/relationships/image" Target="../media/image286.png"/><Relationship Id="rId200" Type="http://schemas.openxmlformats.org/officeDocument/2006/relationships/image" Target="../media/image288.png"/><Relationship Id="rId16" Type="http://schemas.openxmlformats.org/officeDocument/2006/relationships/image" Target="../media/image18.png"/><Relationship Id="rId221" Type="http://schemas.openxmlformats.org/officeDocument/2006/relationships/customXml" Target="../ink/ink287.xml"/><Relationship Id="rId242" Type="http://schemas.openxmlformats.org/officeDocument/2006/relationships/image" Target="../media/image309.png"/><Relationship Id="rId263" Type="http://schemas.openxmlformats.org/officeDocument/2006/relationships/customXml" Target="../ink/ink308.xml"/><Relationship Id="rId284" Type="http://schemas.openxmlformats.org/officeDocument/2006/relationships/image" Target="../media/image330.png"/><Relationship Id="rId37" Type="http://schemas.openxmlformats.org/officeDocument/2006/relationships/customXml" Target="../ink/ink197.xml"/><Relationship Id="rId58" Type="http://schemas.openxmlformats.org/officeDocument/2006/relationships/image" Target="../media/image39.png"/><Relationship Id="rId79" Type="http://schemas.openxmlformats.org/officeDocument/2006/relationships/customXml" Target="../ink/ink218.xml"/><Relationship Id="rId102" Type="http://schemas.openxmlformats.org/officeDocument/2006/relationships/image" Target="../media/image61.png"/><Relationship Id="rId123" Type="http://schemas.openxmlformats.org/officeDocument/2006/relationships/customXml" Target="../ink/ink240.xml"/><Relationship Id="rId144" Type="http://schemas.openxmlformats.org/officeDocument/2006/relationships/image" Target="../media/image260.png"/><Relationship Id="rId90" Type="http://schemas.openxmlformats.org/officeDocument/2006/relationships/image" Target="../media/image55.png"/><Relationship Id="rId165" Type="http://schemas.openxmlformats.org/officeDocument/2006/relationships/customXml" Target="../ink/ink259.xml"/><Relationship Id="rId186" Type="http://schemas.openxmlformats.org/officeDocument/2006/relationships/image" Target="../media/image281.png"/><Relationship Id="rId211" Type="http://schemas.openxmlformats.org/officeDocument/2006/relationships/customXml" Target="../ink/ink282.xml"/><Relationship Id="rId232" Type="http://schemas.openxmlformats.org/officeDocument/2006/relationships/image" Target="../media/image304.png"/><Relationship Id="rId253" Type="http://schemas.openxmlformats.org/officeDocument/2006/relationships/customXml" Target="../ink/ink303.xml"/><Relationship Id="rId274" Type="http://schemas.openxmlformats.org/officeDocument/2006/relationships/image" Target="../media/image325.png"/><Relationship Id="rId295" Type="http://schemas.openxmlformats.org/officeDocument/2006/relationships/customXml" Target="../ink/ink324.xml"/><Relationship Id="rId27" Type="http://schemas.openxmlformats.org/officeDocument/2006/relationships/customXml" Target="../ink/ink192.xml"/><Relationship Id="rId48" Type="http://schemas.openxmlformats.org/officeDocument/2006/relationships/image" Target="../media/image34.png"/><Relationship Id="rId69" Type="http://schemas.openxmlformats.org/officeDocument/2006/relationships/customXml" Target="../ink/ink213.xml"/><Relationship Id="rId113" Type="http://schemas.openxmlformats.org/officeDocument/2006/relationships/customXml" Target="../ink/ink235.xml"/><Relationship Id="rId134" Type="http://schemas.openxmlformats.org/officeDocument/2006/relationships/image" Target="../media/image255.png"/><Relationship Id="rId80" Type="http://schemas.openxmlformats.org/officeDocument/2006/relationships/image" Target="../media/image50.png"/><Relationship Id="rId155" Type="http://schemas.openxmlformats.org/officeDocument/2006/relationships/customXml" Target="../ink/ink256.xml"/><Relationship Id="rId176" Type="http://schemas.openxmlformats.org/officeDocument/2006/relationships/image" Target="../media/image276.png"/><Relationship Id="rId197" Type="http://schemas.openxmlformats.org/officeDocument/2006/relationships/customXml" Target="../ink/ink275.xml"/><Relationship Id="rId201" Type="http://schemas.openxmlformats.org/officeDocument/2006/relationships/customXml" Target="../ink/ink277.xml"/><Relationship Id="rId222" Type="http://schemas.openxmlformats.org/officeDocument/2006/relationships/image" Target="../media/image299.png"/><Relationship Id="rId243" Type="http://schemas.openxmlformats.org/officeDocument/2006/relationships/customXml" Target="../ink/ink298.xml"/><Relationship Id="rId264" Type="http://schemas.openxmlformats.org/officeDocument/2006/relationships/image" Target="../media/image320.png"/><Relationship Id="rId285" Type="http://schemas.openxmlformats.org/officeDocument/2006/relationships/customXml" Target="../ink/ink319.xml"/><Relationship Id="rId17" Type="http://schemas.openxmlformats.org/officeDocument/2006/relationships/customXml" Target="../ink/ink187.xml"/><Relationship Id="rId38" Type="http://schemas.openxmlformats.org/officeDocument/2006/relationships/image" Target="../media/image29.png"/><Relationship Id="rId59" Type="http://schemas.openxmlformats.org/officeDocument/2006/relationships/customXml" Target="../ink/ink208.xml"/><Relationship Id="rId103" Type="http://schemas.openxmlformats.org/officeDocument/2006/relationships/customXml" Target="../ink/ink230.xml"/><Relationship Id="rId124" Type="http://schemas.openxmlformats.org/officeDocument/2006/relationships/image" Target="../media/image72.png"/><Relationship Id="rId70" Type="http://schemas.openxmlformats.org/officeDocument/2006/relationships/image" Target="../media/image45.png"/><Relationship Id="rId91" Type="http://schemas.openxmlformats.org/officeDocument/2006/relationships/customXml" Target="../ink/ink224.xml"/><Relationship Id="rId145" Type="http://schemas.openxmlformats.org/officeDocument/2006/relationships/customXml" Target="../ink/ink251.xml"/><Relationship Id="rId166" Type="http://schemas.openxmlformats.org/officeDocument/2006/relationships/image" Target="../media/image271.png"/><Relationship Id="rId187" Type="http://schemas.openxmlformats.org/officeDocument/2006/relationships/customXml" Target="../ink/ink270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94.png"/><Relationship Id="rId233" Type="http://schemas.openxmlformats.org/officeDocument/2006/relationships/customXml" Target="../ink/ink293.xml"/><Relationship Id="rId254" Type="http://schemas.openxmlformats.org/officeDocument/2006/relationships/image" Target="../media/image315.png"/><Relationship Id="rId28" Type="http://schemas.openxmlformats.org/officeDocument/2006/relationships/image" Target="../media/image24.png"/><Relationship Id="rId49" Type="http://schemas.openxmlformats.org/officeDocument/2006/relationships/customXml" Target="../ink/ink203.xml"/><Relationship Id="rId114" Type="http://schemas.openxmlformats.org/officeDocument/2006/relationships/image" Target="../media/image67.png"/><Relationship Id="rId275" Type="http://schemas.openxmlformats.org/officeDocument/2006/relationships/customXml" Target="../ink/ink314.xml"/><Relationship Id="rId296" Type="http://schemas.openxmlformats.org/officeDocument/2006/relationships/image" Target="../media/image336.png"/><Relationship Id="rId300" Type="http://schemas.openxmlformats.org/officeDocument/2006/relationships/image" Target="../media/image1011.png"/><Relationship Id="rId60" Type="http://schemas.openxmlformats.org/officeDocument/2006/relationships/image" Target="../media/image40.png"/><Relationship Id="rId81" Type="http://schemas.openxmlformats.org/officeDocument/2006/relationships/customXml" Target="../ink/ink219.xml"/><Relationship Id="rId135" Type="http://schemas.openxmlformats.org/officeDocument/2006/relationships/customXml" Target="../ink/ink246.xml"/><Relationship Id="rId177" Type="http://schemas.openxmlformats.org/officeDocument/2006/relationships/customXml" Target="../ink/ink265.xml"/><Relationship Id="rId198" Type="http://schemas.openxmlformats.org/officeDocument/2006/relationships/image" Target="../media/image287.png"/><Relationship Id="rId202" Type="http://schemas.openxmlformats.org/officeDocument/2006/relationships/image" Target="../media/image289.png"/><Relationship Id="rId223" Type="http://schemas.openxmlformats.org/officeDocument/2006/relationships/customXml" Target="../ink/ink288.xml"/><Relationship Id="rId244" Type="http://schemas.openxmlformats.org/officeDocument/2006/relationships/image" Target="../media/image310.png"/><Relationship Id="rId18" Type="http://schemas.openxmlformats.org/officeDocument/2006/relationships/image" Target="../media/image19.png"/><Relationship Id="rId39" Type="http://schemas.openxmlformats.org/officeDocument/2006/relationships/customXml" Target="../ink/ink198.xml"/><Relationship Id="rId265" Type="http://schemas.openxmlformats.org/officeDocument/2006/relationships/customXml" Target="../ink/ink309.xml"/><Relationship Id="rId286" Type="http://schemas.openxmlformats.org/officeDocument/2006/relationships/image" Target="../media/image331.png"/><Relationship Id="rId50" Type="http://schemas.openxmlformats.org/officeDocument/2006/relationships/image" Target="../media/image35.png"/><Relationship Id="rId104" Type="http://schemas.openxmlformats.org/officeDocument/2006/relationships/image" Target="../media/image62.png"/><Relationship Id="rId125" Type="http://schemas.openxmlformats.org/officeDocument/2006/relationships/customXml" Target="../ink/ink241.xml"/><Relationship Id="rId146" Type="http://schemas.openxmlformats.org/officeDocument/2006/relationships/image" Target="../media/image261.png"/><Relationship Id="rId167" Type="http://schemas.openxmlformats.org/officeDocument/2006/relationships/customXml" Target="../ink/ink260.xml"/><Relationship Id="rId188" Type="http://schemas.openxmlformats.org/officeDocument/2006/relationships/image" Target="../media/image282.png"/><Relationship Id="rId71" Type="http://schemas.openxmlformats.org/officeDocument/2006/relationships/customXml" Target="../ink/ink214.xml"/><Relationship Id="rId92" Type="http://schemas.openxmlformats.org/officeDocument/2006/relationships/image" Target="../media/image56.png"/><Relationship Id="rId213" Type="http://schemas.openxmlformats.org/officeDocument/2006/relationships/customXml" Target="../ink/ink283.xml"/><Relationship Id="rId234" Type="http://schemas.openxmlformats.org/officeDocument/2006/relationships/image" Target="../media/image305.png"/><Relationship Id="rId2" Type="http://schemas.openxmlformats.org/officeDocument/2006/relationships/image" Target="../media/image1110.png"/><Relationship Id="rId29" Type="http://schemas.openxmlformats.org/officeDocument/2006/relationships/customXml" Target="../ink/ink193.xml"/><Relationship Id="rId255" Type="http://schemas.openxmlformats.org/officeDocument/2006/relationships/customXml" Target="../ink/ink304.xml"/><Relationship Id="rId276" Type="http://schemas.openxmlformats.org/officeDocument/2006/relationships/image" Target="../media/image326.png"/><Relationship Id="rId297" Type="http://schemas.openxmlformats.org/officeDocument/2006/relationships/customXml" Target="../ink/ink325.xml"/><Relationship Id="rId40" Type="http://schemas.openxmlformats.org/officeDocument/2006/relationships/image" Target="../media/image30.png"/><Relationship Id="rId115" Type="http://schemas.openxmlformats.org/officeDocument/2006/relationships/customXml" Target="../ink/ink236.xml"/><Relationship Id="rId136" Type="http://schemas.openxmlformats.org/officeDocument/2006/relationships/image" Target="../media/image256.png"/><Relationship Id="rId178" Type="http://schemas.openxmlformats.org/officeDocument/2006/relationships/image" Target="../media/image277.png"/><Relationship Id="rId301" Type="http://schemas.openxmlformats.org/officeDocument/2006/relationships/customXml" Target="../ink/ink327.xml"/><Relationship Id="rId61" Type="http://schemas.openxmlformats.org/officeDocument/2006/relationships/customXml" Target="../ink/ink209.xml"/><Relationship Id="rId82" Type="http://schemas.openxmlformats.org/officeDocument/2006/relationships/image" Target="../media/image51.png"/><Relationship Id="rId199" Type="http://schemas.openxmlformats.org/officeDocument/2006/relationships/customXml" Target="../ink/ink276.xml"/><Relationship Id="rId203" Type="http://schemas.openxmlformats.org/officeDocument/2006/relationships/customXml" Target="../ink/ink278.xml"/><Relationship Id="rId19" Type="http://schemas.openxmlformats.org/officeDocument/2006/relationships/customXml" Target="../ink/ink188.xml"/><Relationship Id="rId224" Type="http://schemas.openxmlformats.org/officeDocument/2006/relationships/image" Target="../media/image300.png"/><Relationship Id="rId245" Type="http://schemas.openxmlformats.org/officeDocument/2006/relationships/customXml" Target="../ink/ink299.xml"/><Relationship Id="rId266" Type="http://schemas.openxmlformats.org/officeDocument/2006/relationships/image" Target="../media/image321.png"/><Relationship Id="rId287" Type="http://schemas.openxmlformats.org/officeDocument/2006/relationships/customXml" Target="../ink/ink320.xml"/><Relationship Id="rId30" Type="http://schemas.openxmlformats.org/officeDocument/2006/relationships/image" Target="../media/image25.png"/><Relationship Id="rId105" Type="http://schemas.openxmlformats.org/officeDocument/2006/relationships/customXml" Target="../ink/ink231.xml"/><Relationship Id="rId126" Type="http://schemas.openxmlformats.org/officeDocument/2006/relationships/image" Target="../media/image251.png"/><Relationship Id="rId147" Type="http://schemas.openxmlformats.org/officeDocument/2006/relationships/customXml" Target="../ink/ink252.xml"/><Relationship Id="rId168" Type="http://schemas.openxmlformats.org/officeDocument/2006/relationships/image" Target="../media/image272.png"/><Relationship Id="rId51" Type="http://schemas.openxmlformats.org/officeDocument/2006/relationships/customXml" Target="../ink/ink204.xml"/><Relationship Id="rId72" Type="http://schemas.openxmlformats.org/officeDocument/2006/relationships/image" Target="../media/image46.png"/><Relationship Id="rId93" Type="http://schemas.openxmlformats.org/officeDocument/2006/relationships/customXml" Target="../ink/ink225.xml"/><Relationship Id="rId189" Type="http://schemas.openxmlformats.org/officeDocument/2006/relationships/customXml" Target="../ink/ink271.xml"/><Relationship Id="rId3" Type="http://schemas.openxmlformats.org/officeDocument/2006/relationships/customXml" Target="../ink/ink180.xml"/><Relationship Id="rId214" Type="http://schemas.openxmlformats.org/officeDocument/2006/relationships/image" Target="../media/image295.png"/><Relationship Id="rId235" Type="http://schemas.openxmlformats.org/officeDocument/2006/relationships/customXml" Target="../ink/ink294.xml"/><Relationship Id="rId256" Type="http://schemas.openxmlformats.org/officeDocument/2006/relationships/image" Target="../media/image316.png"/><Relationship Id="rId277" Type="http://schemas.openxmlformats.org/officeDocument/2006/relationships/customXml" Target="../ink/ink315.xml"/><Relationship Id="rId298" Type="http://schemas.openxmlformats.org/officeDocument/2006/relationships/image" Target="../media/image337.png"/><Relationship Id="rId116" Type="http://schemas.openxmlformats.org/officeDocument/2006/relationships/image" Target="../media/image68.png"/><Relationship Id="rId137" Type="http://schemas.openxmlformats.org/officeDocument/2006/relationships/customXml" Target="../ink/ink247.xml"/><Relationship Id="rId302" Type="http://schemas.openxmlformats.org/officeDocument/2006/relationships/image" Target="../media/image266.png"/><Relationship Id="rId20" Type="http://schemas.openxmlformats.org/officeDocument/2006/relationships/image" Target="../media/image20.png"/><Relationship Id="rId41" Type="http://schemas.openxmlformats.org/officeDocument/2006/relationships/customXml" Target="../ink/ink199.xml"/><Relationship Id="rId62" Type="http://schemas.openxmlformats.org/officeDocument/2006/relationships/image" Target="../media/image41.png"/><Relationship Id="rId83" Type="http://schemas.openxmlformats.org/officeDocument/2006/relationships/customXml" Target="../ink/ink220.xml"/><Relationship Id="rId179" Type="http://schemas.openxmlformats.org/officeDocument/2006/relationships/customXml" Target="../ink/ink266.xml"/><Relationship Id="rId190" Type="http://schemas.openxmlformats.org/officeDocument/2006/relationships/image" Target="../media/image283.png"/><Relationship Id="rId204" Type="http://schemas.openxmlformats.org/officeDocument/2006/relationships/image" Target="../media/image290.png"/><Relationship Id="rId225" Type="http://schemas.openxmlformats.org/officeDocument/2006/relationships/customXml" Target="../ink/ink289.xml"/><Relationship Id="rId246" Type="http://schemas.openxmlformats.org/officeDocument/2006/relationships/image" Target="../media/image311.png"/><Relationship Id="rId267" Type="http://schemas.openxmlformats.org/officeDocument/2006/relationships/customXml" Target="../ink/ink310.xml"/><Relationship Id="rId288" Type="http://schemas.openxmlformats.org/officeDocument/2006/relationships/image" Target="../media/image332.png"/><Relationship Id="rId106" Type="http://schemas.openxmlformats.org/officeDocument/2006/relationships/image" Target="../media/image63.png"/><Relationship Id="rId127" Type="http://schemas.openxmlformats.org/officeDocument/2006/relationships/customXml" Target="../ink/ink242.xml"/><Relationship Id="rId10" Type="http://schemas.openxmlformats.org/officeDocument/2006/relationships/image" Target="../media/image15.png"/><Relationship Id="rId31" Type="http://schemas.openxmlformats.org/officeDocument/2006/relationships/customXml" Target="../ink/ink194.xml"/><Relationship Id="rId52" Type="http://schemas.openxmlformats.org/officeDocument/2006/relationships/image" Target="../media/image36.png"/><Relationship Id="rId73" Type="http://schemas.openxmlformats.org/officeDocument/2006/relationships/customXml" Target="../ink/ink215.xml"/><Relationship Id="rId94" Type="http://schemas.openxmlformats.org/officeDocument/2006/relationships/image" Target="../media/image57.png"/><Relationship Id="rId148" Type="http://schemas.openxmlformats.org/officeDocument/2006/relationships/image" Target="../media/image262.png"/><Relationship Id="rId169" Type="http://schemas.openxmlformats.org/officeDocument/2006/relationships/customXml" Target="../ink/ink261.xml"/><Relationship Id="rId4" Type="http://schemas.openxmlformats.org/officeDocument/2006/relationships/image" Target="../media/image1210.png"/><Relationship Id="rId180" Type="http://schemas.openxmlformats.org/officeDocument/2006/relationships/image" Target="../media/image278.png"/><Relationship Id="rId215" Type="http://schemas.openxmlformats.org/officeDocument/2006/relationships/customXml" Target="../ink/ink284.xml"/><Relationship Id="rId236" Type="http://schemas.openxmlformats.org/officeDocument/2006/relationships/image" Target="../media/image306.png"/><Relationship Id="rId257" Type="http://schemas.openxmlformats.org/officeDocument/2006/relationships/customXml" Target="../ink/ink305.xml"/><Relationship Id="rId278" Type="http://schemas.openxmlformats.org/officeDocument/2006/relationships/image" Target="../media/image327.png"/><Relationship Id="rId42" Type="http://schemas.openxmlformats.org/officeDocument/2006/relationships/image" Target="../media/image31.png"/><Relationship Id="rId84" Type="http://schemas.openxmlformats.org/officeDocument/2006/relationships/image" Target="../media/image52.png"/><Relationship Id="rId138" Type="http://schemas.openxmlformats.org/officeDocument/2006/relationships/image" Target="../media/image257.png"/><Relationship Id="rId191" Type="http://schemas.openxmlformats.org/officeDocument/2006/relationships/customXml" Target="../ink/ink272.xml"/><Relationship Id="rId205" Type="http://schemas.openxmlformats.org/officeDocument/2006/relationships/customXml" Target="../ink/ink279.xml"/><Relationship Id="rId247" Type="http://schemas.openxmlformats.org/officeDocument/2006/relationships/customXml" Target="../ink/ink300.xml"/><Relationship Id="rId107" Type="http://schemas.openxmlformats.org/officeDocument/2006/relationships/customXml" Target="../ink/ink232.xml"/><Relationship Id="rId289" Type="http://schemas.openxmlformats.org/officeDocument/2006/relationships/customXml" Target="../ink/ink321.xml"/><Relationship Id="rId11" Type="http://schemas.openxmlformats.org/officeDocument/2006/relationships/customXml" Target="../ink/ink184.xml"/><Relationship Id="rId53" Type="http://schemas.openxmlformats.org/officeDocument/2006/relationships/customXml" Target="../ink/ink205.xml"/><Relationship Id="rId149" Type="http://schemas.openxmlformats.org/officeDocument/2006/relationships/customXml" Target="../ink/ink253.xml"/><Relationship Id="rId95" Type="http://schemas.openxmlformats.org/officeDocument/2006/relationships/customXml" Target="../ink/ink226.xml"/><Relationship Id="rId160" Type="http://schemas.openxmlformats.org/officeDocument/2006/relationships/image" Target="../media/image268.png"/><Relationship Id="rId216" Type="http://schemas.openxmlformats.org/officeDocument/2006/relationships/image" Target="../media/image296.png"/><Relationship Id="rId258" Type="http://schemas.openxmlformats.org/officeDocument/2006/relationships/image" Target="../media/image317.png"/><Relationship Id="rId22" Type="http://schemas.openxmlformats.org/officeDocument/2006/relationships/image" Target="../media/image21.png"/><Relationship Id="rId64" Type="http://schemas.openxmlformats.org/officeDocument/2006/relationships/image" Target="../media/image42.png"/><Relationship Id="rId118" Type="http://schemas.openxmlformats.org/officeDocument/2006/relationships/image" Target="../media/image69.png"/><Relationship Id="rId171" Type="http://schemas.openxmlformats.org/officeDocument/2006/relationships/customXml" Target="../ink/ink262.xml"/><Relationship Id="rId227" Type="http://schemas.openxmlformats.org/officeDocument/2006/relationships/customXml" Target="../ink/ink290.xml"/><Relationship Id="rId269" Type="http://schemas.openxmlformats.org/officeDocument/2006/relationships/customXml" Target="../ink/ink311.xml"/><Relationship Id="rId33" Type="http://schemas.openxmlformats.org/officeDocument/2006/relationships/customXml" Target="../ink/ink195.xml"/><Relationship Id="rId129" Type="http://schemas.openxmlformats.org/officeDocument/2006/relationships/customXml" Target="../ink/ink243.xml"/><Relationship Id="rId280" Type="http://schemas.openxmlformats.org/officeDocument/2006/relationships/image" Target="../media/image3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6D41CB-1BD1-EA44-BAED-E08C4EF6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29924CD-8F44-FFBC-72B5-D2AE5E009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8" y="1480812"/>
            <a:ext cx="8971722" cy="497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83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EA7B39-7221-8D4E-97D6-94F45F688DD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05" y="257781"/>
            <a:ext cx="8172048" cy="48843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D8AC0-84A0-A749-BFF6-819C0EF6B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890330"/>
            <a:ext cx="9679259" cy="19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5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0299DD-9616-D140-9E56-3B69A18688AB}"/>
                  </a:ext>
                </a:extLst>
              </p14:cNvPr>
              <p14:cNvContentPartPr/>
              <p14:nvPr/>
            </p14:nvContentPartPr>
            <p14:xfrm>
              <a:off x="1058053" y="1116220"/>
              <a:ext cx="767520" cy="825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0299DD-9616-D140-9E56-3B69A18688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453" y="1085620"/>
                <a:ext cx="829080" cy="8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AC7137A-776D-194A-9D85-E9C943123BD3}"/>
                  </a:ext>
                </a:extLst>
              </p14:cNvPr>
              <p14:cNvContentPartPr/>
              <p14:nvPr/>
            </p14:nvContentPartPr>
            <p14:xfrm>
              <a:off x="1528933" y="1947100"/>
              <a:ext cx="651240" cy="1037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AC7137A-776D-194A-9D85-E9C943123B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8333" y="1916500"/>
                <a:ext cx="712440" cy="10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E9D5E313-3477-DC49-AF86-C570326C97A9}"/>
              </a:ext>
            </a:extLst>
          </p:cNvPr>
          <p:cNvGrpSpPr/>
          <p:nvPr/>
        </p:nvGrpSpPr>
        <p:grpSpPr>
          <a:xfrm>
            <a:off x="1185133" y="1121620"/>
            <a:ext cx="3186000" cy="4270680"/>
            <a:chOff x="1185133" y="1121620"/>
            <a:chExt cx="3186000" cy="427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380C001-BB75-FB43-AEFC-3264D088F49A}"/>
                    </a:ext>
                  </a:extLst>
                </p14:cNvPr>
                <p14:cNvContentPartPr/>
                <p14:nvPr/>
              </p14:nvContentPartPr>
              <p14:xfrm>
                <a:off x="1185133" y="4621180"/>
                <a:ext cx="682920" cy="670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380C001-BB75-FB43-AEFC-3264D088F4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54533" y="4590580"/>
                  <a:ext cx="74448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2096C75-A356-8C40-92D9-42CD66D8B384}"/>
                    </a:ext>
                  </a:extLst>
                </p14:cNvPr>
                <p14:cNvContentPartPr/>
                <p14:nvPr/>
              </p14:nvContentPartPr>
              <p14:xfrm>
                <a:off x="3524053" y="4603540"/>
                <a:ext cx="847080" cy="788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2096C75-A356-8C40-92D9-42CD66D8B3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93453" y="4572940"/>
                  <a:ext cx="908280" cy="85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AA20F5D-E3C6-874D-AC20-0DA700D65243}"/>
                    </a:ext>
                  </a:extLst>
                </p14:cNvPr>
                <p14:cNvContentPartPr/>
                <p14:nvPr/>
              </p14:nvContentPartPr>
              <p14:xfrm>
                <a:off x="1322653" y="4820620"/>
                <a:ext cx="323280" cy="58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AA20F5D-E3C6-874D-AC20-0DA700D652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92053" y="4790020"/>
                  <a:ext cx="384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3DF646B-536F-3141-A3E0-E78085EB8BE3}"/>
                    </a:ext>
                  </a:extLst>
                </p14:cNvPr>
                <p14:cNvContentPartPr/>
                <p14:nvPr/>
              </p14:nvContentPartPr>
              <p14:xfrm>
                <a:off x="1391413" y="4852300"/>
                <a:ext cx="143280" cy="254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3DF646B-536F-3141-A3E0-E78085EB8B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60813" y="4821700"/>
                  <a:ext cx="2044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4A450CF-B139-5443-B69D-3F35991D5519}"/>
                    </a:ext>
                  </a:extLst>
                </p14:cNvPr>
                <p14:cNvContentPartPr/>
                <p14:nvPr/>
              </p14:nvContentPartPr>
              <p14:xfrm>
                <a:off x="3767413" y="4852300"/>
                <a:ext cx="307440" cy="349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4A450CF-B139-5443-B69D-3F35991D55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36813" y="4821700"/>
                  <a:ext cx="3686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468F003-04D7-9445-9955-B790456B72EE}"/>
                    </a:ext>
                  </a:extLst>
                </p14:cNvPr>
                <p14:cNvContentPartPr/>
                <p14:nvPr/>
              </p14:nvContentPartPr>
              <p14:xfrm>
                <a:off x="3185293" y="1121620"/>
                <a:ext cx="709560" cy="799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468F003-04D7-9445-9955-B790456B72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54693" y="1091020"/>
                  <a:ext cx="770760" cy="86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27870A9-91B2-5241-9C04-6B8B6658EEDA}"/>
                    </a:ext>
                  </a:extLst>
                </p14:cNvPr>
                <p14:cNvContentPartPr/>
                <p14:nvPr/>
              </p14:nvContentPartPr>
              <p14:xfrm>
                <a:off x="2026453" y="2751340"/>
                <a:ext cx="873360" cy="915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27870A9-91B2-5241-9C04-6B8B6658EE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95853" y="2720740"/>
                  <a:ext cx="934920" cy="9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FEA7D3A-1C32-2340-BB88-D433CDB532FD}"/>
                    </a:ext>
                  </a:extLst>
                </p14:cNvPr>
                <p14:cNvContentPartPr/>
                <p14:nvPr/>
              </p14:nvContentPartPr>
              <p14:xfrm>
                <a:off x="1317613" y="1370380"/>
                <a:ext cx="16200" cy="312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FEA7D3A-1C32-2340-BB88-D433CDB532F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86653" y="1339780"/>
                  <a:ext cx="777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175EE70-55F2-9042-8D07-2C6F948ACA1D}"/>
                    </a:ext>
                  </a:extLst>
                </p14:cNvPr>
                <p14:cNvContentPartPr/>
                <p14:nvPr/>
              </p14:nvContentPartPr>
              <p14:xfrm>
                <a:off x="1280533" y="1333300"/>
                <a:ext cx="254520" cy="34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175EE70-55F2-9042-8D07-2C6F948ACA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49573" y="1302700"/>
                  <a:ext cx="3157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5B33CD9-2F72-B74F-AF28-A4286740D9BB}"/>
                    </a:ext>
                  </a:extLst>
                </p14:cNvPr>
                <p14:cNvContentPartPr/>
                <p14:nvPr/>
              </p14:nvContentPartPr>
              <p14:xfrm>
                <a:off x="3407773" y="1396660"/>
                <a:ext cx="227880" cy="26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5B33CD9-2F72-B74F-AF28-A4286740D9B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76813" y="1366060"/>
                  <a:ext cx="2890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B9F0213-5BDA-A249-B84C-C8AEA4684BC2}"/>
                    </a:ext>
                  </a:extLst>
                </p14:cNvPr>
                <p14:cNvContentPartPr/>
                <p14:nvPr/>
              </p14:nvContentPartPr>
              <p14:xfrm>
                <a:off x="3455293" y="1502500"/>
                <a:ext cx="122040" cy="10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B9F0213-5BDA-A249-B84C-C8AEA4684B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24693" y="1471900"/>
                  <a:ext cx="183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2FAF3D-E1B1-2C46-9E59-B20695140C6F}"/>
                    </a:ext>
                  </a:extLst>
                </p14:cNvPr>
                <p14:cNvContentPartPr/>
                <p14:nvPr/>
              </p14:nvContentPartPr>
              <p14:xfrm>
                <a:off x="3418213" y="1349140"/>
                <a:ext cx="190800" cy="53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2FAF3D-E1B1-2C46-9E59-B20695140C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87613" y="1318540"/>
                  <a:ext cx="252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E89D8E3-DFCC-C64E-803E-6100253A04CF}"/>
                    </a:ext>
                  </a:extLst>
                </p14:cNvPr>
                <p14:cNvContentPartPr/>
                <p14:nvPr/>
              </p14:nvContentPartPr>
              <p14:xfrm>
                <a:off x="2306893" y="3053020"/>
                <a:ext cx="206640" cy="344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E89D8E3-DFCC-C64E-803E-6100253A04C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6293" y="3022420"/>
                  <a:ext cx="2682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E53EF69-DC2E-FE4F-AF6A-4FA9592F5F8C}"/>
                    </a:ext>
                  </a:extLst>
                </p14:cNvPr>
                <p14:cNvContentPartPr/>
                <p14:nvPr/>
              </p14:nvContentPartPr>
              <p14:xfrm>
                <a:off x="2359813" y="3259660"/>
                <a:ext cx="137880" cy="16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E53EF69-DC2E-FE4F-AF6A-4FA9592F5F8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29213" y="3228700"/>
                  <a:ext cx="199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604CF2F-838C-8542-93CE-6222E1ABE945}"/>
                    </a:ext>
                  </a:extLst>
                </p14:cNvPr>
                <p14:cNvContentPartPr/>
                <p14:nvPr/>
              </p14:nvContentPartPr>
              <p14:xfrm>
                <a:off x="1804333" y="2650900"/>
                <a:ext cx="196200" cy="143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604CF2F-838C-8542-93CE-6222E1ABE94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73733" y="2620300"/>
                  <a:ext cx="257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D5CBB06-7874-CD40-8076-5C6C627CF232}"/>
                    </a:ext>
                  </a:extLst>
                </p14:cNvPr>
                <p14:cNvContentPartPr/>
                <p14:nvPr/>
              </p14:nvContentPartPr>
              <p14:xfrm>
                <a:off x="2005213" y="2502940"/>
                <a:ext cx="21600" cy="264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D5CBB06-7874-CD40-8076-5C6C627CF2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74613" y="2471980"/>
                  <a:ext cx="828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28099F7-3468-D546-BB9D-1881FC85A301}"/>
                    </a:ext>
                  </a:extLst>
                </p14:cNvPr>
                <p14:cNvContentPartPr/>
                <p14:nvPr/>
              </p14:nvContentPartPr>
              <p14:xfrm>
                <a:off x="2777773" y="1931260"/>
                <a:ext cx="741240" cy="1095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28099F7-3468-D546-BB9D-1881FC85A30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47173" y="1900660"/>
                  <a:ext cx="802440" cy="11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35B753-15E2-114E-AB18-56A0AA6FF196}"/>
                    </a:ext>
                  </a:extLst>
                </p14:cNvPr>
                <p14:cNvContentPartPr/>
                <p14:nvPr/>
              </p14:nvContentPartPr>
              <p14:xfrm>
                <a:off x="2926093" y="2619220"/>
                <a:ext cx="217440" cy="227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35B753-15E2-114E-AB18-56A0AA6FF19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95493" y="2588620"/>
                  <a:ext cx="2786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7B712F-6B1A-EF46-9DB8-5F79F70C0594}"/>
                    </a:ext>
                  </a:extLst>
                </p14:cNvPr>
                <p14:cNvContentPartPr/>
                <p14:nvPr/>
              </p14:nvContentPartPr>
              <p14:xfrm>
                <a:off x="1645573" y="3645940"/>
                <a:ext cx="651240" cy="1011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7B712F-6B1A-EF46-9DB8-5F79F70C05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14973" y="3614980"/>
                  <a:ext cx="712440" cy="10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8AEFAA4-8771-D14D-BAB1-C316E9FB9394}"/>
                    </a:ext>
                  </a:extLst>
                </p14:cNvPr>
                <p14:cNvContentPartPr/>
                <p14:nvPr/>
              </p14:nvContentPartPr>
              <p14:xfrm>
                <a:off x="1772653" y="4254340"/>
                <a:ext cx="209160" cy="243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8AEFAA4-8771-D14D-BAB1-C316E9FB939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41693" y="4223740"/>
                  <a:ext cx="2703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A02CF1A-6AF4-2343-B245-5291A207D7E6}"/>
                    </a:ext>
                  </a:extLst>
                </p14:cNvPr>
                <p14:cNvContentPartPr/>
                <p14:nvPr/>
              </p14:nvContentPartPr>
              <p14:xfrm>
                <a:off x="2709013" y="3545140"/>
                <a:ext cx="905400" cy="1180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A02CF1A-6AF4-2343-B245-5291A207D7E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78413" y="3514540"/>
                  <a:ext cx="966600" cy="12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1E5844E-0EA4-B540-9F17-13F7D3D2B212}"/>
                    </a:ext>
                  </a:extLst>
                </p14:cNvPr>
                <p14:cNvContentPartPr/>
                <p14:nvPr/>
              </p14:nvContentPartPr>
              <p14:xfrm>
                <a:off x="3249013" y="4466020"/>
                <a:ext cx="259560" cy="84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1E5844E-0EA4-B540-9F17-13F7D3D2B21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18053" y="4435420"/>
                  <a:ext cx="321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82F4A2A-5CA2-E847-B8AF-DE5454DC4EB1}"/>
                    </a:ext>
                  </a:extLst>
                </p14:cNvPr>
                <p14:cNvContentPartPr/>
                <p14:nvPr/>
              </p14:nvContentPartPr>
              <p14:xfrm>
                <a:off x="3486973" y="4349740"/>
                <a:ext cx="216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82F4A2A-5CA2-E847-B8AF-DE5454DC4EB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56373" y="4318780"/>
                  <a:ext cx="8280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9B0C7D2-E4A3-E643-A9E6-9CA49E6F9B87}"/>
              </a:ext>
            </a:extLst>
          </p:cNvPr>
          <p:cNvGrpSpPr/>
          <p:nvPr/>
        </p:nvGrpSpPr>
        <p:grpSpPr>
          <a:xfrm>
            <a:off x="5291653" y="301540"/>
            <a:ext cx="1063800" cy="550800"/>
            <a:chOff x="5291653" y="301540"/>
            <a:chExt cx="1063800" cy="55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CA17E8E-41A7-1248-97FF-E375987DCCE8}"/>
                    </a:ext>
                  </a:extLst>
                </p14:cNvPr>
                <p14:cNvContentPartPr/>
                <p14:nvPr/>
              </p14:nvContentPartPr>
              <p14:xfrm>
                <a:off x="5323333" y="364900"/>
                <a:ext cx="37440" cy="423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CA17E8E-41A7-1248-97FF-E375987DCC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92733" y="334300"/>
                  <a:ext cx="9864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9685A97-6D61-DC43-9AC9-2698F82E11CB}"/>
                    </a:ext>
                  </a:extLst>
                </p14:cNvPr>
                <p14:cNvContentPartPr/>
                <p14:nvPr/>
              </p14:nvContentPartPr>
              <p14:xfrm>
                <a:off x="5291653" y="327820"/>
                <a:ext cx="227880" cy="25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9685A97-6D61-DC43-9AC9-2698F82E11C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60693" y="297220"/>
                  <a:ext cx="2890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5B5A49C-6F9F-AB48-BCA4-09444CA2EE44}"/>
                    </a:ext>
                  </a:extLst>
                </p14:cNvPr>
                <p14:cNvContentPartPr/>
                <p14:nvPr/>
              </p14:nvContentPartPr>
              <p14:xfrm>
                <a:off x="5698813" y="301540"/>
                <a:ext cx="127440" cy="55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5B5A49C-6F9F-AB48-BCA4-09444CA2EE4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68213" y="270940"/>
                  <a:ext cx="18864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C9FD24-C8DD-A447-8D59-CDB9E09D17A8}"/>
                    </a:ext>
                  </a:extLst>
                </p14:cNvPr>
                <p14:cNvContentPartPr/>
                <p14:nvPr/>
              </p14:nvContentPartPr>
              <p14:xfrm>
                <a:off x="6080053" y="375700"/>
                <a:ext cx="32040" cy="370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C9FD24-C8DD-A447-8D59-CDB9E09D17A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49093" y="344740"/>
                  <a:ext cx="936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AE4686F-B1B6-C44D-AF52-F9B4D4E7ED7B}"/>
                    </a:ext>
                  </a:extLst>
                </p14:cNvPr>
                <p14:cNvContentPartPr/>
                <p14:nvPr/>
              </p14:nvContentPartPr>
              <p14:xfrm>
                <a:off x="6042973" y="391540"/>
                <a:ext cx="206280" cy="328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AE4686F-B1B6-C44D-AF52-F9B4D4E7ED7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12373" y="360580"/>
                  <a:ext cx="2674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C030C08-D544-3343-9965-C69D935097DB}"/>
                    </a:ext>
                  </a:extLst>
                </p14:cNvPr>
                <p14:cNvContentPartPr/>
                <p14:nvPr/>
              </p14:nvContentPartPr>
              <p14:xfrm>
                <a:off x="6328813" y="687820"/>
                <a:ext cx="26640" cy="95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C030C08-D544-3343-9965-C69D935097D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97853" y="657220"/>
                  <a:ext cx="8820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5EF184-50B0-904A-9255-FAC4F0CD7990}"/>
              </a:ext>
            </a:extLst>
          </p:cNvPr>
          <p:cNvGrpSpPr/>
          <p:nvPr/>
        </p:nvGrpSpPr>
        <p:grpSpPr>
          <a:xfrm>
            <a:off x="6577213" y="232780"/>
            <a:ext cx="2588400" cy="598320"/>
            <a:chOff x="6577213" y="232780"/>
            <a:chExt cx="2588400" cy="59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AFC2F98-BED4-724E-95E8-1F2D7514371B}"/>
                    </a:ext>
                  </a:extLst>
                </p14:cNvPr>
                <p14:cNvContentPartPr/>
                <p14:nvPr/>
              </p14:nvContentPartPr>
              <p14:xfrm>
                <a:off x="6635533" y="359500"/>
                <a:ext cx="249120" cy="317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AFC2F98-BED4-724E-95E8-1F2D7514371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04933" y="328900"/>
                  <a:ext cx="3103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C14481B-540F-7B4A-B092-CBDA7E8AEF8F}"/>
                    </a:ext>
                  </a:extLst>
                </p14:cNvPr>
                <p14:cNvContentPartPr/>
                <p14:nvPr/>
              </p14:nvContentPartPr>
              <p14:xfrm>
                <a:off x="6662173" y="497380"/>
                <a:ext cx="122040" cy="53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C14481B-540F-7B4A-B092-CBDA7E8AEF8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31213" y="466420"/>
                  <a:ext cx="1836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5D6881F-F6E9-8D4D-BAF0-BF61C980F346}"/>
                    </a:ext>
                  </a:extLst>
                </p14:cNvPr>
                <p14:cNvContentPartPr/>
                <p14:nvPr/>
              </p14:nvContentPartPr>
              <p14:xfrm>
                <a:off x="6577213" y="327820"/>
                <a:ext cx="196200" cy="63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5D6881F-F6E9-8D4D-BAF0-BF61C980F34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46613" y="297220"/>
                  <a:ext cx="257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5D3202-02F5-9949-96EF-C3D4642F9B35}"/>
                    </a:ext>
                  </a:extLst>
                </p14:cNvPr>
                <p14:cNvContentPartPr/>
                <p14:nvPr/>
              </p14:nvContentPartPr>
              <p14:xfrm>
                <a:off x="7021813" y="666580"/>
                <a:ext cx="47880" cy="164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5D3202-02F5-9949-96EF-C3D4642F9B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91213" y="635980"/>
                  <a:ext cx="109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794CC6E-7138-8143-9458-FC7634DC5613}"/>
                    </a:ext>
                  </a:extLst>
                </p14:cNvPr>
                <p14:cNvContentPartPr/>
                <p14:nvPr/>
              </p14:nvContentPartPr>
              <p14:xfrm>
                <a:off x="7228093" y="280300"/>
                <a:ext cx="217440" cy="389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794CC6E-7138-8143-9458-FC7634DC561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97493" y="249700"/>
                  <a:ext cx="27864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089A2E2-60E2-5D4D-B2FF-934A45D15547}"/>
                    </a:ext>
                  </a:extLst>
                </p14:cNvPr>
                <p14:cNvContentPartPr/>
                <p14:nvPr/>
              </p14:nvContentPartPr>
              <p14:xfrm>
                <a:off x="7233493" y="560740"/>
                <a:ext cx="217440" cy="53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089A2E2-60E2-5D4D-B2FF-934A45D1554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02893" y="530140"/>
                  <a:ext cx="2786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B91D4C7-DEB6-2548-8F5C-62072D8D2BF9}"/>
                    </a:ext>
                  </a:extLst>
                </p14:cNvPr>
                <p14:cNvContentPartPr/>
                <p14:nvPr/>
              </p14:nvContentPartPr>
              <p14:xfrm>
                <a:off x="7603933" y="661180"/>
                <a:ext cx="63720" cy="164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B91D4C7-DEB6-2548-8F5C-62072D8D2BF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73333" y="630580"/>
                  <a:ext cx="1252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9137ADA-4F65-244A-B37C-B30D7D95D2F5}"/>
                    </a:ext>
                  </a:extLst>
                </p14:cNvPr>
                <p14:cNvContentPartPr/>
                <p14:nvPr/>
              </p14:nvContentPartPr>
              <p14:xfrm>
                <a:off x="7778533" y="349060"/>
                <a:ext cx="248400" cy="280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9137ADA-4F65-244A-B37C-B30D7D95D2F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47933" y="318460"/>
                  <a:ext cx="3099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665C08-BC10-A545-A6C9-6C7FA9151B1D}"/>
                    </a:ext>
                  </a:extLst>
                </p14:cNvPr>
                <p14:cNvContentPartPr/>
                <p14:nvPr/>
              </p14:nvContentPartPr>
              <p14:xfrm>
                <a:off x="8096053" y="613660"/>
                <a:ext cx="16200" cy="106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665C08-BC10-A545-A6C9-6C7FA9151B1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65453" y="583060"/>
                  <a:ext cx="777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8E8FE15-70F7-A348-90A7-DDB517DC707B}"/>
                    </a:ext>
                  </a:extLst>
                </p14:cNvPr>
                <p14:cNvContentPartPr/>
                <p14:nvPr/>
              </p14:nvContentPartPr>
              <p14:xfrm>
                <a:off x="8297293" y="285700"/>
                <a:ext cx="328320" cy="275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8E8FE15-70F7-A348-90A7-DDB517DC707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66333" y="254740"/>
                  <a:ext cx="3898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A5A9CA5-2720-8543-9176-2A41C37A760E}"/>
                    </a:ext>
                  </a:extLst>
                </p14:cNvPr>
                <p14:cNvContentPartPr/>
                <p14:nvPr/>
              </p14:nvContentPartPr>
              <p14:xfrm>
                <a:off x="8709853" y="232780"/>
                <a:ext cx="122040" cy="46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A5A9CA5-2720-8543-9176-2A41C37A760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79253" y="201820"/>
                  <a:ext cx="1836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E8333ED-6E2D-E44E-8A74-69993B2C54BB}"/>
                    </a:ext>
                  </a:extLst>
                </p14:cNvPr>
                <p14:cNvContentPartPr/>
                <p14:nvPr/>
              </p14:nvContentPartPr>
              <p14:xfrm>
                <a:off x="8964013" y="507820"/>
                <a:ext cx="180360" cy="1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E8333ED-6E2D-E44E-8A74-69993B2C54B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33053" y="477220"/>
                  <a:ext cx="241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6EB273-71B4-0541-B851-E9E489BE5528}"/>
                    </a:ext>
                  </a:extLst>
                </p14:cNvPr>
                <p14:cNvContentPartPr/>
                <p14:nvPr/>
              </p14:nvContentPartPr>
              <p14:xfrm>
                <a:off x="8996413" y="608980"/>
                <a:ext cx="169200" cy="10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6EB273-71B4-0541-B851-E9E489BE552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65453" y="578380"/>
                  <a:ext cx="23040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49F4BD8-724D-A848-B3BF-FF7B919F8A3D}"/>
              </a:ext>
            </a:extLst>
          </p:cNvPr>
          <p:cNvGrpSpPr/>
          <p:nvPr/>
        </p:nvGrpSpPr>
        <p:grpSpPr>
          <a:xfrm>
            <a:off x="5429173" y="1137460"/>
            <a:ext cx="952560" cy="587880"/>
            <a:chOff x="5429173" y="1137460"/>
            <a:chExt cx="952560" cy="58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92164A1-F65E-7240-9D74-58C6EB2CC118}"/>
                    </a:ext>
                  </a:extLst>
                </p14:cNvPr>
                <p14:cNvContentPartPr/>
                <p14:nvPr/>
              </p14:nvContentPartPr>
              <p14:xfrm>
                <a:off x="5434213" y="1190380"/>
                <a:ext cx="21600" cy="413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92164A1-F65E-7240-9D74-58C6EB2CC11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03613" y="1159780"/>
                  <a:ext cx="828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F82A3AE-A0A8-BC45-AC53-26CA6EFC2596}"/>
                    </a:ext>
                  </a:extLst>
                </p14:cNvPr>
                <p14:cNvContentPartPr/>
                <p14:nvPr/>
              </p14:nvContentPartPr>
              <p14:xfrm>
                <a:off x="5429173" y="1137460"/>
                <a:ext cx="217440" cy="270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F82A3AE-A0A8-BC45-AC53-26CA6EFC25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98213" y="1106860"/>
                  <a:ext cx="2786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5BA522C-CFE8-EF42-B200-3B38E95FB0CB}"/>
                    </a:ext>
                  </a:extLst>
                </p14:cNvPr>
                <p14:cNvContentPartPr/>
                <p14:nvPr/>
              </p14:nvContentPartPr>
              <p14:xfrm>
                <a:off x="5826613" y="1174540"/>
                <a:ext cx="185040" cy="407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5BA522C-CFE8-EF42-B200-3B38E95FB0C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96013" y="1143940"/>
                  <a:ext cx="24624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B81B34B-B632-FF4D-836D-2AC24EEFDA61}"/>
                    </a:ext>
                  </a:extLst>
                </p14:cNvPr>
                <p14:cNvContentPartPr/>
                <p14:nvPr/>
              </p14:nvContentPartPr>
              <p14:xfrm>
                <a:off x="6085093" y="1222780"/>
                <a:ext cx="5760" cy="296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B81B34B-B632-FF4D-836D-2AC24EEFDA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54493" y="1192180"/>
                  <a:ext cx="669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C66E08D-5B75-2B4B-B35C-D881097BBCA4}"/>
                    </a:ext>
                  </a:extLst>
                </p14:cNvPr>
                <p14:cNvContentPartPr/>
                <p14:nvPr/>
              </p14:nvContentPartPr>
              <p14:xfrm>
                <a:off x="6058813" y="1206220"/>
                <a:ext cx="180360" cy="312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C66E08D-5B75-2B4B-B35C-D881097BBCA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28213" y="1175620"/>
                  <a:ext cx="2415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51F735D-0109-D148-A5FD-9AB32215B7B5}"/>
                    </a:ext>
                  </a:extLst>
                </p14:cNvPr>
                <p14:cNvContentPartPr/>
                <p14:nvPr/>
              </p14:nvContentPartPr>
              <p14:xfrm>
                <a:off x="6190933" y="1148260"/>
                <a:ext cx="190800" cy="577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51F735D-0109-D148-A5FD-9AB32215B7B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60333" y="1117300"/>
                  <a:ext cx="252360" cy="63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64F4C20-6E8E-D644-9292-64CB193B595E}"/>
              </a:ext>
            </a:extLst>
          </p:cNvPr>
          <p:cNvGrpSpPr/>
          <p:nvPr/>
        </p:nvGrpSpPr>
        <p:grpSpPr>
          <a:xfrm>
            <a:off x="6646333" y="1026580"/>
            <a:ext cx="1021680" cy="572040"/>
            <a:chOff x="6646333" y="1026580"/>
            <a:chExt cx="102168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26A558A-DB7A-7842-8A21-41F20B42E070}"/>
                    </a:ext>
                  </a:extLst>
                </p14:cNvPr>
                <p14:cNvContentPartPr/>
                <p14:nvPr/>
              </p14:nvContentPartPr>
              <p14:xfrm>
                <a:off x="6688453" y="1201180"/>
                <a:ext cx="42840" cy="323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26A558A-DB7A-7842-8A21-41F20B42E07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57853" y="1170220"/>
                  <a:ext cx="1040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B4E8C3D-8F52-8547-BCC1-59E450A1DA65}"/>
                    </a:ext>
                  </a:extLst>
                </p14:cNvPr>
                <p14:cNvContentPartPr/>
                <p14:nvPr/>
              </p14:nvContentPartPr>
              <p14:xfrm>
                <a:off x="6646333" y="1137460"/>
                <a:ext cx="201600" cy="206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B4E8C3D-8F52-8547-BCC1-59E450A1DA6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15373" y="1106860"/>
                  <a:ext cx="2628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EAA8AAF-EF64-E84E-9B7D-0FD5792C3A89}"/>
                    </a:ext>
                  </a:extLst>
                </p14:cNvPr>
                <p14:cNvContentPartPr/>
                <p14:nvPr/>
              </p14:nvContentPartPr>
              <p14:xfrm>
                <a:off x="7032613" y="1142860"/>
                <a:ext cx="227880" cy="354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EAA8AAF-EF64-E84E-9B7D-0FD5792C3A8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01653" y="1112260"/>
                  <a:ext cx="2890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BC1AF5D-C603-9546-A956-C51CAE2755A0}"/>
                    </a:ext>
                  </a:extLst>
                </p14:cNvPr>
                <p14:cNvContentPartPr/>
                <p14:nvPr/>
              </p14:nvContentPartPr>
              <p14:xfrm>
                <a:off x="7233493" y="1206220"/>
                <a:ext cx="137880" cy="201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BC1AF5D-C603-9546-A956-C51CAE2755A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02893" y="1175620"/>
                  <a:ext cx="1994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AA6A00B-EAB3-C646-B8F1-C83B13AA26F9}"/>
                    </a:ext>
                  </a:extLst>
                </p14:cNvPr>
                <p14:cNvContentPartPr/>
                <p14:nvPr/>
              </p14:nvContentPartPr>
              <p14:xfrm>
                <a:off x="7275973" y="1269940"/>
                <a:ext cx="143280" cy="37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AA6A00B-EAB3-C646-B8F1-C83B13AA26F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45013" y="1238980"/>
                  <a:ext cx="204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7AED8F3-B153-7146-BFA7-6E2BE0C21998}"/>
                    </a:ext>
                  </a:extLst>
                </p14:cNvPr>
                <p14:cNvContentPartPr/>
                <p14:nvPr/>
              </p14:nvContentPartPr>
              <p14:xfrm>
                <a:off x="7207573" y="1137460"/>
                <a:ext cx="163800" cy="53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7AED8F3-B153-7146-BFA7-6E2BE0C2199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76973" y="1106860"/>
                  <a:ext cx="225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991C5B6-FB13-6D4D-A03E-88B296D0FF4E}"/>
                    </a:ext>
                  </a:extLst>
                </p14:cNvPr>
                <p14:cNvContentPartPr/>
                <p14:nvPr/>
              </p14:nvContentPartPr>
              <p14:xfrm>
                <a:off x="7540573" y="1026580"/>
                <a:ext cx="127440" cy="572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991C5B6-FB13-6D4D-A03E-88B296D0FF4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09613" y="995620"/>
                  <a:ext cx="188640" cy="63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836634A-949F-8F44-BDE7-467A6B5AEB86}"/>
              </a:ext>
            </a:extLst>
          </p:cNvPr>
          <p:cNvGrpSpPr/>
          <p:nvPr/>
        </p:nvGrpSpPr>
        <p:grpSpPr>
          <a:xfrm>
            <a:off x="7911013" y="909940"/>
            <a:ext cx="2275560" cy="577080"/>
            <a:chOff x="7911013" y="909940"/>
            <a:chExt cx="2275560" cy="5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F78C275-A919-8545-8A58-EEA96F6E7E16}"/>
                    </a:ext>
                  </a:extLst>
                </p14:cNvPr>
                <p14:cNvContentPartPr/>
                <p14:nvPr/>
              </p14:nvContentPartPr>
              <p14:xfrm>
                <a:off x="7937293" y="1121620"/>
                <a:ext cx="21600" cy="365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F78C275-A919-8545-8A58-EEA96F6E7E1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06693" y="1091020"/>
                  <a:ext cx="828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8F6B876-A425-374A-B93C-C62E51A6BF53}"/>
                    </a:ext>
                  </a:extLst>
                </p14:cNvPr>
                <p14:cNvContentPartPr/>
                <p14:nvPr/>
              </p14:nvContentPartPr>
              <p14:xfrm>
                <a:off x="7911013" y="1089940"/>
                <a:ext cx="217440" cy="185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8F6B876-A425-374A-B93C-C62E51A6BF5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80053" y="1059340"/>
                  <a:ext cx="2786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0DDB277-29BE-804D-AD69-E394D75D1ED9}"/>
                    </a:ext>
                  </a:extLst>
                </p14:cNvPr>
                <p14:cNvContentPartPr/>
                <p14:nvPr/>
              </p14:nvContentPartPr>
              <p14:xfrm>
                <a:off x="8281453" y="1084540"/>
                <a:ext cx="222480" cy="386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0DDB277-29BE-804D-AD69-E394D75D1ED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50493" y="1053940"/>
                  <a:ext cx="2840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B44E2B2-95C4-2446-912B-E9A8D91A8914}"/>
                    </a:ext>
                  </a:extLst>
                </p14:cNvPr>
                <p14:cNvContentPartPr/>
                <p14:nvPr/>
              </p14:nvContentPartPr>
              <p14:xfrm>
                <a:off x="8577733" y="1084540"/>
                <a:ext cx="227880" cy="333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B44E2B2-95C4-2446-912B-E9A8D91A891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546773" y="1053940"/>
                  <a:ext cx="2890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2C54C7C-29B8-CC4D-8D21-D050C6002E13}"/>
                    </a:ext>
                  </a:extLst>
                </p14:cNvPr>
                <p14:cNvContentPartPr/>
                <p14:nvPr/>
              </p14:nvContentPartPr>
              <p14:xfrm>
                <a:off x="8551093" y="1280380"/>
                <a:ext cx="254520" cy="42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2C54C7C-29B8-CC4D-8D21-D050C6002E1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20493" y="1249780"/>
                  <a:ext cx="315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0E10A40-FBEE-1D44-84B4-BBFC7C666C1D}"/>
                    </a:ext>
                  </a:extLst>
                </p14:cNvPr>
                <p14:cNvContentPartPr/>
                <p14:nvPr/>
              </p14:nvContentPartPr>
              <p14:xfrm>
                <a:off x="9021973" y="1026580"/>
                <a:ext cx="21600" cy="423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0E10A40-FBEE-1D44-84B4-BBFC7C666C1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91373" y="995620"/>
                  <a:ext cx="8280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5A8EB7E-BD07-5648-9445-EFE1910F591A}"/>
                    </a:ext>
                  </a:extLst>
                </p14:cNvPr>
                <p14:cNvContentPartPr/>
                <p14:nvPr/>
              </p14:nvContentPartPr>
              <p14:xfrm>
                <a:off x="9233653" y="1074100"/>
                <a:ext cx="53280" cy="286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5A8EB7E-BD07-5648-9445-EFE1910F591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203053" y="1043500"/>
                  <a:ext cx="1144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C6C69A4-72C9-3F41-93F7-EEE4FD212AA7}"/>
                    </a:ext>
                  </a:extLst>
                </p14:cNvPr>
                <p14:cNvContentPartPr/>
                <p14:nvPr/>
              </p14:nvContentPartPr>
              <p14:xfrm>
                <a:off x="9233653" y="1058260"/>
                <a:ext cx="233280" cy="312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C6C69A4-72C9-3F41-93F7-EEE4FD212AA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03053" y="1027300"/>
                  <a:ext cx="2944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3CBE4C2-21CE-DB4B-8AC7-2852111B0039}"/>
                    </a:ext>
                  </a:extLst>
                </p14:cNvPr>
                <p14:cNvContentPartPr/>
                <p14:nvPr/>
              </p14:nvContentPartPr>
              <p14:xfrm>
                <a:off x="9556573" y="1333300"/>
                <a:ext cx="37440" cy="111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3CBE4C2-21CE-DB4B-8AC7-2852111B003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25973" y="1302700"/>
                  <a:ext cx="98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C97416-AC6E-3540-B5C5-6DBAEE32CF1C}"/>
                    </a:ext>
                  </a:extLst>
                </p14:cNvPr>
                <p14:cNvContentPartPr/>
                <p14:nvPr/>
              </p14:nvContentPartPr>
              <p14:xfrm>
                <a:off x="9762853" y="1063300"/>
                <a:ext cx="174960" cy="222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C97416-AC6E-3540-B5C5-6DBAEE32CF1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32253" y="1032700"/>
                  <a:ext cx="236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A9C2EDD-C679-464B-BB81-0B68837F6DFA}"/>
                    </a:ext>
                  </a:extLst>
                </p14:cNvPr>
                <p14:cNvContentPartPr/>
                <p14:nvPr/>
              </p14:nvContentPartPr>
              <p14:xfrm>
                <a:off x="9762853" y="1148260"/>
                <a:ext cx="212040" cy="42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A9C2EDD-C679-464B-BB81-0B68837F6DF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32253" y="1117300"/>
                  <a:ext cx="273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C01AF3F-36F9-8B4F-B41C-8B008DC5448A}"/>
                    </a:ext>
                  </a:extLst>
                </p14:cNvPr>
                <p14:cNvContentPartPr/>
                <p14:nvPr/>
              </p14:nvContentPartPr>
              <p14:xfrm>
                <a:off x="9762853" y="1031620"/>
                <a:ext cx="122040" cy="63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C01AF3F-36F9-8B4F-B41C-8B008DC544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732253" y="1001020"/>
                  <a:ext cx="183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F1D54B1-8B83-2F44-B5FB-D54FD23CBCF0}"/>
                    </a:ext>
                  </a:extLst>
                </p14:cNvPr>
                <p14:cNvContentPartPr/>
                <p14:nvPr/>
              </p14:nvContentPartPr>
              <p14:xfrm>
                <a:off x="9990373" y="909940"/>
                <a:ext cx="196200" cy="561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F1D54B1-8B83-2F44-B5FB-D54FD23CBCF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959773" y="879340"/>
                  <a:ext cx="257400" cy="62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5687C84-8D84-184F-9FE1-2C2C7AC03EC3}"/>
              </a:ext>
            </a:extLst>
          </p:cNvPr>
          <p:cNvGrpSpPr/>
          <p:nvPr/>
        </p:nvGrpSpPr>
        <p:grpSpPr>
          <a:xfrm>
            <a:off x="10339573" y="920740"/>
            <a:ext cx="1540440" cy="1058400"/>
            <a:chOff x="10339573" y="920740"/>
            <a:chExt cx="1540440" cy="10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C12701D-D76B-A049-94EC-ACAB5F9EC546}"/>
                    </a:ext>
                  </a:extLst>
                </p14:cNvPr>
                <p14:cNvContentPartPr/>
                <p14:nvPr/>
              </p14:nvContentPartPr>
              <p14:xfrm>
                <a:off x="10382053" y="962860"/>
                <a:ext cx="21600" cy="370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C12701D-D76B-A049-94EC-ACAB5F9EC54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351453" y="932260"/>
                  <a:ext cx="828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29AB605-E4CA-6E49-BC53-272174D550E5}"/>
                    </a:ext>
                  </a:extLst>
                </p14:cNvPr>
                <p14:cNvContentPartPr/>
                <p14:nvPr/>
              </p14:nvContentPartPr>
              <p14:xfrm>
                <a:off x="10339573" y="941620"/>
                <a:ext cx="180360" cy="201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29AB605-E4CA-6E49-BC53-272174D550E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308973" y="911020"/>
                  <a:ext cx="2415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8A13AB1-1F04-AA43-ACD9-722F1C2F55DC}"/>
                    </a:ext>
                  </a:extLst>
                </p14:cNvPr>
                <p14:cNvContentPartPr/>
                <p14:nvPr/>
              </p14:nvContentPartPr>
              <p14:xfrm>
                <a:off x="10588333" y="952420"/>
                <a:ext cx="116640" cy="381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8A13AB1-1F04-AA43-ACD9-722F1C2F55D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557733" y="921820"/>
                  <a:ext cx="17820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79CABB4-96C7-3C4B-BC74-FD3F87B47ED7}"/>
                    </a:ext>
                  </a:extLst>
                </p14:cNvPr>
                <p14:cNvContentPartPr/>
                <p14:nvPr/>
              </p14:nvContentPartPr>
              <p14:xfrm>
                <a:off x="10704973" y="1015780"/>
                <a:ext cx="206280" cy="254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9CABB4-96C7-3C4B-BC74-FD3F87B47ED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674013" y="985180"/>
                  <a:ext cx="2674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0FD4ED6-C7DF-BB4A-90BE-FC5E0D3B2C32}"/>
                    </a:ext>
                  </a:extLst>
                </p14:cNvPr>
                <p14:cNvContentPartPr/>
                <p14:nvPr/>
              </p14:nvContentPartPr>
              <p14:xfrm>
                <a:off x="10974613" y="973660"/>
                <a:ext cx="53280" cy="286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0FD4ED6-C7DF-BB4A-90BE-FC5E0D3B2C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944013" y="942700"/>
                  <a:ext cx="1144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4B158B-950F-B940-90FE-0DEDD61F8049}"/>
                    </a:ext>
                  </a:extLst>
                </p14:cNvPr>
                <p14:cNvContentPartPr/>
                <p14:nvPr/>
              </p14:nvContentPartPr>
              <p14:xfrm>
                <a:off x="11064613" y="962860"/>
                <a:ext cx="159120" cy="280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4B158B-950F-B940-90FE-0DEDD61F804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034013" y="932260"/>
                  <a:ext cx="2203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9D0409B-1F56-1B46-BE74-DB8823ADFCF5}"/>
                    </a:ext>
                  </a:extLst>
                </p14:cNvPr>
                <p14:cNvContentPartPr/>
                <p14:nvPr/>
              </p14:nvContentPartPr>
              <p14:xfrm>
                <a:off x="11085853" y="1148260"/>
                <a:ext cx="116640" cy="21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9D0409B-1F56-1B46-BE74-DB8823ADFCF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55253" y="1117300"/>
                  <a:ext cx="178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D471F24-51B8-F840-A450-7A58C66B8B44}"/>
                    </a:ext>
                  </a:extLst>
                </p14:cNvPr>
                <p14:cNvContentPartPr/>
                <p14:nvPr/>
              </p14:nvContentPartPr>
              <p14:xfrm>
                <a:off x="11244613" y="920740"/>
                <a:ext cx="90360" cy="439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D471F24-51B8-F840-A450-7A58C66B8B4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214013" y="889780"/>
                  <a:ext cx="15156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FB78FF2-E681-5644-B8A0-1F67258DF75C}"/>
                    </a:ext>
                  </a:extLst>
                </p14:cNvPr>
                <p14:cNvContentPartPr/>
                <p14:nvPr/>
              </p14:nvContentPartPr>
              <p14:xfrm>
                <a:off x="10630813" y="1544980"/>
                <a:ext cx="10800" cy="320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FB78FF2-E681-5644-B8A0-1F67258DF75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600213" y="1514380"/>
                  <a:ext cx="723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BA8C35D-9BFA-774A-B71B-3E7AE180F3D9}"/>
                    </a:ext>
                  </a:extLst>
                </p14:cNvPr>
                <p14:cNvContentPartPr/>
                <p14:nvPr/>
              </p14:nvContentPartPr>
              <p14:xfrm>
                <a:off x="10609573" y="1507900"/>
                <a:ext cx="222480" cy="190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BA8C35D-9BFA-774A-B71B-3E7AE180F3D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78973" y="1477300"/>
                  <a:ext cx="2840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706B68D-8D19-D64F-A31F-964C908E8E72}"/>
                    </a:ext>
                  </a:extLst>
                </p14:cNvPr>
                <p14:cNvContentPartPr/>
                <p14:nvPr/>
              </p14:nvContentPartPr>
              <p14:xfrm>
                <a:off x="10942933" y="1529860"/>
                <a:ext cx="127440" cy="280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706B68D-8D19-D64F-A31F-964C908E8E7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912333" y="1498900"/>
                  <a:ext cx="1886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48FC292-E563-654F-BE01-010BC37CD5FE}"/>
                    </a:ext>
                  </a:extLst>
                </p14:cNvPr>
                <p14:cNvContentPartPr/>
                <p14:nvPr/>
              </p14:nvContentPartPr>
              <p14:xfrm>
                <a:off x="11117533" y="1523740"/>
                <a:ext cx="212040" cy="254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48FC292-E563-654F-BE01-010BC37CD5F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086933" y="1493140"/>
                  <a:ext cx="2732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D9FBB13-D47A-7B42-B9E1-F6EA5AC557B5}"/>
                    </a:ext>
                  </a:extLst>
                </p14:cNvPr>
                <p14:cNvContentPartPr/>
                <p14:nvPr/>
              </p14:nvContentPartPr>
              <p14:xfrm>
                <a:off x="11450893" y="1550380"/>
                <a:ext cx="5760" cy="243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D9FBB13-D47A-7B42-B9E1-F6EA5AC557B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20293" y="1519780"/>
                  <a:ext cx="66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C58CFE9-AFEF-0B4C-8DA5-CDA5ED148676}"/>
                    </a:ext>
                  </a:extLst>
                </p14:cNvPr>
                <p14:cNvContentPartPr/>
                <p14:nvPr/>
              </p14:nvContentPartPr>
              <p14:xfrm>
                <a:off x="11535493" y="1466140"/>
                <a:ext cx="185400" cy="301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C58CFE9-AFEF-0B4C-8DA5-CDA5ED14867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504893" y="1435540"/>
                  <a:ext cx="246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010B042-3E80-B948-A786-AE90BCCC6885}"/>
                    </a:ext>
                  </a:extLst>
                </p14:cNvPr>
                <p14:cNvContentPartPr/>
                <p14:nvPr/>
              </p14:nvContentPartPr>
              <p14:xfrm>
                <a:off x="11548453" y="1677100"/>
                <a:ext cx="151560" cy="21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010B042-3E80-B948-A786-AE90BCCC688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517853" y="1646500"/>
                  <a:ext cx="2127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6802AD7-C304-954D-9769-0908AD1E56A7}"/>
                    </a:ext>
                  </a:extLst>
                </p14:cNvPr>
                <p14:cNvContentPartPr/>
                <p14:nvPr/>
              </p14:nvContentPartPr>
              <p14:xfrm>
                <a:off x="11715493" y="1423300"/>
                <a:ext cx="164520" cy="555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6802AD7-C304-954D-9769-0908AD1E56A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684893" y="1392700"/>
                  <a:ext cx="225720" cy="61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F11F41E-CA60-7F42-8229-289534331D8F}"/>
              </a:ext>
            </a:extLst>
          </p:cNvPr>
          <p:cNvGrpSpPr/>
          <p:nvPr/>
        </p:nvGrpSpPr>
        <p:grpSpPr>
          <a:xfrm>
            <a:off x="4968733" y="2090020"/>
            <a:ext cx="6037920" cy="1270440"/>
            <a:chOff x="4968733" y="2090020"/>
            <a:chExt cx="6037920" cy="12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9C67798-9F27-6A4D-B1B1-14620299D8E5}"/>
                    </a:ext>
                  </a:extLst>
                </p14:cNvPr>
                <p14:cNvContentPartPr/>
                <p14:nvPr/>
              </p14:nvContentPartPr>
              <p14:xfrm>
                <a:off x="6625093" y="2444980"/>
                <a:ext cx="757080" cy="253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9C67798-9F27-6A4D-B1B1-14620299D8E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594133" y="2414380"/>
                  <a:ext cx="8182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5FF74EE-027F-B24E-8AB7-B99213DA86CD}"/>
                    </a:ext>
                  </a:extLst>
                </p14:cNvPr>
                <p14:cNvContentPartPr/>
                <p14:nvPr/>
              </p14:nvContentPartPr>
              <p14:xfrm>
                <a:off x="7662253" y="2312140"/>
                <a:ext cx="252000" cy="323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5FF74EE-027F-B24E-8AB7-B99213DA86C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31653" y="2281540"/>
                  <a:ext cx="3132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DC4C535-81D5-FE4E-84E5-3951494A6E46}"/>
                    </a:ext>
                  </a:extLst>
                </p14:cNvPr>
                <p14:cNvContentPartPr/>
                <p14:nvPr/>
              </p14:nvContentPartPr>
              <p14:xfrm>
                <a:off x="7947733" y="2090020"/>
                <a:ext cx="122040" cy="201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DC4C535-81D5-FE4E-84E5-3951494A6E4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917133" y="2059420"/>
                  <a:ext cx="1836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116A137-D388-7441-AFF2-E7F770B27897}"/>
                    </a:ext>
                  </a:extLst>
                </p14:cNvPr>
                <p14:cNvContentPartPr/>
                <p14:nvPr/>
              </p14:nvContentPartPr>
              <p14:xfrm>
                <a:off x="8318173" y="2397460"/>
                <a:ext cx="492480" cy="248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116A137-D388-7441-AFF2-E7F770B2789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287573" y="2366860"/>
                  <a:ext cx="553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315574E-8A64-834F-BA47-E9C046DB1B0F}"/>
                    </a:ext>
                  </a:extLst>
                </p14:cNvPr>
                <p14:cNvContentPartPr/>
                <p14:nvPr/>
              </p14:nvContentPartPr>
              <p14:xfrm>
                <a:off x="8852773" y="2227540"/>
                <a:ext cx="111600" cy="322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315574E-8A64-834F-BA47-E9C046DB1B0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22173" y="2196940"/>
                  <a:ext cx="1728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9E2519A-6038-D54F-87A7-B27479BAD484}"/>
                    </a:ext>
                  </a:extLst>
                </p14:cNvPr>
                <p14:cNvContentPartPr/>
                <p14:nvPr/>
              </p14:nvContentPartPr>
              <p14:xfrm>
                <a:off x="8836933" y="2317540"/>
                <a:ext cx="122040" cy="69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9E2519A-6038-D54F-87A7-B27479BAD48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806333" y="2286940"/>
                  <a:ext cx="183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C77A57B-6DE2-3C49-9D41-9537DD967F4F}"/>
                    </a:ext>
                  </a:extLst>
                </p14:cNvPr>
                <p14:cNvContentPartPr/>
                <p14:nvPr/>
              </p14:nvContentPartPr>
              <p14:xfrm>
                <a:off x="9021973" y="2402140"/>
                <a:ext cx="148680" cy="188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C77A57B-6DE2-3C49-9D41-9537DD967F4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991373" y="2371540"/>
                  <a:ext cx="209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8CD4A12-8C26-A640-9824-D5C2A332FEDA}"/>
                    </a:ext>
                  </a:extLst>
                </p14:cNvPr>
                <p14:cNvContentPartPr/>
                <p14:nvPr/>
              </p14:nvContentPartPr>
              <p14:xfrm>
                <a:off x="9191533" y="2285860"/>
                <a:ext cx="5760" cy="16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8CD4A12-8C26-A640-9824-D5C2A332FED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160933" y="2255260"/>
                  <a:ext cx="66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461CF5E-E763-2143-B67C-3AEDDCDED39F}"/>
                    </a:ext>
                  </a:extLst>
                </p14:cNvPr>
                <p14:cNvContentPartPr/>
                <p14:nvPr/>
              </p14:nvContentPartPr>
              <p14:xfrm>
                <a:off x="9270733" y="2386300"/>
                <a:ext cx="296640" cy="200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461CF5E-E763-2143-B67C-3AEDDCDED39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240133" y="2355700"/>
                  <a:ext cx="3582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9A0A477-D66D-F84F-B24D-F7F62FBC39CC}"/>
                    </a:ext>
                  </a:extLst>
                </p14:cNvPr>
                <p14:cNvContentPartPr/>
                <p14:nvPr/>
              </p14:nvContentPartPr>
              <p14:xfrm>
                <a:off x="9815773" y="2423380"/>
                <a:ext cx="307440" cy="174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9A0A477-D66D-F84F-B24D-F7F62FBC39C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785173" y="2392780"/>
                  <a:ext cx="368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2218825-352B-4247-A011-E75FD3F1ACD5}"/>
                    </a:ext>
                  </a:extLst>
                </p14:cNvPr>
                <p14:cNvContentPartPr/>
                <p14:nvPr/>
              </p14:nvContentPartPr>
              <p14:xfrm>
                <a:off x="9911173" y="2312140"/>
                <a:ext cx="1080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2218825-352B-4247-A011-E75FD3F1ACD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80573" y="2281540"/>
                  <a:ext cx="72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42193D9-1B76-9948-AC24-8C39302DAC75}"/>
                    </a:ext>
                  </a:extLst>
                </p14:cNvPr>
                <p14:cNvContentPartPr/>
                <p14:nvPr/>
              </p14:nvContentPartPr>
              <p14:xfrm>
                <a:off x="10254973" y="2217460"/>
                <a:ext cx="751680" cy="327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42193D9-1B76-9948-AC24-8C39302DAC7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224373" y="2186860"/>
                  <a:ext cx="8132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DC3B774-D3A7-D143-B36B-307929607562}"/>
                    </a:ext>
                  </a:extLst>
                </p14:cNvPr>
                <p14:cNvContentPartPr/>
                <p14:nvPr/>
              </p14:nvContentPartPr>
              <p14:xfrm>
                <a:off x="10445413" y="2227540"/>
                <a:ext cx="291240" cy="532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DC3B774-D3A7-D143-B36B-30792960756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414813" y="2196940"/>
                  <a:ext cx="352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EA7EDC5-848F-014C-9D0C-589E6D7F4EBB}"/>
                    </a:ext>
                  </a:extLst>
                </p14:cNvPr>
                <p14:cNvContentPartPr/>
                <p14:nvPr/>
              </p14:nvContentPartPr>
              <p14:xfrm>
                <a:off x="4968733" y="2391700"/>
                <a:ext cx="342000" cy="69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EA7EDC5-848F-014C-9D0C-589E6D7F4EB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38133" y="2361100"/>
                  <a:ext cx="403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73DD262-99A3-D54A-8F11-7FB3B36E4125}"/>
                    </a:ext>
                  </a:extLst>
                </p14:cNvPr>
                <p14:cNvContentPartPr/>
                <p14:nvPr/>
              </p14:nvContentPartPr>
              <p14:xfrm>
                <a:off x="5137933" y="2423380"/>
                <a:ext cx="21600" cy="259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73DD262-99A3-D54A-8F11-7FB3B36E412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07333" y="2392780"/>
                  <a:ext cx="828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80ECE57-EA12-2649-BB03-849DF6545F86}"/>
                    </a:ext>
                  </a:extLst>
                </p14:cNvPr>
                <p14:cNvContentPartPr/>
                <p14:nvPr/>
              </p14:nvContentPartPr>
              <p14:xfrm>
                <a:off x="5407933" y="2370460"/>
                <a:ext cx="624600" cy="3225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80ECE57-EA12-2649-BB03-849DF6545F8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77333" y="2339860"/>
                  <a:ext cx="6861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F9D7777-94EE-EA4C-A2E0-BE45A01854C9}"/>
                    </a:ext>
                  </a:extLst>
                </p14:cNvPr>
                <p14:cNvContentPartPr/>
                <p14:nvPr/>
              </p14:nvContentPartPr>
              <p14:xfrm>
                <a:off x="6038293" y="2470900"/>
                <a:ext cx="243360" cy="248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F9D7777-94EE-EA4C-A2E0-BE45A01854C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007693" y="2440300"/>
                  <a:ext cx="3045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B2824B6-F487-FB4E-9355-8DADD4F091C7}"/>
                    </a:ext>
                  </a:extLst>
                </p14:cNvPr>
                <p14:cNvContentPartPr/>
                <p14:nvPr/>
              </p14:nvContentPartPr>
              <p14:xfrm>
                <a:off x="5100853" y="3021340"/>
                <a:ext cx="137880" cy="317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B2824B6-F487-FB4E-9355-8DADD4F091C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070253" y="2990740"/>
                  <a:ext cx="1994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218C62A-233F-5848-851D-94852E01DB88}"/>
                    </a:ext>
                  </a:extLst>
                </p14:cNvPr>
                <p14:cNvContentPartPr/>
                <p14:nvPr/>
              </p14:nvContentPartPr>
              <p14:xfrm>
                <a:off x="5196253" y="2852140"/>
                <a:ext cx="16200" cy="21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218C62A-233F-5848-851D-94852E01DB8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165653" y="2821180"/>
                  <a:ext cx="777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4D6F0E8-3600-E849-8F0A-F88B220423E4}"/>
                    </a:ext>
                  </a:extLst>
                </p14:cNvPr>
                <p14:cNvContentPartPr/>
                <p14:nvPr/>
              </p14:nvContentPartPr>
              <p14:xfrm>
                <a:off x="5349613" y="2852140"/>
                <a:ext cx="656640" cy="307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4D6F0E8-3600-E849-8F0A-F88B220423E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319013" y="2821180"/>
                  <a:ext cx="7178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71D7C84-48E2-594F-BADD-D8E19AB28E2A}"/>
                    </a:ext>
                  </a:extLst>
                </p14:cNvPr>
                <p14:cNvContentPartPr/>
                <p14:nvPr/>
              </p14:nvContentPartPr>
              <p14:xfrm>
                <a:off x="5968813" y="2841340"/>
                <a:ext cx="116640" cy="53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71D7C84-48E2-594F-BADD-D8E19AB28E2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38213" y="2810740"/>
                  <a:ext cx="178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F4C4BE0-654E-6848-B2DA-05D729B04F1B}"/>
                    </a:ext>
                  </a:extLst>
                </p14:cNvPr>
                <p14:cNvContentPartPr/>
                <p14:nvPr/>
              </p14:nvContentPartPr>
              <p14:xfrm>
                <a:off x="5645893" y="2931340"/>
                <a:ext cx="5760" cy="5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F4C4BE0-654E-6848-B2DA-05D729B04F1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615293" y="2900740"/>
                  <a:ext cx="6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B9228C4-A181-074E-81CE-55AD03EC281A}"/>
                    </a:ext>
                  </a:extLst>
                </p14:cNvPr>
                <p14:cNvContentPartPr/>
                <p14:nvPr/>
              </p14:nvContentPartPr>
              <p14:xfrm>
                <a:off x="6323413" y="2883820"/>
                <a:ext cx="153720" cy="450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B9228C4-A181-074E-81CE-55AD03EC281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292813" y="2853220"/>
                  <a:ext cx="21528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63661C0-C16D-B74E-957F-FC10C2BB1ACB}"/>
                    </a:ext>
                  </a:extLst>
                </p14:cNvPr>
                <p14:cNvContentPartPr/>
                <p14:nvPr/>
              </p14:nvContentPartPr>
              <p14:xfrm>
                <a:off x="6503413" y="2841340"/>
                <a:ext cx="968760" cy="3232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63661C0-C16D-B74E-957F-FC10C2BB1AC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472453" y="2810740"/>
                  <a:ext cx="10299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8234E02-2247-CE45-8CCA-3ED862AFB09D}"/>
                    </a:ext>
                  </a:extLst>
                </p14:cNvPr>
                <p14:cNvContentPartPr/>
                <p14:nvPr/>
              </p14:nvContentPartPr>
              <p14:xfrm>
                <a:off x="7429333" y="2883820"/>
                <a:ext cx="32040" cy="216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8234E02-2247-CE45-8CCA-3ED862AFB09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398733" y="2853220"/>
                  <a:ext cx="93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47FA373-D07B-FE45-9EAD-82E300C30CB8}"/>
                    </a:ext>
                  </a:extLst>
                </p14:cNvPr>
                <p14:cNvContentPartPr/>
                <p14:nvPr/>
              </p14:nvContentPartPr>
              <p14:xfrm>
                <a:off x="7588093" y="2846740"/>
                <a:ext cx="32040" cy="286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47FA373-D07B-FE45-9EAD-82E300C30CB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57493" y="2816140"/>
                  <a:ext cx="936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E26F6A4-5A1D-7B4C-A6CC-4BE30C5303F8}"/>
                    </a:ext>
                  </a:extLst>
                </p14:cNvPr>
                <p14:cNvContentPartPr/>
                <p14:nvPr/>
              </p14:nvContentPartPr>
              <p14:xfrm>
                <a:off x="7672693" y="3000820"/>
                <a:ext cx="37440" cy="110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E26F6A4-5A1D-7B4C-A6CC-4BE30C5303F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42093" y="2970220"/>
                  <a:ext cx="986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0F63BB3-3D4A-674A-8186-320431368588}"/>
                    </a:ext>
                  </a:extLst>
                </p14:cNvPr>
                <p14:cNvContentPartPr/>
                <p14:nvPr/>
              </p14:nvContentPartPr>
              <p14:xfrm>
                <a:off x="7704373" y="2836300"/>
                <a:ext cx="21600" cy="37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0F63BB3-3D4A-674A-8186-32043136858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673773" y="2805340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CA67791-67BF-EE49-9459-C07D1EB9FE50}"/>
                    </a:ext>
                  </a:extLst>
                </p14:cNvPr>
                <p14:cNvContentPartPr/>
                <p14:nvPr/>
              </p14:nvContentPartPr>
              <p14:xfrm>
                <a:off x="7805173" y="2867980"/>
                <a:ext cx="84960" cy="2595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CA67791-67BF-EE49-9459-C07D1EB9FE5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774213" y="2837380"/>
                  <a:ext cx="1465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BABCD5F-6D7C-154C-81A6-FCA86BE08C01}"/>
                    </a:ext>
                  </a:extLst>
                </p14:cNvPr>
                <p14:cNvContentPartPr/>
                <p14:nvPr/>
              </p14:nvContentPartPr>
              <p14:xfrm>
                <a:off x="7826773" y="2883820"/>
                <a:ext cx="137520" cy="428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BABCD5F-6D7C-154C-81A6-FCA86BE08C0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796173" y="2853220"/>
                  <a:ext cx="198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08EA055-EE32-7349-9627-DF89CA18691B}"/>
                    </a:ext>
                  </a:extLst>
                </p14:cNvPr>
                <p14:cNvContentPartPr/>
                <p14:nvPr/>
              </p14:nvContentPartPr>
              <p14:xfrm>
                <a:off x="7926853" y="3026740"/>
                <a:ext cx="174960" cy="3337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08EA055-EE32-7349-9627-DF89CA18691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895893" y="2996140"/>
                  <a:ext cx="2361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9FE18FE-FCEF-FF40-9E80-5313089139E7}"/>
                    </a:ext>
                  </a:extLst>
                </p14:cNvPr>
                <p14:cNvContentPartPr/>
                <p14:nvPr/>
              </p14:nvContentPartPr>
              <p14:xfrm>
                <a:off x="8318173" y="2779060"/>
                <a:ext cx="487080" cy="369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9FE18FE-FCEF-FF40-9E80-5313089139E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287573" y="2748460"/>
                  <a:ext cx="5486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731C3A3-9D02-7640-A429-FB0A0EF9D970}"/>
                    </a:ext>
                  </a:extLst>
                </p14:cNvPr>
                <p14:cNvContentPartPr/>
                <p14:nvPr/>
              </p14:nvContentPartPr>
              <p14:xfrm>
                <a:off x="8609413" y="2830900"/>
                <a:ext cx="5760" cy="16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731C3A3-9D02-7640-A429-FB0A0EF9D97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578813" y="2800300"/>
                  <a:ext cx="66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7DFB06F-69A8-834E-B17B-B9FA6D26C0E1}"/>
                    </a:ext>
                  </a:extLst>
                </p14:cNvPr>
                <p14:cNvContentPartPr/>
                <p14:nvPr/>
              </p14:nvContentPartPr>
              <p14:xfrm>
                <a:off x="8921533" y="2830900"/>
                <a:ext cx="111600" cy="333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7DFB06F-69A8-834E-B17B-B9FA6D26C0E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890933" y="2800300"/>
                  <a:ext cx="1728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21A731D-1991-F54F-866C-EA83CF047E79}"/>
                    </a:ext>
                  </a:extLst>
                </p14:cNvPr>
                <p14:cNvContentPartPr/>
                <p14:nvPr/>
              </p14:nvContentPartPr>
              <p14:xfrm>
                <a:off x="8937373" y="2899660"/>
                <a:ext cx="159120" cy="478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21A731D-1991-F54F-866C-EA83CF047E7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906773" y="2869060"/>
                  <a:ext cx="2203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1B96CC4-48EC-6A4A-8459-29F98870D561}"/>
                    </a:ext>
                  </a:extLst>
                </p14:cNvPr>
                <p14:cNvContentPartPr/>
                <p14:nvPr/>
              </p14:nvContentPartPr>
              <p14:xfrm>
                <a:off x="9111973" y="2957980"/>
                <a:ext cx="217440" cy="190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1B96CC4-48EC-6A4A-8459-29F98870D56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081373" y="2927020"/>
                  <a:ext cx="278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BB57DDD-1C15-694E-8032-C4374E5C6C96}"/>
                    </a:ext>
                  </a:extLst>
                </p14:cNvPr>
                <p14:cNvContentPartPr/>
                <p14:nvPr/>
              </p14:nvContentPartPr>
              <p14:xfrm>
                <a:off x="9313213" y="2852140"/>
                <a:ext cx="21600" cy="21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BB57DDD-1C15-694E-8032-C4374E5C6C9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282613" y="2821180"/>
                  <a:ext cx="82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6E30D09-8479-264E-AB5C-8A0601CED138}"/>
                    </a:ext>
                  </a:extLst>
                </p14:cNvPr>
                <p14:cNvContentPartPr/>
                <p14:nvPr/>
              </p14:nvContentPartPr>
              <p14:xfrm>
                <a:off x="9461173" y="2777980"/>
                <a:ext cx="179640" cy="383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6E30D09-8479-264E-AB5C-8A0601CED13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430573" y="2747380"/>
                  <a:ext cx="2412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391E36F-12D9-E34D-B701-F658C0921737}"/>
                    </a:ext>
                  </a:extLst>
                </p14:cNvPr>
                <p14:cNvContentPartPr/>
                <p14:nvPr/>
              </p14:nvContentPartPr>
              <p14:xfrm>
                <a:off x="9694093" y="2773300"/>
                <a:ext cx="333720" cy="369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391E36F-12D9-E34D-B701-F658C092173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663493" y="2742700"/>
                  <a:ext cx="3949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30D967C-1C4D-714D-99BD-AB6596F5B359}"/>
                    </a:ext>
                  </a:extLst>
                </p14:cNvPr>
                <p14:cNvContentPartPr/>
                <p14:nvPr/>
              </p14:nvContentPartPr>
              <p14:xfrm>
                <a:off x="9953293" y="2788420"/>
                <a:ext cx="159120" cy="849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30D967C-1C4D-714D-99BD-AB6596F5B35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922693" y="2757820"/>
                  <a:ext cx="2203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73DDF1E-7B8F-BC48-B39A-420ED5526FA1}"/>
                    </a:ext>
                  </a:extLst>
                </p14:cNvPr>
                <p14:cNvContentPartPr/>
                <p14:nvPr/>
              </p14:nvContentPartPr>
              <p14:xfrm>
                <a:off x="10069933" y="2942140"/>
                <a:ext cx="53280" cy="1274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73DDF1E-7B8F-BC48-B39A-420ED5526FA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39333" y="2911180"/>
                  <a:ext cx="1144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340DB82-A939-2B46-83AF-20C6F9095CB2}"/>
                    </a:ext>
                  </a:extLst>
                </p14:cNvPr>
                <p14:cNvContentPartPr/>
                <p14:nvPr/>
              </p14:nvContentPartPr>
              <p14:xfrm>
                <a:off x="10175773" y="2873020"/>
                <a:ext cx="5760" cy="57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340DB82-A939-2B46-83AF-20C6F9095CB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145173" y="2842420"/>
                  <a:ext cx="6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93D75D9-742E-6145-A14C-533860EC30A8}"/>
                    </a:ext>
                  </a:extLst>
                </p14:cNvPr>
                <p14:cNvContentPartPr/>
                <p14:nvPr/>
              </p14:nvContentPartPr>
              <p14:xfrm>
                <a:off x="10180813" y="2915500"/>
                <a:ext cx="508320" cy="201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93D75D9-742E-6145-A14C-533860EC30A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150213" y="2884900"/>
                  <a:ext cx="56988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5DFACED4-17F0-924C-9509-B50033DB7D20}"/>
              </a:ext>
            </a:extLst>
          </p:cNvPr>
          <p:cNvGrpSpPr/>
          <p:nvPr/>
        </p:nvGrpSpPr>
        <p:grpSpPr>
          <a:xfrm>
            <a:off x="8551093" y="3473500"/>
            <a:ext cx="2572200" cy="694080"/>
            <a:chOff x="8551093" y="3473500"/>
            <a:chExt cx="2572200" cy="6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2F14A87-F333-3145-AA30-6CCD1DA454AC}"/>
                    </a:ext>
                  </a:extLst>
                </p14:cNvPr>
                <p14:cNvContentPartPr/>
                <p14:nvPr/>
              </p14:nvContentPartPr>
              <p14:xfrm>
                <a:off x="8551093" y="3503380"/>
                <a:ext cx="1651320" cy="664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2F14A87-F333-3145-AA30-6CCD1DA454A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520493" y="3472780"/>
                  <a:ext cx="1712880" cy="7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A19F08F-A7B8-5B4B-8513-6FAFE4F281BC}"/>
                    </a:ext>
                  </a:extLst>
                </p14:cNvPr>
                <p14:cNvContentPartPr/>
                <p14:nvPr/>
              </p14:nvContentPartPr>
              <p14:xfrm>
                <a:off x="10104133" y="3571780"/>
                <a:ext cx="183240" cy="37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A19F08F-A7B8-5B4B-8513-6FAFE4F281B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073173" y="3541180"/>
                  <a:ext cx="244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79AD943-1314-DE4C-9313-B1A4A0D80A95}"/>
                    </a:ext>
                  </a:extLst>
                </p14:cNvPr>
                <p14:cNvContentPartPr/>
                <p14:nvPr/>
              </p14:nvContentPartPr>
              <p14:xfrm>
                <a:off x="10265773" y="3473500"/>
                <a:ext cx="381240" cy="2991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79AD943-1314-DE4C-9313-B1A4A0D80A9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234813" y="3442900"/>
                  <a:ext cx="4428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535CD6A-07DF-2B4C-9BCB-DE00851724A5}"/>
                    </a:ext>
                  </a:extLst>
                </p14:cNvPr>
                <p14:cNvContentPartPr/>
                <p14:nvPr/>
              </p14:nvContentPartPr>
              <p14:xfrm>
                <a:off x="10546213" y="3513460"/>
                <a:ext cx="132480" cy="26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535CD6A-07DF-2B4C-9BCB-DE00851724A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515613" y="3482860"/>
                  <a:ext cx="194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396051F-293C-E04C-8B84-CC2FEF7BA792}"/>
                    </a:ext>
                  </a:extLst>
                </p14:cNvPr>
                <p14:cNvContentPartPr/>
                <p14:nvPr/>
              </p14:nvContentPartPr>
              <p14:xfrm>
                <a:off x="10678333" y="3640540"/>
                <a:ext cx="16200" cy="903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396051F-293C-E04C-8B84-CC2FEF7BA79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647733" y="3609940"/>
                  <a:ext cx="77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B1D65EF-76CD-7D4C-8FA0-23BBDE1B7A16}"/>
                    </a:ext>
                  </a:extLst>
                </p14:cNvPr>
                <p14:cNvContentPartPr/>
                <p14:nvPr/>
              </p14:nvContentPartPr>
              <p14:xfrm>
                <a:off x="10773733" y="3603460"/>
                <a:ext cx="349560" cy="1749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B1D65EF-76CD-7D4C-8FA0-23BBDE1B7A1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743133" y="3572860"/>
                  <a:ext cx="41112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4CBDC21-AEED-F24B-A69F-7E9A77F05B1A}"/>
              </a:ext>
            </a:extLst>
          </p:cNvPr>
          <p:cNvGrpSpPr/>
          <p:nvPr/>
        </p:nvGrpSpPr>
        <p:grpSpPr>
          <a:xfrm>
            <a:off x="5127493" y="3503020"/>
            <a:ext cx="4207320" cy="963360"/>
            <a:chOff x="5127493" y="3503020"/>
            <a:chExt cx="4207320" cy="96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04D2A04-9B61-2A42-85B1-4335ABDF7C14}"/>
                    </a:ext>
                  </a:extLst>
                </p14:cNvPr>
                <p14:cNvContentPartPr/>
                <p14:nvPr/>
              </p14:nvContentPartPr>
              <p14:xfrm>
                <a:off x="5127493" y="3640540"/>
                <a:ext cx="327960" cy="691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04D2A04-9B61-2A42-85B1-4335ABDF7C1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096893" y="3609940"/>
                  <a:ext cx="389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B031A9F-BFD5-204E-A872-9210ADD3374B}"/>
                    </a:ext>
                  </a:extLst>
                </p14:cNvPr>
                <p14:cNvContentPartPr/>
                <p14:nvPr/>
              </p14:nvContentPartPr>
              <p14:xfrm>
                <a:off x="5307493" y="3661780"/>
                <a:ext cx="16200" cy="275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B031A9F-BFD5-204E-A872-9210ADD3374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276533" y="3630820"/>
                  <a:ext cx="777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06924CE-6190-314B-80AA-3C07CB9C88AD}"/>
                    </a:ext>
                  </a:extLst>
                </p14:cNvPr>
                <p14:cNvContentPartPr/>
                <p14:nvPr/>
              </p14:nvContentPartPr>
              <p14:xfrm>
                <a:off x="5492533" y="3635140"/>
                <a:ext cx="397080" cy="307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06924CE-6190-314B-80AA-3C07CB9C88A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461933" y="3604540"/>
                  <a:ext cx="4586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3D2F5D3-63F7-B74A-8FB6-EFBFECD1382A}"/>
                    </a:ext>
                  </a:extLst>
                </p14:cNvPr>
                <p14:cNvContentPartPr/>
                <p14:nvPr/>
              </p14:nvContentPartPr>
              <p14:xfrm>
                <a:off x="5651293" y="3656380"/>
                <a:ext cx="26640" cy="21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3D2F5D3-63F7-B74A-8FB6-EFBFECD1382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620693" y="3625780"/>
                  <a:ext cx="88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FA36CBB-1C8D-4D42-A195-7DD1A86A72A7}"/>
                    </a:ext>
                  </a:extLst>
                </p14:cNvPr>
                <p14:cNvContentPartPr/>
                <p14:nvPr/>
              </p14:nvContentPartPr>
              <p14:xfrm>
                <a:off x="6106333" y="3603460"/>
                <a:ext cx="74520" cy="1220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FA36CBB-1C8D-4D42-A195-7DD1A86A72A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075733" y="3572860"/>
                  <a:ext cx="135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5C293B5-927A-7249-B197-8E15FC57E74E}"/>
                    </a:ext>
                  </a:extLst>
                </p14:cNvPr>
                <p14:cNvContentPartPr/>
                <p14:nvPr/>
              </p14:nvContentPartPr>
              <p14:xfrm>
                <a:off x="6201733" y="3619300"/>
                <a:ext cx="26640" cy="69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5C293B5-927A-7249-B197-8E15FC57E74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171133" y="3588700"/>
                  <a:ext cx="88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D769CB3-1EFA-D847-BAC7-BF5DA63FDBE2}"/>
                    </a:ext>
                  </a:extLst>
                </p14:cNvPr>
                <p14:cNvContentPartPr/>
                <p14:nvPr/>
              </p14:nvContentPartPr>
              <p14:xfrm>
                <a:off x="6450493" y="3603460"/>
                <a:ext cx="95760" cy="365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D769CB3-1EFA-D847-BAC7-BF5DA63FDBE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419533" y="3572860"/>
                  <a:ext cx="1569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AB69066-8CB6-A445-8F96-2E3FE0951185}"/>
                    </a:ext>
                  </a:extLst>
                </p14:cNvPr>
                <p14:cNvContentPartPr/>
                <p14:nvPr/>
              </p14:nvContentPartPr>
              <p14:xfrm>
                <a:off x="6360493" y="3820540"/>
                <a:ext cx="185400" cy="586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AB69066-8CB6-A445-8F96-2E3FE095118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329893" y="3789580"/>
                  <a:ext cx="246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81F0507-B2F8-9242-B0C9-48139A89AD57}"/>
                    </a:ext>
                  </a:extLst>
                </p14:cNvPr>
                <p14:cNvContentPartPr/>
                <p14:nvPr/>
              </p14:nvContentPartPr>
              <p14:xfrm>
                <a:off x="6550933" y="3613900"/>
                <a:ext cx="524160" cy="3495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81F0507-B2F8-9242-B0C9-48139A89AD5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520333" y="3583300"/>
                  <a:ext cx="5857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1669BDE-8942-A942-A94A-3C238C1D15E3}"/>
                    </a:ext>
                  </a:extLst>
                </p14:cNvPr>
                <p14:cNvContentPartPr/>
                <p14:nvPr/>
              </p14:nvContentPartPr>
              <p14:xfrm>
                <a:off x="6968893" y="3682660"/>
                <a:ext cx="169560" cy="79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1669BDE-8942-A942-A94A-3C238C1D15E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938293" y="3652060"/>
                  <a:ext cx="231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337F6BB-B602-BA49-90AD-F9A035E1BD6A}"/>
                    </a:ext>
                  </a:extLst>
                </p14:cNvPr>
                <p14:cNvContentPartPr/>
                <p14:nvPr/>
              </p14:nvContentPartPr>
              <p14:xfrm>
                <a:off x="7085533" y="3783460"/>
                <a:ext cx="344160" cy="1854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337F6BB-B602-BA49-90AD-F9A035E1BD6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054573" y="3752860"/>
                  <a:ext cx="405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D19C795-D636-044B-8D61-A9EDFF6FDB5F}"/>
                    </a:ext>
                  </a:extLst>
                </p14:cNvPr>
                <p14:cNvContentPartPr/>
                <p14:nvPr/>
              </p14:nvContentPartPr>
              <p14:xfrm>
                <a:off x="7439773" y="3783460"/>
                <a:ext cx="116640" cy="1645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D19C795-D636-044B-8D61-A9EDFF6FDB5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409173" y="3752860"/>
                  <a:ext cx="1782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5E778C3-1B18-8246-8043-D24A36E4CF68}"/>
                    </a:ext>
                  </a:extLst>
                </p14:cNvPr>
                <p14:cNvContentPartPr/>
                <p14:nvPr/>
              </p14:nvContentPartPr>
              <p14:xfrm>
                <a:off x="7455613" y="3656380"/>
                <a:ext cx="16200" cy="16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5E778C3-1B18-8246-8043-D24A36E4CF6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425013" y="3625780"/>
                  <a:ext cx="777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D464A46-4E8C-C54A-9D45-7EFBA73490F4}"/>
                    </a:ext>
                  </a:extLst>
                </p14:cNvPr>
                <p14:cNvContentPartPr/>
                <p14:nvPr/>
              </p14:nvContentPartPr>
              <p14:xfrm>
                <a:off x="7540573" y="3524620"/>
                <a:ext cx="519120" cy="682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D464A46-4E8C-C54A-9D45-7EFBA73490F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509613" y="3494020"/>
                  <a:ext cx="580320" cy="7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7AA3BED-35B3-674D-B1DC-CD662C19BB30}"/>
                    </a:ext>
                  </a:extLst>
                </p14:cNvPr>
                <p14:cNvContentPartPr/>
                <p14:nvPr/>
              </p14:nvContentPartPr>
              <p14:xfrm>
                <a:off x="8244373" y="3503020"/>
                <a:ext cx="32040" cy="1591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7AA3BED-35B3-674D-B1DC-CD662C19BB3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213413" y="3472060"/>
                  <a:ext cx="936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61C70BD-E03A-D843-9099-9B12B82833C1}"/>
                    </a:ext>
                  </a:extLst>
                </p14:cNvPr>
                <p14:cNvContentPartPr/>
                <p14:nvPr/>
              </p14:nvContentPartPr>
              <p14:xfrm>
                <a:off x="8344813" y="3529300"/>
                <a:ext cx="16200" cy="1062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61C70BD-E03A-D843-9099-9B12B82833C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314213" y="3498700"/>
                  <a:ext cx="777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93BEB09-6A1F-104B-B93E-0FE8987403E3}"/>
                    </a:ext>
                  </a:extLst>
                </p14:cNvPr>
                <p14:cNvContentPartPr/>
                <p14:nvPr/>
              </p14:nvContentPartPr>
              <p14:xfrm>
                <a:off x="5291653" y="4267300"/>
                <a:ext cx="302040" cy="1990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93BEB09-6A1F-104B-B93E-0FE8987403E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260693" y="4236700"/>
                  <a:ext cx="3632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E7DDA70-EC9D-544C-A71F-74E5B77081B0}"/>
                    </a:ext>
                  </a:extLst>
                </p14:cNvPr>
                <p14:cNvContentPartPr/>
                <p14:nvPr/>
              </p14:nvContentPartPr>
              <p14:xfrm>
                <a:off x="5630053" y="4132660"/>
                <a:ext cx="688320" cy="3283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E7DDA70-EC9D-544C-A71F-74E5B77081B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599453" y="4102060"/>
                  <a:ext cx="7495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2C3568B-88E3-7849-85EE-47F4F5757E59}"/>
                    </a:ext>
                  </a:extLst>
                </p14:cNvPr>
                <p14:cNvContentPartPr/>
                <p14:nvPr/>
              </p14:nvContentPartPr>
              <p14:xfrm>
                <a:off x="6598453" y="4275580"/>
                <a:ext cx="137880" cy="1695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2C3568B-88E3-7849-85EE-47F4F5757E5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567853" y="4244980"/>
                  <a:ext cx="199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481AC21-1459-1F4D-8F09-B36C2EA76BBB}"/>
                    </a:ext>
                  </a:extLst>
                </p14:cNvPr>
                <p14:cNvContentPartPr/>
                <p14:nvPr/>
              </p14:nvContentPartPr>
              <p14:xfrm>
                <a:off x="6614293" y="4185580"/>
                <a:ext cx="10800" cy="216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481AC21-1459-1F4D-8F09-B36C2EA76BB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583693" y="4154980"/>
                  <a:ext cx="72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176AF35-A824-2545-B271-BEFB39C30081}"/>
                    </a:ext>
                  </a:extLst>
                </p14:cNvPr>
                <p14:cNvContentPartPr/>
                <p14:nvPr/>
              </p14:nvContentPartPr>
              <p14:xfrm>
                <a:off x="6794293" y="4158940"/>
                <a:ext cx="153720" cy="291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176AF35-A824-2545-B271-BEFB39C3008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763693" y="4128340"/>
                  <a:ext cx="2152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9D1F96E-7BA8-444C-96FD-C04D910DB265}"/>
                    </a:ext>
                  </a:extLst>
                </p14:cNvPr>
                <p14:cNvContentPartPr/>
                <p14:nvPr/>
              </p14:nvContentPartPr>
              <p14:xfrm>
                <a:off x="6783853" y="4233100"/>
                <a:ext cx="159120" cy="74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9D1F96E-7BA8-444C-96FD-C04D910DB26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752893" y="4202500"/>
                  <a:ext cx="2203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BD5B4B5-9430-C745-BEFA-1A5856199A6D}"/>
                    </a:ext>
                  </a:extLst>
                </p14:cNvPr>
                <p14:cNvContentPartPr/>
                <p14:nvPr/>
              </p14:nvContentPartPr>
              <p14:xfrm>
                <a:off x="7243933" y="4254340"/>
                <a:ext cx="502920" cy="2016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BD5B4B5-9430-C745-BEFA-1A5856199A6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213333" y="4223740"/>
                  <a:ext cx="5644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9664F3E-8934-0E43-ADD1-15E19B95ED7C}"/>
                    </a:ext>
                  </a:extLst>
                </p14:cNvPr>
                <p14:cNvContentPartPr/>
                <p14:nvPr/>
              </p14:nvContentPartPr>
              <p14:xfrm>
                <a:off x="7720213" y="4275580"/>
                <a:ext cx="153720" cy="132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9664F3E-8934-0E43-ADD1-15E19B95ED7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689613" y="4244980"/>
                  <a:ext cx="215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0285FE7-DF97-9443-8DE5-0F102E1C131D}"/>
                    </a:ext>
                  </a:extLst>
                </p14:cNvPr>
                <p14:cNvContentPartPr/>
                <p14:nvPr/>
              </p14:nvContentPartPr>
              <p14:xfrm>
                <a:off x="7894813" y="4074340"/>
                <a:ext cx="397080" cy="3441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0285FE7-DF97-9443-8DE5-0F102E1C131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864213" y="4043740"/>
                  <a:ext cx="4586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FFDCE4E-06CC-7F43-8804-A46018FD3385}"/>
                    </a:ext>
                  </a:extLst>
                </p14:cNvPr>
                <p14:cNvContentPartPr/>
                <p14:nvPr/>
              </p14:nvContentPartPr>
              <p14:xfrm>
                <a:off x="8466493" y="4211860"/>
                <a:ext cx="381240" cy="2066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FFDCE4E-06CC-7F43-8804-A46018FD338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435893" y="4181260"/>
                  <a:ext cx="4428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3354733-331E-6A40-A140-3022E5C87CD2}"/>
                    </a:ext>
                  </a:extLst>
                </p14:cNvPr>
                <p14:cNvContentPartPr/>
                <p14:nvPr/>
              </p14:nvContentPartPr>
              <p14:xfrm>
                <a:off x="8826493" y="4190980"/>
                <a:ext cx="508320" cy="2174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3354733-331E-6A40-A140-3022E5C87CD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795533" y="4160020"/>
                  <a:ext cx="569880" cy="27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5EAF544-6BFD-FA4D-8641-3F2EC2D373C6}"/>
              </a:ext>
            </a:extLst>
          </p:cNvPr>
          <p:cNvGrpSpPr/>
          <p:nvPr/>
        </p:nvGrpSpPr>
        <p:grpSpPr>
          <a:xfrm>
            <a:off x="9651973" y="3947260"/>
            <a:ext cx="1624680" cy="460080"/>
            <a:chOff x="9651973" y="3947260"/>
            <a:chExt cx="1624680" cy="4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4C1301E-2C30-014A-878D-C03264167386}"/>
                    </a:ext>
                  </a:extLst>
                </p14:cNvPr>
                <p14:cNvContentPartPr/>
                <p14:nvPr/>
              </p14:nvContentPartPr>
              <p14:xfrm>
                <a:off x="9651973" y="4154260"/>
                <a:ext cx="545400" cy="2530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4C1301E-2C30-014A-878D-C0326416738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621013" y="4123660"/>
                  <a:ext cx="6066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BE23031-1D26-E045-93AE-6CF264213E66}"/>
                    </a:ext>
                  </a:extLst>
                </p14:cNvPr>
                <p14:cNvContentPartPr/>
                <p14:nvPr/>
              </p14:nvContentPartPr>
              <p14:xfrm>
                <a:off x="10276213" y="4090180"/>
                <a:ext cx="799560" cy="259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BE23031-1D26-E045-93AE-6CF264213E6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245613" y="4059580"/>
                  <a:ext cx="8607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8313BA0-7FA0-8A4D-A548-E208ED8EC298}"/>
                    </a:ext>
                  </a:extLst>
                </p14:cNvPr>
                <p14:cNvContentPartPr/>
                <p14:nvPr/>
              </p14:nvContentPartPr>
              <p14:xfrm>
                <a:off x="10540813" y="3947260"/>
                <a:ext cx="63720" cy="3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8313BA0-7FA0-8A4D-A548-E208ED8EC29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510213" y="3916660"/>
                  <a:ext cx="125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4E9FAA9-2E9A-7148-943C-D0DD8950BB71}"/>
                    </a:ext>
                  </a:extLst>
                </p14:cNvPr>
                <p14:cNvContentPartPr/>
                <p14:nvPr/>
              </p14:nvContentPartPr>
              <p14:xfrm>
                <a:off x="11255053" y="4291420"/>
                <a:ext cx="21600" cy="26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4E9FAA9-2E9A-7148-943C-D0DD8950BB7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224453" y="4260820"/>
                  <a:ext cx="8280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20CE94A3-C320-FA4F-ACF7-9135BCEC1F46}"/>
              </a:ext>
            </a:extLst>
          </p:cNvPr>
          <p:cNvGrpSpPr/>
          <p:nvPr/>
        </p:nvGrpSpPr>
        <p:grpSpPr>
          <a:xfrm>
            <a:off x="5942533" y="4584820"/>
            <a:ext cx="1910520" cy="400320"/>
            <a:chOff x="5942533" y="4584820"/>
            <a:chExt cx="1910520" cy="40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25BD8D9-2313-3448-B3FF-8CD76DF7EBA3}"/>
                    </a:ext>
                  </a:extLst>
                </p14:cNvPr>
                <p14:cNvContentPartPr/>
                <p14:nvPr/>
              </p14:nvContentPartPr>
              <p14:xfrm>
                <a:off x="5942533" y="4646020"/>
                <a:ext cx="42840" cy="339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25BD8D9-2313-3448-B3FF-8CD76DF7EBA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911573" y="4615060"/>
                  <a:ext cx="1040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99DB121-961D-8C41-8975-C3A9D355C1BA}"/>
                    </a:ext>
                  </a:extLst>
                </p14:cNvPr>
                <p14:cNvContentPartPr/>
                <p14:nvPr/>
              </p14:nvContentPartPr>
              <p14:xfrm>
                <a:off x="6132973" y="4677700"/>
                <a:ext cx="190800" cy="3074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99DB121-961D-8C41-8975-C3A9D355C1B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102013" y="4647100"/>
                  <a:ext cx="2523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1988D35-089C-BC4A-AF99-4C752D855B6F}"/>
                    </a:ext>
                  </a:extLst>
                </p14:cNvPr>
                <p14:cNvContentPartPr/>
                <p14:nvPr/>
              </p14:nvContentPartPr>
              <p14:xfrm>
                <a:off x="6582613" y="4778140"/>
                <a:ext cx="180360" cy="1274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1988D35-089C-BC4A-AF99-4C752D855B6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552013" y="4747540"/>
                  <a:ext cx="24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C782F29-7AD8-B74A-8D53-3179279D82BE}"/>
                    </a:ext>
                  </a:extLst>
                </p14:cNvPr>
                <p14:cNvContentPartPr/>
                <p14:nvPr/>
              </p14:nvContentPartPr>
              <p14:xfrm>
                <a:off x="6804733" y="4584820"/>
                <a:ext cx="889200" cy="3315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C782F29-7AD8-B74A-8D53-3179279D82B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774133" y="4554220"/>
                  <a:ext cx="9507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5D48469-9BA8-F842-9250-593B94E402B8}"/>
                    </a:ext>
                  </a:extLst>
                </p14:cNvPr>
                <p14:cNvContentPartPr/>
                <p14:nvPr/>
              </p14:nvContentPartPr>
              <p14:xfrm>
                <a:off x="7699333" y="4703980"/>
                <a:ext cx="153720" cy="2016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5D48469-9BA8-F842-9250-593B94E402B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668373" y="4673380"/>
                  <a:ext cx="21528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8490E37-F272-324D-98B5-1AFEA24E9ADD}"/>
              </a:ext>
            </a:extLst>
          </p:cNvPr>
          <p:cNvGrpSpPr/>
          <p:nvPr/>
        </p:nvGrpSpPr>
        <p:grpSpPr>
          <a:xfrm>
            <a:off x="8186053" y="4508500"/>
            <a:ext cx="2291760" cy="522000"/>
            <a:chOff x="8186053" y="4508500"/>
            <a:chExt cx="2291760" cy="52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10FD169-5B52-7246-B3FE-AEFB324D6A3E}"/>
                    </a:ext>
                  </a:extLst>
                </p14:cNvPr>
                <p14:cNvContentPartPr/>
                <p14:nvPr/>
              </p14:nvContentPartPr>
              <p14:xfrm>
                <a:off x="8186053" y="4582300"/>
                <a:ext cx="741240" cy="312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10FD169-5B52-7246-B3FE-AEFB324D6A3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155453" y="4551700"/>
                  <a:ext cx="8024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1BCF261-8BF0-9249-B467-70EDB811CF72}"/>
                    </a:ext>
                  </a:extLst>
                </p14:cNvPr>
                <p14:cNvContentPartPr/>
                <p14:nvPr/>
              </p14:nvContentPartPr>
              <p14:xfrm>
                <a:off x="8635693" y="4593100"/>
                <a:ext cx="201600" cy="691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1BCF261-8BF0-9249-B467-70EDB811CF7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605093" y="4562140"/>
                  <a:ext cx="262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BBD3955-A6CF-0648-8247-08552591E8C1}"/>
                    </a:ext>
                  </a:extLst>
                </p14:cNvPr>
                <p14:cNvContentPartPr/>
                <p14:nvPr/>
              </p14:nvContentPartPr>
              <p14:xfrm>
                <a:off x="8900293" y="4508500"/>
                <a:ext cx="476640" cy="3603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BBD3955-A6CF-0648-8247-08552591E8C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869693" y="4477540"/>
                  <a:ext cx="5378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78DA3AF-F1AD-B64A-8104-15529BB8C315}"/>
                    </a:ext>
                  </a:extLst>
                </p14:cNvPr>
                <p14:cNvContentPartPr/>
                <p14:nvPr/>
              </p14:nvContentPartPr>
              <p14:xfrm>
                <a:off x="8186053" y="4666900"/>
                <a:ext cx="32040" cy="266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78DA3AF-F1AD-B64A-8104-15529BB8C31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155453" y="4636300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45C9039-F8A4-E349-94CF-5C7B9579DB29}"/>
                    </a:ext>
                  </a:extLst>
                </p14:cNvPr>
                <p14:cNvContentPartPr/>
                <p14:nvPr/>
              </p14:nvContentPartPr>
              <p14:xfrm>
                <a:off x="9630733" y="4574020"/>
                <a:ext cx="227880" cy="456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45C9039-F8A4-E349-94CF-5C7B9579DB2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600133" y="4543420"/>
                  <a:ext cx="28908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4E57600-7AC4-5145-B9E7-4D671663BAED}"/>
                    </a:ext>
                  </a:extLst>
                </p14:cNvPr>
                <p14:cNvContentPartPr/>
                <p14:nvPr/>
              </p14:nvContentPartPr>
              <p14:xfrm>
                <a:off x="10096213" y="4545940"/>
                <a:ext cx="227880" cy="3013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4E57600-7AC4-5145-B9E7-4D671663BAE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065613" y="4515340"/>
                  <a:ext cx="2890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FE076F0-F4A1-9E43-AFA5-DEE38DEB7FBB}"/>
                    </a:ext>
                  </a:extLst>
                </p14:cNvPr>
                <p14:cNvContentPartPr/>
                <p14:nvPr/>
              </p14:nvContentPartPr>
              <p14:xfrm>
                <a:off x="10440373" y="4545220"/>
                <a:ext cx="37440" cy="291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FE076F0-F4A1-9E43-AFA5-DEE38DEB7FB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409773" y="4514620"/>
                  <a:ext cx="98640" cy="35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8569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2CD0-EA70-D04B-A576-B3CD5C03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the joint probability distribution we can answer various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838CA-B371-F24D-9C6B-421C4DB85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probability that it is raining, given that the grass is wet?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F9093-B285-B344-8B57-6D0A5A1E9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2" y="2853531"/>
            <a:ext cx="11251555" cy="11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6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9DB108-BFC4-EE49-89C9-B08F4CB7C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6472"/>
            <a:ext cx="11879141" cy="14108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82BF3-E144-1A44-A636-9061C8FD6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4" y="3155477"/>
            <a:ext cx="10948421" cy="1212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A41279-E8F9-D04D-8CAE-CDAE88141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77" y="1083381"/>
            <a:ext cx="11158182" cy="1138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1BAA78-29AF-9A4A-97F8-0EC5439F5E6A}"/>
              </a:ext>
            </a:extLst>
          </p:cNvPr>
          <p:cNvSpPr txBox="1"/>
          <p:nvPr/>
        </p:nvSpPr>
        <p:spPr>
          <a:xfrm>
            <a:off x="330299" y="2445692"/>
            <a:ext cx="1095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We can calculate the probability of any case using the joint probability distribution e.g.</a:t>
            </a:r>
          </a:p>
        </p:txBody>
      </p:sp>
    </p:spTree>
    <p:extLst>
      <p:ext uri="{BB962C8B-B14F-4D97-AF65-F5344CB8AC3E}">
        <p14:creationId xmlns:p14="http://schemas.microsoft.com/office/powerpoint/2010/main" val="244485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252C-6865-9940-BE0F-8BED1930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Weather-Ice Cream HMM </a:t>
            </a:r>
            <a:br>
              <a:rPr lang="en-US" dirty="0"/>
            </a:br>
            <a:r>
              <a:rPr lang="en-US" sz="2800" dirty="0"/>
              <a:t>(Source: </a:t>
            </a:r>
            <a:r>
              <a:rPr lang="en-US" sz="2800" dirty="0" err="1"/>
              <a:t>Jurafsky</a:t>
            </a:r>
            <a:r>
              <a:rPr lang="en-US" sz="2800" dirty="0"/>
              <a:t> HMM handout)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5036A9-AB80-3A4D-B21A-F25C9670F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03" y="1825625"/>
            <a:ext cx="10186593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EF2C24-AFFA-024E-BD1F-6074855E47E3}"/>
              </a:ext>
            </a:extLst>
          </p:cNvPr>
          <p:cNvSpPr txBox="1"/>
          <p:nvPr/>
        </p:nvSpPr>
        <p:spPr>
          <a:xfrm>
            <a:off x="1942790" y="6295571"/>
            <a:ext cx="9246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This is a stochastic automaton, not a DAG, but we can rewrite it as a DAG</a:t>
            </a:r>
          </a:p>
        </p:txBody>
      </p:sp>
    </p:spTree>
    <p:extLst>
      <p:ext uri="{BB962C8B-B14F-4D97-AF65-F5344CB8AC3E}">
        <p14:creationId xmlns:p14="http://schemas.microsoft.com/office/powerpoint/2010/main" val="1840504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B511-0BC3-F341-A7D9-9A083BA3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DAG representation for the weather-ice cream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BE583-4A7E-DE45-A9B5-2D4C9EB15B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to denote the hidden states on day 1, 2, 3 etc.</a:t>
                </a:r>
              </a:p>
              <a:p>
                <a:r>
                  <a:rPr lang="en-US" dirty="0"/>
                  <a:t>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denote the observations on day 1, 2, 3 etc.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can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take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two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values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hot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cold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can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three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values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ice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creams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BE583-4A7E-DE45-A9B5-2D4C9EB15B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0431D54-DB95-914C-8043-1A568498DBEF}"/>
                  </a:ext>
                </a:extLst>
              </p14:cNvPr>
              <p14:cNvContentPartPr/>
              <p14:nvPr/>
            </p14:nvContentPartPr>
            <p14:xfrm>
              <a:off x="2941933" y="3952660"/>
              <a:ext cx="540000" cy="545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0431D54-DB95-914C-8043-1A568498DB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6453" y="3937180"/>
                <a:ext cx="570600" cy="57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8BEBBAA7-8546-264B-B5C5-61BD7F248C6A}"/>
              </a:ext>
            </a:extLst>
          </p:cNvPr>
          <p:cNvGrpSpPr/>
          <p:nvPr/>
        </p:nvGrpSpPr>
        <p:grpSpPr>
          <a:xfrm>
            <a:off x="3047773" y="4010980"/>
            <a:ext cx="3847320" cy="1820520"/>
            <a:chOff x="3047773" y="4010980"/>
            <a:chExt cx="3847320" cy="182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B3F6361-82D6-314A-B189-0767E02031D3}"/>
                    </a:ext>
                  </a:extLst>
                </p14:cNvPr>
                <p14:cNvContentPartPr/>
                <p14:nvPr/>
              </p14:nvContentPartPr>
              <p14:xfrm>
                <a:off x="6386773" y="5339020"/>
                <a:ext cx="508320" cy="42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B3F6361-82D6-314A-B189-0767E02031D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71653" y="5323900"/>
                  <a:ext cx="5389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D112F6D-F716-0348-B3A3-6131FA8D4E53}"/>
                    </a:ext>
                  </a:extLst>
                </p14:cNvPr>
                <p14:cNvContentPartPr/>
                <p14:nvPr/>
              </p14:nvContentPartPr>
              <p14:xfrm>
                <a:off x="6492613" y="5455660"/>
                <a:ext cx="159120" cy="212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D112F6D-F716-0348-B3A3-6131FA8D4E5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77493" y="5440180"/>
                  <a:ext cx="189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A401C48-E22C-1842-ACA0-4C8E198402E7}"/>
                    </a:ext>
                  </a:extLst>
                </p14:cNvPr>
                <p14:cNvContentPartPr/>
                <p14:nvPr/>
              </p14:nvContentPartPr>
              <p14:xfrm>
                <a:off x="6672613" y="5556100"/>
                <a:ext cx="143280" cy="185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A401C48-E22C-1842-ACA0-4C8E198402E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57493" y="5540980"/>
                  <a:ext cx="173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791B9B-4C55-EE46-8FD1-FFDF15DC2630}"/>
                    </a:ext>
                  </a:extLst>
                </p14:cNvPr>
                <p14:cNvContentPartPr/>
                <p14:nvPr/>
              </p14:nvContentPartPr>
              <p14:xfrm>
                <a:off x="6259693" y="4010980"/>
                <a:ext cx="508320" cy="508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791B9B-4C55-EE46-8FD1-FFDF15DC26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44573" y="3995500"/>
                  <a:ext cx="53892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3BA4164-9827-9F44-A2D0-63201F7A987A}"/>
                    </a:ext>
                  </a:extLst>
                </p14:cNvPr>
                <p14:cNvContentPartPr/>
                <p14:nvPr/>
              </p14:nvContentPartPr>
              <p14:xfrm>
                <a:off x="6365533" y="4153900"/>
                <a:ext cx="201600" cy="275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3BA4164-9827-9F44-A2D0-63201F7A98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50413" y="4138420"/>
                  <a:ext cx="231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11F5A4-69FF-7A41-A4C6-14A787385D26}"/>
                    </a:ext>
                  </a:extLst>
                </p14:cNvPr>
                <p14:cNvContentPartPr/>
                <p14:nvPr/>
              </p14:nvContentPartPr>
              <p14:xfrm>
                <a:off x="6566773" y="4259740"/>
                <a:ext cx="111600" cy="164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11F5A4-69FF-7A41-A4C6-14A787385D2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51653" y="4244260"/>
                  <a:ext cx="141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875768C-B656-BA42-A012-4E2FA3E6A335}"/>
                    </a:ext>
                  </a:extLst>
                </p14:cNvPr>
                <p14:cNvContentPartPr/>
                <p14:nvPr/>
              </p14:nvContentPartPr>
              <p14:xfrm>
                <a:off x="4651213" y="4032220"/>
                <a:ext cx="550800" cy="508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875768C-B656-BA42-A012-4E2FA3E6A33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36093" y="4016740"/>
                  <a:ext cx="58104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508097-70EB-A34A-A669-18606C23A23F}"/>
                    </a:ext>
                  </a:extLst>
                </p14:cNvPr>
                <p14:cNvContentPartPr/>
                <p14:nvPr/>
              </p14:nvContentPartPr>
              <p14:xfrm>
                <a:off x="4788733" y="4180180"/>
                <a:ext cx="169560" cy="243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508097-70EB-A34A-A669-18606C23A23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73613" y="4165060"/>
                  <a:ext cx="2001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BC7C36-E73D-C742-89D6-7702A5A7181D}"/>
                    </a:ext>
                  </a:extLst>
                </p14:cNvPr>
                <p14:cNvContentPartPr/>
                <p14:nvPr/>
              </p14:nvContentPartPr>
              <p14:xfrm>
                <a:off x="4963333" y="4296820"/>
                <a:ext cx="190800" cy="127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BC7C36-E73D-C742-89D6-7702A5A7181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48213" y="4281340"/>
                  <a:ext cx="221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DCF0EB3-83BE-8842-9864-63E4E932CD3A}"/>
                    </a:ext>
                  </a:extLst>
                </p14:cNvPr>
                <p14:cNvContentPartPr/>
                <p14:nvPr/>
              </p14:nvContentPartPr>
              <p14:xfrm>
                <a:off x="4381213" y="4217260"/>
                <a:ext cx="190800" cy="249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DCF0EB3-83BE-8842-9864-63E4E932CD3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66093" y="4202140"/>
                  <a:ext cx="2214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67FE372-C000-2D42-80AE-6675283193EC}"/>
                    </a:ext>
                  </a:extLst>
                </p14:cNvPr>
                <p14:cNvContentPartPr/>
                <p14:nvPr/>
              </p14:nvContentPartPr>
              <p14:xfrm>
                <a:off x="6005893" y="4201420"/>
                <a:ext cx="201600" cy="227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67FE372-C000-2D42-80AE-6675283193E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90773" y="4186300"/>
                  <a:ext cx="2318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E670746-989E-9D44-B3F5-100DAB3D567D}"/>
                    </a:ext>
                  </a:extLst>
                </p14:cNvPr>
                <p14:cNvContentPartPr/>
                <p14:nvPr/>
              </p14:nvContentPartPr>
              <p14:xfrm>
                <a:off x="4825813" y="5370700"/>
                <a:ext cx="497880" cy="460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E670746-989E-9D44-B3F5-100DAB3D567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810693" y="5355580"/>
                  <a:ext cx="5281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9F685CC-0085-7943-A289-41176366E49A}"/>
                    </a:ext>
                  </a:extLst>
                </p14:cNvPr>
                <p14:cNvContentPartPr/>
                <p14:nvPr/>
              </p14:nvContentPartPr>
              <p14:xfrm>
                <a:off x="4937053" y="5524420"/>
                <a:ext cx="180360" cy="19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9F685CC-0085-7943-A289-41176366E49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921573" y="5508940"/>
                  <a:ext cx="2106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D00DF8-45BC-9F4C-BDD5-C0E3244A137B}"/>
                    </a:ext>
                  </a:extLst>
                </p14:cNvPr>
                <p14:cNvContentPartPr/>
                <p14:nvPr/>
              </p14:nvContentPartPr>
              <p14:xfrm>
                <a:off x="5106253" y="5630260"/>
                <a:ext cx="180360" cy="148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D00DF8-45BC-9F4C-BDD5-C0E3244A137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91133" y="5614780"/>
                  <a:ext cx="210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B1FFDBE-E233-CB4B-9D94-26EBBCB8FC1E}"/>
                    </a:ext>
                  </a:extLst>
                </p14:cNvPr>
                <p14:cNvContentPartPr/>
                <p14:nvPr/>
              </p14:nvContentPartPr>
              <p14:xfrm>
                <a:off x="3090253" y="4100980"/>
                <a:ext cx="148680" cy="227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B1FFDBE-E233-CB4B-9D94-26EBBCB8FC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74773" y="4085500"/>
                  <a:ext cx="1792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113C6D7-A68C-4347-8875-287B60C256B5}"/>
                    </a:ext>
                  </a:extLst>
                </p14:cNvPr>
                <p14:cNvContentPartPr/>
                <p14:nvPr/>
              </p14:nvContentPartPr>
              <p14:xfrm>
                <a:off x="3280693" y="4270180"/>
                <a:ext cx="26640" cy="116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113C6D7-A68C-4347-8875-287B60C256B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265419" y="4254700"/>
                  <a:ext cx="56832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ED4F1B-8B81-F142-AACE-53DD8C2CC2A6}"/>
                    </a:ext>
                  </a:extLst>
                </p14:cNvPr>
                <p14:cNvContentPartPr/>
                <p14:nvPr/>
              </p14:nvContentPartPr>
              <p14:xfrm>
                <a:off x="3047773" y="5296900"/>
                <a:ext cx="550800" cy="466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ED4F1B-8B81-F142-AACE-53DD8C2CC2A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32653" y="5281420"/>
                  <a:ext cx="58104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195EF42-CAA9-9343-BB44-430531B80E48}"/>
                    </a:ext>
                  </a:extLst>
                </p14:cNvPr>
                <p14:cNvContentPartPr/>
                <p14:nvPr/>
              </p14:nvContentPartPr>
              <p14:xfrm>
                <a:off x="3217333" y="5429020"/>
                <a:ext cx="174960" cy="20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195EF42-CAA9-9343-BB44-430531B80E4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01853" y="5413900"/>
                  <a:ext cx="205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B990B01-39C8-644A-B567-2B8149E3544F}"/>
                    </a:ext>
                  </a:extLst>
                </p14:cNvPr>
                <p14:cNvContentPartPr/>
                <p14:nvPr/>
              </p14:nvContentPartPr>
              <p14:xfrm>
                <a:off x="3428653" y="5540260"/>
                <a:ext cx="21600" cy="132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B990B01-39C8-644A-B567-2B8149E3544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413533" y="5524780"/>
                  <a:ext cx="52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9C87431-71F4-6F4B-B59A-ACB540AD00E1}"/>
                    </a:ext>
                  </a:extLst>
                </p14:cNvPr>
                <p14:cNvContentPartPr/>
                <p14:nvPr/>
              </p14:nvContentPartPr>
              <p14:xfrm>
                <a:off x="3249013" y="4476460"/>
                <a:ext cx="79560" cy="820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9C87431-71F4-6F4B-B59A-ACB540AD00E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233533" y="4461340"/>
                  <a:ext cx="11016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976145D-00FD-B64F-A30C-43FF0CAF04E1}"/>
                    </a:ext>
                  </a:extLst>
                </p14:cNvPr>
                <p14:cNvContentPartPr/>
                <p14:nvPr/>
              </p14:nvContentPartPr>
              <p14:xfrm>
                <a:off x="3185293" y="5085220"/>
                <a:ext cx="190800" cy="180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976145D-00FD-B64F-A30C-43FF0CAF04E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70173" y="5069740"/>
                  <a:ext cx="2214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B8CCA1-FC4F-4445-A45E-5925F70E35A5}"/>
                    </a:ext>
                  </a:extLst>
                </p14:cNvPr>
                <p14:cNvContentPartPr/>
                <p14:nvPr/>
              </p14:nvContentPartPr>
              <p14:xfrm>
                <a:off x="3317773" y="5053540"/>
                <a:ext cx="132480" cy="214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B8CCA1-FC4F-4445-A45E-5925F70E35A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302293" y="5038060"/>
                  <a:ext cx="1630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36F8B67-CAA7-7743-85B1-191257DFA5FD}"/>
                    </a:ext>
                  </a:extLst>
                </p14:cNvPr>
                <p14:cNvContentPartPr/>
                <p14:nvPr/>
              </p14:nvContentPartPr>
              <p14:xfrm>
                <a:off x="5027053" y="4503100"/>
                <a:ext cx="58680" cy="857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36F8B67-CAA7-7743-85B1-191257DFA5F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011573" y="4487620"/>
                  <a:ext cx="88920" cy="8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88A4C9B-E733-C245-9417-ED07A749569B}"/>
                    </a:ext>
                  </a:extLst>
                </p14:cNvPr>
                <p14:cNvContentPartPr/>
                <p14:nvPr/>
              </p14:nvContentPartPr>
              <p14:xfrm>
                <a:off x="4895293" y="5238580"/>
                <a:ext cx="185040" cy="106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88A4C9B-E733-C245-9417-ED07A749569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79813" y="5223460"/>
                  <a:ext cx="2156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B3624A9-F5F1-2543-9EEF-24DB54A1FB0A}"/>
                    </a:ext>
                  </a:extLst>
                </p14:cNvPr>
                <p14:cNvContentPartPr/>
                <p14:nvPr/>
              </p14:nvContentPartPr>
              <p14:xfrm>
                <a:off x="5063773" y="5164420"/>
                <a:ext cx="106200" cy="206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B3624A9-F5F1-2543-9EEF-24DB54A1FB0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48653" y="5149300"/>
                  <a:ext cx="1368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8A499E3-9158-6947-AF19-B8A246920637}"/>
                    </a:ext>
                  </a:extLst>
                </p14:cNvPr>
                <p14:cNvContentPartPr/>
                <p14:nvPr/>
              </p14:nvContentPartPr>
              <p14:xfrm>
                <a:off x="6561373" y="4503100"/>
                <a:ext cx="74520" cy="825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8A499E3-9158-6947-AF19-B8A24692063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46253" y="4487620"/>
                  <a:ext cx="105120" cy="85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6E77D48-7F5E-3E41-9105-C8B19750E6FD}"/>
                    </a:ext>
                  </a:extLst>
                </p14:cNvPr>
                <p14:cNvContentPartPr/>
                <p14:nvPr/>
              </p14:nvContentPartPr>
              <p14:xfrm>
                <a:off x="6460933" y="5191060"/>
                <a:ext cx="185400" cy="158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6E77D48-7F5E-3E41-9105-C8B19750E6F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45813" y="5175580"/>
                  <a:ext cx="2160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08CDAF3-3F38-C545-BA2D-E2659E4C7B60}"/>
                    </a:ext>
                  </a:extLst>
                </p14:cNvPr>
                <p14:cNvContentPartPr/>
                <p14:nvPr/>
              </p14:nvContentPartPr>
              <p14:xfrm>
                <a:off x="6614293" y="5085220"/>
                <a:ext cx="153720" cy="254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08CDAF3-3F38-C545-BA2D-E2659E4C7B6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99173" y="5069740"/>
                  <a:ext cx="184320" cy="28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24D4176-6887-3341-B4EF-3A478BCA5714}"/>
              </a:ext>
            </a:extLst>
          </p:cNvPr>
          <p:cNvGrpSpPr/>
          <p:nvPr/>
        </p:nvGrpSpPr>
        <p:grpSpPr>
          <a:xfrm>
            <a:off x="7339333" y="3995140"/>
            <a:ext cx="4466520" cy="651240"/>
            <a:chOff x="7339333" y="3995140"/>
            <a:chExt cx="4466520" cy="65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F3F8A06-5239-3749-B19E-037F0D15748A}"/>
                    </a:ext>
                  </a:extLst>
                </p14:cNvPr>
                <p14:cNvContentPartPr/>
                <p14:nvPr/>
              </p14:nvContentPartPr>
              <p14:xfrm>
                <a:off x="7376413" y="4174780"/>
                <a:ext cx="26640" cy="386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F3F8A06-5239-3749-B19E-037F0D15748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61293" y="4159660"/>
                  <a:ext cx="572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3012DA3-3BA0-554D-AA6F-894DDCE01B43}"/>
                    </a:ext>
                  </a:extLst>
                </p14:cNvPr>
                <p14:cNvContentPartPr/>
                <p14:nvPr/>
              </p14:nvContentPartPr>
              <p14:xfrm>
                <a:off x="7339333" y="4138060"/>
                <a:ext cx="190800" cy="25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3012DA3-3BA0-554D-AA6F-894DDCE01B4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324213" y="4122580"/>
                  <a:ext cx="2214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EF079FB-1DED-F649-A2F4-30EACC444B5A}"/>
                    </a:ext>
                  </a:extLst>
                </p14:cNvPr>
                <p14:cNvContentPartPr/>
                <p14:nvPr/>
              </p14:nvContentPartPr>
              <p14:xfrm>
                <a:off x="7619773" y="4148500"/>
                <a:ext cx="227880" cy="481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EF079FB-1DED-F649-A2F4-30EACC444B5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604653" y="4133380"/>
                  <a:ext cx="25848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B1FE136-841E-214C-9D94-DBC4F3EAC744}"/>
                    </a:ext>
                  </a:extLst>
                </p14:cNvPr>
                <p14:cNvContentPartPr/>
                <p14:nvPr/>
              </p14:nvContentPartPr>
              <p14:xfrm>
                <a:off x="7810213" y="4301860"/>
                <a:ext cx="206640" cy="280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B1FE136-841E-214C-9D94-DBC4F3EAC74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795093" y="4286740"/>
                  <a:ext cx="2372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3AEBAE2-47C5-0F44-B8BD-BB1D61B8D627}"/>
                    </a:ext>
                  </a:extLst>
                </p14:cNvPr>
                <p14:cNvContentPartPr/>
                <p14:nvPr/>
              </p14:nvContentPartPr>
              <p14:xfrm>
                <a:off x="8080213" y="4476460"/>
                <a:ext cx="37440" cy="15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3AEBAE2-47C5-0F44-B8BD-BB1D61B8D62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065093" y="4461340"/>
                  <a:ext cx="68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8555C1E-A49A-2747-AAAE-7A5E6656FDE8}"/>
                    </a:ext>
                  </a:extLst>
                </p14:cNvPr>
                <p14:cNvContentPartPr/>
                <p14:nvPr/>
              </p14:nvContentPartPr>
              <p14:xfrm>
                <a:off x="8196493" y="4450180"/>
                <a:ext cx="63720" cy="137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8555C1E-A49A-2747-AAAE-7A5E6656FDE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81373" y="4434700"/>
                  <a:ext cx="943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1B50AB9-1B1B-3040-8C00-C8E798EF3ABF}"/>
                    </a:ext>
                  </a:extLst>
                </p14:cNvPr>
                <p14:cNvContentPartPr/>
                <p14:nvPr/>
              </p14:nvContentPartPr>
              <p14:xfrm>
                <a:off x="8344813" y="4238500"/>
                <a:ext cx="227880" cy="349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1B50AB9-1B1B-3040-8C00-C8E798EF3AB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329693" y="4223020"/>
                  <a:ext cx="2584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9D769A8-3BBC-CA4C-A2BA-0821EA1B5362}"/>
                    </a:ext>
                  </a:extLst>
                </p14:cNvPr>
                <p14:cNvContentPartPr/>
                <p14:nvPr/>
              </p14:nvContentPartPr>
              <p14:xfrm>
                <a:off x="8635693" y="4455580"/>
                <a:ext cx="153720" cy="180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9D769A8-3BBC-CA4C-A2BA-0821EA1B536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20573" y="4440100"/>
                  <a:ext cx="184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56273AA-555C-9F41-8985-D0CCAA21F6FC}"/>
                    </a:ext>
                  </a:extLst>
                </p14:cNvPr>
                <p14:cNvContentPartPr/>
                <p14:nvPr/>
              </p14:nvContentPartPr>
              <p14:xfrm>
                <a:off x="8858173" y="4455580"/>
                <a:ext cx="95760" cy="19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56273AA-555C-9F41-8985-D0CCAA21F6F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42693" y="4440100"/>
                  <a:ext cx="126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469E83A-CBBD-0E4A-8FDF-A379FCE9CC40}"/>
                    </a:ext>
                  </a:extLst>
                </p14:cNvPr>
                <p14:cNvContentPartPr/>
                <p14:nvPr/>
              </p14:nvContentPartPr>
              <p14:xfrm>
                <a:off x="9021973" y="4222660"/>
                <a:ext cx="280800" cy="344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469E83A-CBBD-0E4A-8FDF-A379FCE9CC4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06853" y="4207180"/>
                  <a:ext cx="3114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F1584A9-7F33-764E-B624-09575F5E16E4}"/>
                    </a:ext>
                  </a:extLst>
                </p14:cNvPr>
                <p14:cNvContentPartPr/>
                <p14:nvPr/>
              </p14:nvContentPartPr>
              <p14:xfrm>
                <a:off x="9307813" y="4418500"/>
                <a:ext cx="148680" cy="222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F1584A9-7F33-764E-B624-09575F5E16E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292693" y="4403020"/>
                  <a:ext cx="1789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24CDEF4-CDA2-A143-AF9D-2E3B19A1E7C6}"/>
                    </a:ext>
                  </a:extLst>
                </p14:cNvPr>
                <p14:cNvContentPartPr/>
                <p14:nvPr/>
              </p14:nvContentPartPr>
              <p14:xfrm>
                <a:off x="9609493" y="4413100"/>
                <a:ext cx="47880" cy="148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24CDEF4-CDA2-A143-AF9D-2E3B19A1E7C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594373" y="4397980"/>
                  <a:ext cx="78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E62E649-31BC-C340-93E8-7B552DC35FBC}"/>
                    </a:ext>
                  </a:extLst>
                </p14:cNvPr>
                <p14:cNvContentPartPr/>
                <p14:nvPr/>
              </p14:nvContentPartPr>
              <p14:xfrm>
                <a:off x="9789493" y="4201420"/>
                <a:ext cx="174960" cy="259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E62E649-31BC-C340-93E8-7B552DC35FB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774013" y="4186300"/>
                  <a:ext cx="2055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04BE942-9F64-2E45-BE6B-1E179771FCA7}"/>
                    </a:ext>
                  </a:extLst>
                </p14:cNvPr>
                <p14:cNvContentPartPr/>
                <p14:nvPr/>
              </p14:nvContentPartPr>
              <p14:xfrm>
                <a:off x="10011613" y="4444780"/>
                <a:ext cx="5760" cy="127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04BE942-9F64-2E45-BE6B-1E179771FCA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996493" y="4429660"/>
                  <a:ext cx="36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227755E-C3D9-8A4F-A90F-70745889FF9E}"/>
                    </a:ext>
                  </a:extLst>
                </p14:cNvPr>
                <p14:cNvContentPartPr/>
                <p14:nvPr/>
              </p14:nvContentPartPr>
              <p14:xfrm>
                <a:off x="10170373" y="4407700"/>
                <a:ext cx="69120" cy="122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227755E-C3D9-8A4F-A90F-70745889FF9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155253" y="4392580"/>
                  <a:ext cx="997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CF2DF36-F60C-5342-B4D9-A33C6E27B421}"/>
                    </a:ext>
                  </a:extLst>
                </p14:cNvPr>
                <p14:cNvContentPartPr/>
                <p14:nvPr/>
              </p14:nvContentPartPr>
              <p14:xfrm>
                <a:off x="10344973" y="4170100"/>
                <a:ext cx="159120" cy="258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CF2DF36-F60C-5342-B4D9-A33C6E27B42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329853" y="4154980"/>
                  <a:ext cx="1897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89354D8-F59A-D74A-AE25-F0AA044801CA}"/>
                    </a:ext>
                  </a:extLst>
                </p14:cNvPr>
                <p14:cNvContentPartPr/>
                <p14:nvPr/>
              </p14:nvContentPartPr>
              <p14:xfrm>
                <a:off x="10556653" y="4407700"/>
                <a:ext cx="164520" cy="148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89354D8-F59A-D74A-AE25-F0AA044801C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541533" y="4392580"/>
                  <a:ext cx="194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C2411D-95F0-D34E-99D1-BB47D2B1FCC8}"/>
                    </a:ext>
                  </a:extLst>
                </p14:cNvPr>
                <p14:cNvContentPartPr/>
                <p14:nvPr/>
              </p14:nvContentPartPr>
              <p14:xfrm>
                <a:off x="10784173" y="4381420"/>
                <a:ext cx="73800" cy="153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C2411D-95F0-D34E-99D1-BB47D2B1FCC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769053" y="4365940"/>
                  <a:ext cx="104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E88DF22-569C-C94F-A873-0EEE15AA772F}"/>
                    </a:ext>
                  </a:extLst>
                </p14:cNvPr>
                <p14:cNvContentPartPr/>
                <p14:nvPr/>
              </p14:nvContentPartPr>
              <p14:xfrm>
                <a:off x="10969573" y="4117180"/>
                <a:ext cx="169560" cy="253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E88DF22-569C-C94F-A873-0EEE15AA772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954093" y="4102060"/>
                  <a:ext cx="2001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DBF5D70-F47A-D843-BFC6-53E578C37CDD}"/>
                    </a:ext>
                  </a:extLst>
                </p14:cNvPr>
                <p14:cNvContentPartPr/>
                <p14:nvPr/>
              </p14:nvContentPartPr>
              <p14:xfrm>
                <a:off x="11135893" y="4301860"/>
                <a:ext cx="167400" cy="222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DBF5D70-F47A-D843-BFC6-53E578C37CD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120413" y="4286740"/>
                  <a:ext cx="1980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42E7D6F-C969-C942-9F37-D21BDBF23A57}"/>
                    </a:ext>
                  </a:extLst>
                </p14:cNvPr>
                <p14:cNvContentPartPr/>
                <p14:nvPr/>
              </p14:nvContentPartPr>
              <p14:xfrm>
                <a:off x="11122933" y="4312660"/>
                <a:ext cx="106200" cy="16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42E7D6F-C969-C942-9F37-D21BDBF23A5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107813" y="4297180"/>
                  <a:ext cx="136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FC46A3-1FBF-4A45-9EFF-7F59DD31301B}"/>
                    </a:ext>
                  </a:extLst>
                </p14:cNvPr>
                <p14:cNvContentPartPr/>
                <p14:nvPr/>
              </p14:nvContentPartPr>
              <p14:xfrm>
                <a:off x="11329213" y="3995140"/>
                <a:ext cx="174240" cy="439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FC46A3-1FBF-4A45-9EFF-7F59DD31301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314093" y="3979660"/>
                  <a:ext cx="2048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401D62D-F726-F442-9BA5-691F38918DF9}"/>
                    </a:ext>
                  </a:extLst>
                </p14:cNvPr>
                <p14:cNvContentPartPr/>
                <p14:nvPr/>
              </p14:nvContentPartPr>
              <p14:xfrm>
                <a:off x="11535493" y="4248940"/>
                <a:ext cx="185400" cy="16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401D62D-F726-F442-9BA5-691F38918DF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520373" y="4233820"/>
                  <a:ext cx="216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D0F9614-6994-474C-B634-C364CA778B8F}"/>
                    </a:ext>
                  </a:extLst>
                </p14:cNvPr>
                <p14:cNvContentPartPr/>
                <p14:nvPr/>
              </p14:nvContentPartPr>
              <p14:xfrm>
                <a:off x="11572573" y="4402660"/>
                <a:ext cx="57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D0F9614-6994-474C-B634-C364CA778B8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557453" y="4387180"/>
                  <a:ext cx="36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1A064C2-D339-9143-BF6D-CD1E7334384E}"/>
                    </a:ext>
                  </a:extLst>
                </p14:cNvPr>
                <p14:cNvContentPartPr/>
                <p14:nvPr/>
              </p14:nvContentPartPr>
              <p14:xfrm>
                <a:off x="11572573" y="4360180"/>
                <a:ext cx="233280" cy="21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1A064C2-D339-9143-BF6D-CD1E7334384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557453" y="4345060"/>
                  <a:ext cx="26352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7D6CDB3-430F-3B41-AAB5-31853BA95053}"/>
              </a:ext>
            </a:extLst>
          </p:cNvPr>
          <p:cNvGrpSpPr/>
          <p:nvPr/>
        </p:nvGrpSpPr>
        <p:grpSpPr>
          <a:xfrm>
            <a:off x="7450573" y="4883980"/>
            <a:ext cx="926280" cy="444960"/>
            <a:chOff x="7450573" y="4883980"/>
            <a:chExt cx="926280" cy="4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F68D284-A288-1049-BFEE-452DCA42BA96}"/>
                    </a:ext>
                  </a:extLst>
                </p14:cNvPr>
                <p14:cNvContentPartPr/>
                <p14:nvPr/>
              </p14:nvContentPartPr>
              <p14:xfrm>
                <a:off x="7455613" y="4936900"/>
                <a:ext cx="26640" cy="304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F68D284-A288-1049-BFEE-452DCA42BA9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440493" y="4921780"/>
                  <a:ext cx="572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383939E-416A-2C49-B292-E01BF4397421}"/>
                    </a:ext>
                  </a:extLst>
                </p14:cNvPr>
                <p14:cNvContentPartPr/>
                <p14:nvPr/>
              </p14:nvContentPartPr>
              <p14:xfrm>
                <a:off x="7450573" y="4883980"/>
                <a:ext cx="233280" cy="227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383939E-416A-2C49-B292-E01BF439742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35093" y="4868860"/>
                  <a:ext cx="2635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990F1DF-DF3E-094D-BBFE-6F65BA19BF35}"/>
                    </a:ext>
                  </a:extLst>
                </p14:cNvPr>
                <p14:cNvContentPartPr/>
                <p14:nvPr/>
              </p14:nvContentPartPr>
              <p14:xfrm>
                <a:off x="7683493" y="4894780"/>
                <a:ext cx="132480" cy="365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990F1DF-DF3E-094D-BBFE-6F65BA19BF3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68013" y="4879300"/>
                  <a:ext cx="1630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C4C493C-63D0-FD42-BB7E-5BB147259886}"/>
                    </a:ext>
                  </a:extLst>
                </p14:cNvPr>
                <p14:cNvContentPartPr/>
                <p14:nvPr/>
              </p14:nvContentPartPr>
              <p14:xfrm>
                <a:off x="7836853" y="4973980"/>
                <a:ext cx="254520" cy="312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C4C493C-63D0-FD42-BB7E-5BB14725988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821373" y="4958860"/>
                  <a:ext cx="2847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6D11760-B28C-6B40-9B74-B1AA435E52D2}"/>
                    </a:ext>
                  </a:extLst>
                </p14:cNvPr>
                <p14:cNvContentPartPr/>
                <p14:nvPr/>
              </p14:nvContentPartPr>
              <p14:xfrm>
                <a:off x="8143573" y="5159020"/>
                <a:ext cx="21600" cy="132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6D11760-B28C-6B40-9B74-B1AA435E52D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128453" y="5143900"/>
                  <a:ext cx="52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AF3E6FD-66B7-A047-BC2D-307AB352F6E0}"/>
                    </a:ext>
                  </a:extLst>
                </p14:cNvPr>
                <p14:cNvContentPartPr/>
                <p14:nvPr/>
              </p14:nvContentPartPr>
              <p14:xfrm>
                <a:off x="8223133" y="4926460"/>
                <a:ext cx="153720" cy="402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AF3E6FD-66B7-A047-BC2D-307AB352F6E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207653" y="4910980"/>
                  <a:ext cx="184320" cy="43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D648938-FDBF-3747-9162-540EEF6E8219}"/>
              </a:ext>
            </a:extLst>
          </p:cNvPr>
          <p:cNvGrpSpPr/>
          <p:nvPr/>
        </p:nvGrpSpPr>
        <p:grpSpPr>
          <a:xfrm>
            <a:off x="8561893" y="4836460"/>
            <a:ext cx="1757160" cy="518760"/>
            <a:chOff x="8561893" y="4836460"/>
            <a:chExt cx="1757160" cy="51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A68E77A-263B-B246-A5DB-7C2A05BCA715}"/>
                    </a:ext>
                  </a:extLst>
                </p14:cNvPr>
                <p14:cNvContentPartPr/>
                <p14:nvPr/>
              </p14:nvContentPartPr>
              <p14:xfrm>
                <a:off x="8588173" y="4973980"/>
                <a:ext cx="26640" cy="296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A68E77A-263B-B246-A5DB-7C2A05BCA71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573053" y="4958860"/>
                  <a:ext cx="572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FCDFF7F-D127-4B4F-81D1-C7C487E0ADD3}"/>
                    </a:ext>
                  </a:extLst>
                </p14:cNvPr>
                <p14:cNvContentPartPr/>
                <p14:nvPr/>
              </p14:nvContentPartPr>
              <p14:xfrm>
                <a:off x="8561893" y="4942300"/>
                <a:ext cx="196200" cy="201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FCDFF7F-D127-4B4F-81D1-C7C487E0ADD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546413" y="4926820"/>
                  <a:ext cx="2268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4BED5E7-0942-344A-8417-EE5FD726E010}"/>
                    </a:ext>
                  </a:extLst>
                </p14:cNvPr>
                <p14:cNvContentPartPr/>
                <p14:nvPr/>
              </p14:nvContentPartPr>
              <p14:xfrm>
                <a:off x="8810293" y="4947700"/>
                <a:ext cx="185400" cy="323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4BED5E7-0942-344A-8417-EE5FD726E01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795173" y="4932220"/>
                  <a:ext cx="2160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1188A31-79E9-7645-B00D-42D7CE606793}"/>
                    </a:ext>
                  </a:extLst>
                </p14:cNvPr>
                <p14:cNvContentPartPr/>
                <p14:nvPr/>
              </p14:nvContentPartPr>
              <p14:xfrm>
                <a:off x="9001093" y="4984420"/>
                <a:ext cx="259560" cy="317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1188A31-79E9-7645-B00D-42D7CE60679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985613" y="4969300"/>
                  <a:ext cx="2901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3C52469-5BAB-4D49-BCAF-43316450F127}"/>
                    </a:ext>
                  </a:extLst>
                </p14:cNvPr>
                <p14:cNvContentPartPr/>
                <p14:nvPr/>
              </p14:nvContentPartPr>
              <p14:xfrm>
                <a:off x="9244453" y="5180260"/>
                <a:ext cx="243720" cy="174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3C52469-5BAB-4D49-BCAF-43316450F12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228973" y="5165140"/>
                  <a:ext cx="2743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EEC05D5-10FF-5E40-8169-A31013F3FCE3}"/>
                    </a:ext>
                  </a:extLst>
                </p14:cNvPr>
                <p14:cNvContentPartPr/>
                <p14:nvPr/>
              </p14:nvContentPartPr>
              <p14:xfrm>
                <a:off x="9482413" y="4947700"/>
                <a:ext cx="63720" cy="270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EEC05D5-10FF-5E40-8169-A31013F3FCE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467293" y="4932220"/>
                  <a:ext cx="943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6F03ABE-49E2-3F45-BCA0-CCD44955078A}"/>
                    </a:ext>
                  </a:extLst>
                </p14:cNvPr>
                <p14:cNvContentPartPr/>
                <p14:nvPr/>
              </p14:nvContentPartPr>
              <p14:xfrm>
                <a:off x="9641173" y="4937620"/>
                <a:ext cx="264960" cy="412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6F03ABE-49E2-3F45-BCA0-CCD44955078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626053" y="4922140"/>
                  <a:ext cx="29556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7DC89FE-1EF1-CE45-9699-3DF5317C03D2}"/>
                    </a:ext>
                  </a:extLst>
                </p14:cNvPr>
                <p14:cNvContentPartPr/>
                <p14:nvPr/>
              </p14:nvContentPartPr>
              <p14:xfrm>
                <a:off x="9985333" y="5101060"/>
                <a:ext cx="74520" cy="206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7DC89FE-1EF1-CE45-9699-3DF5317C03D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969853" y="5085580"/>
                  <a:ext cx="105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869DD5E-2FE8-5D49-9CD2-C56D3B686CAB}"/>
                    </a:ext>
                  </a:extLst>
                </p14:cNvPr>
                <p14:cNvContentPartPr/>
                <p14:nvPr/>
              </p14:nvContentPartPr>
              <p14:xfrm>
                <a:off x="10107013" y="4836460"/>
                <a:ext cx="212040" cy="497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869DD5E-2FE8-5D49-9CD2-C56D3B686CA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091533" y="4820980"/>
                  <a:ext cx="242640" cy="52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BA07ECF-0950-214B-BB78-EC2E5E361938}"/>
              </a:ext>
            </a:extLst>
          </p:cNvPr>
          <p:cNvGrpSpPr/>
          <p:nvPr/>
        </p:nvGrpSpPr>
        <p:grpSpPr>
          <a:xfrm>
            <a:off x="10509133" y="4852300"/>
            <a:ext cx="1222200" cy="428760"/>
            <a:chOff x="10509133" y="4852300"/>
            <a:chExt cx="122220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B8D99B5-B9F3-A449-A355-9B5BB13798EE}"/>
                    </a:ext>
                  </a:extLst>
                </p14:cNvPr>
                <p14:cNvContentPartPr/>
                <p14:nvPr/>
              </p14:nvContentPartPr>
              <p14:xfrm>
                <a:off x="10514533" y="4884700"/>
                <a:ext cx="47880" cy="301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B8D99B5-B9F3-A449-A355-9B5BB13798E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499053" y="4869220"/>
                  <a:ext cx="784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FB0AF02-86DC-1E40-BE26-BC82A6BFCE8C}"/>
                    </a:ext>
                  </a:extLst>
                </p14:cNvPr>
                <p14:cNvContentPartPr/>
                <p14:nvPr/>
              </p14:nvContentPartPr>
              <p14:xfrm>
                <a:off x="10509133" y="4852300"/>
                <a:ext cx="201600" cy="227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FB0AF02-86DC-1E40-BE26-BC82A6BFCE8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493653" y="4837180"/>
                  <a:ext cx="2318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3D8F080-BDC9-D841-BBBA-94CB48AD375F}"/>
                    </a:ext>
                  </a:extLst>
                </p14:cNvPr>
                <p14:cNvContentPartPr/>
                <p14:nvPr/>
              </p14:nvContentPartPr>
              <p14:xfrm>
                <a:off x="10757893" y="4858060"/>
                <a:ext cx="122040" cy="385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3D8F080-BDC9-D841-BBBA-94CB48AD375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742413" y="4842940"/>
                  <a:ext cx="1526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945D521-5913-6E4F-8B04-9D78018A2A57}"/>
                    </a:ext>
                  </a:extLst>
                </p14:cNvPr>
                <p14:cNvContentPartPr/>
                <p14:nvPr/>
              </p14:nvContentPartPr>
              <p14:xfrm>
                <a:off x="10879573" y="4942300"/>
                <a:ext cx="222480" cy="222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945D521-5913-6E4F-8B04-9D78018A2A5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864093" y="4926820"/>
                  <a:ext cx="2530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D5157AC-8D4D-3E4F-A81B-A46E208B8A3D}"/>
                    </a:ext>
                  </a:extLst>
                </p14:cNvPr>
                <p14:cNvContentPartPr/>
                <p14:nvPr/>
              </p14:nvContentPartPr>
              <p14:xfrm>
                <a:off x="11075413" y="5074420"/>
                <a:ext cx="159120" cy="206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D5157AC-8D4D-3E4F-A81B-A46E208B8A3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059933" y="5059300"/>
                  <a:ext cx="1897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0AB2837-42A3-E146-9CBB-2B617AE75F79}"/>
                    </a:ext>
                  </a:extLst>
                </p14:cNvPr>
                <p14:cNvContentPartPr/>
                <p14:nvPr/>
              </p14:nvContentPartPr>
              <p14:xfrm>
                <a:off x="11323813" y="4889380"/>
                <a:ext cx="53280" cy="280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0AB2837-42A3-E146-9CBB-2B617AE75F7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308693" y="4873900"/>
                  <a:ext cx="83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20E8348-D197-7546-9D27-A73B7C41297F}"/>
                    </a:ext>
                  </a:extLst>
                </p14:cNvPr>
                <p14:cNvContentPartPr/>
                <p14:nvPr/>
              </p14:nvContentPartPr>
              <p14:xfrm>
                <a:off x="11498773" y="4873540"/>
                <a:ext cx="232560" cy="328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20E8348-D197-7546-9D27-A73B7C41297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483293" y="4858060"/>
                  <a:ext cx="263160" cy="35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50C39B5-6C56-6449-A0B5-088AF339B35C}"/>
              </a:ext>
            </a:extLst>
          </p:cNvPr>
          <p:cNvGrpSpPr/>
          <p:nvPr/>
        </p:nvGrpSpPr>
        <p:grpSpPr>
          <a:xfrm>
            <a:off x="7535173" y="5530180"/>
            <a:ext cx="804600" cy="470880"/>
            <a:chOff x="7535173" y="5530180"/>
            <a:chExt cx="804600" cy="47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04F30E6-B8FC-DC42-9707-325A4E00A096}"/>
                    </a:ext>
                  </a:extLst>
                </p14:cNvPr>
                <p14:cNvContentPartPr/>
                <p14:nvPr/>
              </p14:nvContentPartPr>
              <p14:xfrm>
                <a:off x="7535173" y="5571940"/>
                <a:ext cx="47880" cy="320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04F30E6-B8FC-DC42-9707-325A4E00A09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520053" y="5556820"/>
                  <a:ext cx="784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FCDCD0F-C02F-C44B-B248-04016DD87890}"/>
                    </a:ext>
                  </a:extLst>
                </p14:cNvPr>
                <p14:cNvContentPartPr/>
                <p14:nvPr/>
              </p14:nvContentPartPr>
              <p14:xfrm>
                <a:off x="7540573" y="5530180"/>
                <a:ext cx="180360" cy="206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FCDCD0F-C02F-C44B-B248-04016DD8789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525093" y="5515060"/>
                  <a:ext cx="2106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33A7D10-C0FF-DE45-9637-ACFF3E224007}"/>
                    </a:ext>
                  </a:extLst>
                </p14:cNvPr>
                <p14:cNvContentPartPr/>
                <p14:nvPr/>
              </p14:nvContentPartPr>
              <p14:xfrm>
                <a:off x="7826053" y="5566540"/>
                <a:ext cx="227880" cy="354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33A7D10-C0FF-DE45-9637-ACFF3E22400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10933" y="5551420"/>
                  <a:ext cx="2584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F8CC4E2-9077-A74C-B046-809D768C3B59}"/>
                    </a:ext>
                  </a:extLst>
                </p14:cNvPr>
                <p14:cNvContentPartPr/>
                <p14:nvPr/>
              </p14:nvContentPartPr>
              <p14:xfrm>
                <a:off x="8080213" y="5619460"/>
                <a:ext cx="153360" cy="227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F8CC4E2-9077-A74C-B046-809D768C3B5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065093" y="5604340"/>
                  <a:ext cx="183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38149EA-00B7-D942-8014-41F03668C391}"/>
                    </a:ext>
                  </a:extLst>
                </p14:cNvPr>
                <p14:cNvContentPartPr/>
                <p14:nvPr/>
              </p14:nvContentPartPr>
              <p14:xfrm>
                <a:off x="8318173" y="5800180"/>
                <a:ext cx="21600" cy="200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38149EA-00B7-D942-8014-41F03668C39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303053" y="5784700"/>
                  <a:ext cx="5220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31356AD-D349-B14F-9CB4-C30A4320CE22}"/>
              </a:ext>
            </a:extLst>
          </p:cNvPr>
          <p:cNvGrpSpPr/>
          <p:nvPr/>
        </p:nvGrpSpPr>
        <p:grpSpPr>
          <a:xfrm>
            <a:off x="8566933" y="5545660"/>
            <a:ext cx="688320" cy="455400"/>
            <a:chOff x="8566933" y="5545660"/>
            <a:chExt cx="68832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47F505D-3D47-B947-AEE3-77EE47001D10}"/>
                    </a:ext>
                  </a:extLst>
                </p14:cNvPr>
                <p14:cNvContentPartPr/>
                <p14:nvPr/>
              </p14:nvContentPartPr>
              <p14:xfrm>
                <a:off x="8566933" y="5561500"/>
                <a:ext cx="21600" cy="376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47F505D-3D47-B947-AEE3-77EE47001D1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551813" y="5546020"/>
                  <a:ext cx="522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49B1540-853A-9442-ABC6-9F1E795E7840}"/>
                    </a:ext>
                  </a:extLst>
                </p14:cNvPr>
                <p14:cNvContentPartPr/>
                <p14:nvPr/>
              </p14:nvContentPartPr>
              <p14:xfrm>
                <a:off x="8694013" y="5614420"/>
                <a:ext cx="275400" cy="349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49B1540-853A-9442-ABC6-9F1E795E784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678893" y="5598940"/>
                  <a:ext cx="3060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ED4D7B4-9CC6-684C-8194-86E6DBCBF5E4}"/>
                    </a:ext>
                  </a:extLst>
                </p14:cNvPr>
                <p14:cNvContentPartPr/>
                <p14:nvPr/>
              </p14:nvContentPartPr>
              <p14:xfrm>
                <a:off x="9011533" y="5799460"/>
                <a:ext cx="360" cy="2016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ED4D7B4-9CC6-684C-8194-86E6DBCBF5E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996413" y="5784340"/>
                  <a:ext cx="309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46D77A3-0502-E04F-946C-C3AB831F7FBD}"/>
                    </a:ext>
                  </a:extLst>
                </p14:cNvPr>
                <p14:cNvContentPartPr/>
                <p14:nvPr/>
              </p14:nvContentPartPr>
              <p14:xfrm>
                <a:off x="9122773" y="5545660"/>
                <a:ext cx="132480" cy="444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46D77A3-0502-E04F-946C-C3AB831F7FB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07293" y="5530180"/>
                  <a:ext cx="163080" cy="47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D0463A3-968E-F146-B7B1-5E141F7386A4}"/>
              </a:ext>
            </a:extLst>
          </p:cNvPr>
          <p:cNvGrpSpPr/>
          <p:nvPr/>
        </p:nvGrpSpPr>
        <p:grpSpPr>
          <a:xfrm>
            <a:off x="9561973" y="5529460"/>
            <a:ext cx="2603880" cy="466200"/>
            <a:chOff x="9561973" y="5529460"/>
            <a:chExt cx="2603880" cy="4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9D2A647-D7A8-224C-B95E-B7ECF02C5F65}"/>
                    </a:ext>
                  </a:extLst>
                </p14:cNvPr>
                <p14:cNvContentPartPr/>
                <p14:nvPr/>
              </p14:nvContentPartPr>
              <p14:xfrm>
                <a:off x="9588253" y="5582380"/>
                <a:ext cx="37440" cy="373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9D2A647-D7A8-224C-B95E-B7ECF02C5F6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573133" y="5567260"/>
                  <a:ext cx="680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D0797C9-9CEC-984D-B4B7-D58230A745C9}"/>
                    </a:ext>
                  </a:extLst>
                </p14:cNvPr>
                <p14:cNvContentPartPr/>
                <p14:nvPr/>
              </p14:nvContentPartPr>
              <p14:xfrm>
                <a:off x="9561973" y="5534860"/>
                <a:ext cx="174240" cy="206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D0797C9-9CEC-984D-B4B7-D58230A745C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546493" y="5519740"/>
                  <a:ext cx="204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4EE4D9D-F94C-6348-8F46-CD2F4B413DAA}"/>
                    </a:ext>
                  </a:extLst>
                </p14:cNvPr>
                <p14:cNvContentPartPr/>
                <p14:nvPr/>
              </p14:nvContentPartPr>
              <p14:xfrm>
                <a:off x="9779413" y="5593540"/>
                <a:ext cx="216720" cy="311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4EE4D9D-F94C-6348-8F46-CD2F4B413DA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64293" y="5578420"/>
                  <a:ext cx="2473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66259DA-92F8-FD42-829F-BE3CF8199F5D}"/>
                    </a:ext>
                  </a:extLst>
                </p14:cNvPr>
                <p14:cNvContentPartPr/>
                <p14:nvPr/>
              </p14:nvContentPartPr>
              <p14:xfrm>
                <a:off x="9964453" y="5577340"/>
                <a:ext cx="158400" cy="233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66259DA-92F8-FD42-829F-BE3CF8199F5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949333" y="5561860"/>
                  <a:ext cx="1890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6B28C40-6E45-0D4A-9D6F-397E2DBA825E}"/>
                    </a:ext>
                  </a:extLst>
                </p14:cNvPr>
                <p14:cNvContentPartPr/>
                <p14:nvPr/>
              </p14:nvContentPartPr>
              <p14:xfrm>
                <a:off x="10138693" y="5794060"/>
                <a:ext cx="201600" cy="174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6B28C40-6E45-0D4A-9D6F-397E2DBA825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123573" y="5778940"/>
                  <a:ext cx="2318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21785C4-E454-F84D-956F-60ECB519BB7A}"/>
                    </a:ext>
                  </a:extLst>
                </p14:cNvPr>
                <p14:cNvContentPartPr/>
                <p14:nvPr/>
              </p14:nvContentPartPr>
              <p14:xfrm>
                <a:off x="10434973" y="5571940"/>
                <a:ext cx="63720" cy="302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21785C4-E454-F84D-956F-60ECB519BB7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419853" y="5556820"/>
                  <a:ext cx="94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26F0FD9-7913-6843-B785-22F2D0232C60}"/>
                    </a:ext>
                  </a:extLst>
                </p14:cNvPr>
                <p14:cNvContentPartPr/>
                <p14:nvPr/>
              </p14:nvContentPartPr>
              <p14:xfrm>
                <a:off x="10588333" y="5614420"/>
                <a:ext cx="206640" cy="2595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26F0FD9-7913-6843-B785-22F2D0232C6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573213" y="5598940"/>
                  <a:ext cx="2372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331789A-BA88-1348-AE9D-FBF4A9798B5C}"/>
                    </a:ext>
                  </a:extLst>
                </p14:cNvPr>
                <p14:cNvContentPartPr/>
                <p14:nvPr/>
              </p14:nvContentPartPr>
              <p14:xfrm>
                <a:off x="10794973" y="5767780"/>
                <a:ext cx="206640" cy="1962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331789A-BA88-1348-AE9D-FBF4A9798B5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779493" y="5752660"/>
                  <a:ext cx="237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FCC9D6B-E31A-9947-BCF3-E6D619A65371}"/>
                    </a:ext>
                  </a:extLst>
                </p14:cNvPr>
                <p14:cNvContentPartPr/>
                <p14:nvPr/>
              </p14:nvContentPartPr>
              <p14:xfrm>
                <a:off x="10948333" y="5529460"/>
                <a:ext cx="116640" cy="402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FCC9D6B-E31A-9947-BCF3-E6D619A6537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932853" y="5514340"/>
                  <a:ext cx="1472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C0A4CE4-F14F-7047-9479-0D6867C21FC0}"/>
                    </a:ext>
                  </a:extLst>
                </p14:cNvPr>
                <p14:cNvContentPartPr/>
                <p14:nvPr/>
              </p14:nvContentPartPr>
              <p14:xfrm>
                <a:off x="11244613" y="5587780"/>
                <a:ext cx="37440" cy="264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C0A4CE4-F14F-7047-9479-0D6867C21FC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229493" y="5572660"/>
                  <a:ext cx="680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1C8E710-4842-0947-8625-4B016DD1D793}"/>
                    </a:ext>
                  </a:extLst>
                </p14:cNvPr>
                <p14:cNvContentPartPr/>
                <p14:nvPr/>
              </p14:nvContentPartPr>
              <p14:xfrm>
                <a:off x="11234173" y="5529460"/>
                <a:ext cx="190800" cy="206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1C8E710-4842-0947-8625-4B016DD1D79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218693" y="5514340"/>
                  <a:ext cx="2214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0C9F0F3-E6B3-4A4A-880B-6DCA1425E106}"/>
                    </a:ext>
                  </a:extLst>
                </p14:cNvPr>
                <p14:cNvContentPartPr/>
                <p14:nvPr/>
              </p14:nvContentPartPr>
              <p14:xfrm>
                <a:off x="11483293" y="5577340"/>
                <a:ext cx="116280" cy="344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0C9F0F3-E6B3-4A4A-880B-6DCA1425E10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468173" y="5561860"/>
                  <a:ext cx="1465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88BCEB7-0D9B-994B-8C27-127E352CF20C}"/>
                    </a:ext>
                  </a:extLst>
                </p14:cNvPr>
                <p14:cNvContentPartPr/>
                <p14:nvPr/>
              </p14:nvContentPartPr>
              <p14:xfrm>
                <a:off x="11615053" y="5603620"/>
                <a:ext cx="84960" cy="222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88BCEB7-0D9B-994B-8C27-127E352CF20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599933" y="5588500"/>
                  <a:ext cx="1155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D220B8B-48E7-BE49-9931-E5BE057BE3BD}"/>
                    </a:ext>
                  </a:extLst>
                </p14:cNvPr>
                <p14:cNvContentPartPr/>
                <p14:nvPr/>
              </p14:nvContentPartPr>
              <p14:xfrm>
                <a:off x="11620453" y="5773180"/>
                <a:ext cx="148680" cy="2066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D220B8B-48E7-BE49-9931-E5BE057BE3B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604973" y="5757700"/>
                  <a:ext cx="178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4769EFA-7125-394D-8CE0-45E892949CF8}"/>
                    </a:ext>
                  </a:extLst>
                </p14:cNvPr>
                <p14:cNvContentPartPr/>
                <p14:nvPr/>
              </p14:nvContentPartPr>
              <p14:xfrm>
                <a:off x="11795053" y="5630260"/>
                <a:ext cx="53280" cy="264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4769EFA-7125-394D-8CE0-45E892949CF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779573" y="5614780"/>
                  <a:ext cx="838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2873078-F7DC-084F-97D0-3B6D3460D0A4}"/>
                    </a:ext>
                  </a:extLst>
                </p14:cNvPr>
                <p14:cNvContentPartPr/>
                <p14:nvPr/>
              </p14:nvContentPartPr>
              <p14:xfrm>
                <a:off x="11905933" y="5651500"/>
                <a:ext cx="143280" cy="2278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2873078-F7DC-084F-97D0-3B6D3460D0A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890813" y="5636020"/>
                  <a:ext cx="1738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E684D75-FFD9-7B4A-837E-FCCB0F07E5A8}"/>
                    </a:ext>
                  </a:extLst>
                </p14:cNvPr>
                <p14:cNvContentPartPr/>
                <p14:nvPr/>
              </p14:nvContentPartPr>
              <p14:xfrm>
                <a:off x="11943013" y="5799460"/>
                <a:ext cx="153720" cy="1962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E684D75-FFD9-7B4A-837E-FCCB0F07E5A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927893" y="5784340"/>
                  <a:ext cx="184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335B622-5E41-5841-A9D5-575DFD812787}"/>
                    </a:ext>
                  </a:extLst>
                </p14:cNvPr>
                <p14:cNvContentPartPr/>
                <p14:nvPr/>
              </p14:nvContentPartPr>
              <p14:xfrm>
                <a:off x="12070093" y="5556100"/>
                <a:ext cx="95760" cy="439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335B622-5E41-5841-A9D5-575DFD81278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2054973" y="5540980"/>
                  <a:ext cx="126000" cy="47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D698A4F-61A9-8644-A216-D9829E0538B3}"/>
                  </a:ext>
                </a:extLst>
              </p14:cNvPr>
              <p14:cNvContentPartPr/>
              <p14:nvPr/>
            </p14:nvContentPartPr>
            <p14:xfrm>
              <a:off x="762853" y="4291420"/>
              <a:ext cx="343800" cy="2862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D698A4F-61A9-8644-A216-D9829E0538B3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747733" y="4275940"/>
                <a:ext cx="37440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BD0273F-07D8-BC44-AFA5-8F4632FC25CA}"/>
                  </a:ext>
                </a:extLst>
              </p14:cNvPr>
              <p14:cNvContentPartPr/>
              <p14:nvPr/>
            </p14:nvContentPartPr>
            <p14:xfrm>
              <a:off x="1085773" y="4413100"/>
              <a:ext cx="270360" cy="1695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BD0273F-07D8-BC44-AFA5-8F4632FC25CA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070293" y="4397980"/>
                <a:ext cx="3006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4255CBD-AAFC-3F42-9FC4-EF4A0EEA200B}"/>
                  </a:ext>
                </a:extLst>
              </p14:cNvPr>
              <p14:cNvContentPartPr/>
              <p14:nvPr/>
            </p14:nvContentPartPr>
            <p14:xfrm>
              <a:off x="1323733" y="4344340"/>
              <a:ext cx="10800" cy="266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4255CBD-AAFC-3F42-9FC4-EF4A0EEA200B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308613" y="4328860"/>
                <a:ext cx="414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A9B77DC-FCA7-0045-90AF-DA0E773BB905}"/>
                  </a:ext>
                </a:extLst>
              </p14:cNvPr>
              <p14:cNvContentPartPr/>
              <p14:nvPr/>
            </p14:nvContentPartPr>
            <p14:xfrm>
              <a:off x="1413733" y="4291420"/>
              <a:ext cx="381240" cy="2808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A9B77DC-FCA7-0045-90AF-DA0E773BB905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398613" y="4275940"/>
                <a:ext cx="4118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406F025-D3A5-E54A-946F-316C04B66D4A}"/>
                  </a:ext>
                </a:extLst>
              </p14:cNvPr>
              <p14:cNvContentPartPr/>
              <p14:nvPr/>
            </p14:nvContentPartPr>
            <p14:xfrm>
              <a:off x="1694173" y="4323100"/>
              <a:ext cx="180360" cy="532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406F025-D3A5-E54A-946F-316C04B66D4A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679053" y="4307980"/>
                <a:ext cx="2106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9311829-E7F8-3945-B73D-16BA9B3415AE}"/>
                  </a:ext>
                </a:extLst>
              </p14:cNvPr>
              <p14:cNvContentPartPr/>
              <p14:nvPr/>
            </p14:nvContentPartPr>
            <p14:xfrm>
              <a:off x="593653" y="4646020"/>
              <a:ext cx="460800" cy="3441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9311829-E7F8-3945-B73D-16BA9B3415AE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578173" y="4630540"/>
                <a:ext cx="49140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9FAA058-42C5-A645-96B9-435CCDF9E0F2}"/>
                  </a:ext>
                </a:extLst>
              </p14:cNvPr>
              <p14:cNvContentPartPr/>
              <p14:nvPr/>
            </p14:nvContentPartPr>
            <p14:xfrm>
              <a:off x="884533" y="4730620"/>
              <a:ext cx="16200" cy="162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9FAA058-42C5-A645-96B9-435CCDF9E0F2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869413" y="4715500"/>
                <a:ext cx="46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ACCE8A6-51FB-0147-9232-B2ACC4C1DD4A}"/>
                  </a:ext>
                </a:extLst>
              </p14:cNvPr>
              <p14:cNvContentPartPr/>
              <p14:nvPr/>
            </p14:nvContentPartPr>
            <p14:xfrm>
              <a:off x="1159933" y="4677700"/>
              <a:ext cx="148680" cy="2437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ACCE8A6-51FB-0147-9232-B2ACC4C1DD4A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144453" y="4662580"/>
                <a:ext cx="1789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D82403D-913F-A945-8AF3-AF5A1A4E7FE0}"/>
                  </a:ext>
                </a:extLst>
              </p14:cNvPr>
              <p14:cNvContentPartPr/>
              <p14:nvPr/>
            </p14:nvContentPartPr>
            <p14:xfrm>
              <a:off x="1159933" y="4751860"/>
              <a:ext cx="143280" cy="532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D82403D-913F-A945-8AF3-AF5A1A4E7FE0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144453" y="4736380"/>
                <a:ext cx="1738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CC6FA49-D5D3-FE41-BFB4-AE1B4038DC35}"/>
                  </a:ext>
                </a:extLst>
              </p14:cNvPr>
              <p14:cNvContentPartPr/>
              <p14:nvPr/>
            </p14:nvContentPartPr>
            <p14:xfrm>
              <a:off x="1387453" y="4772740"/>
              <a:ext cx="159120" cy="2066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CC6FA49-D5D3-FE41-BFB4-AE1B4038DC35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371973" y="4757620"/>
                <a:ext cx="1897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D8025E8-23C6-E240-B21E-6B7EBAE55304}"/>
                  </a:ext>
                </a:extLst>
              </p14:cNvPr>
              <p14:cNvContentPartPr/>
              <p14:nvPr/>
            </p14:nvContentPartPr>
            <p14:xfrm>
              <a:off x="1535413" y="4651780"/>
              <a:ext cx="26640" cy="367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D8025E8-23C6-E240-B21E-6B7EBAE55304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520293" y="4636660"/>
                <a:ext cx="572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A7B1DA2-3DEA-8E4C-8725-89F9640F4158}"/>
                  </a:ext>
                </a:extLst>
              </p14:cNvPr>
              <p14:cNvContentPartPr/>
              <p14:nvPr/>
            </p14:nvContentPartPr>
            <p14:xfrm>
              <a:off x="1641253" y="4698940"/>
              <a:ext cx="132480" cy="2808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A7B1DA2-3DEA-8E4C-8725-89F9640F4158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626133" y="4683460"/>
                <a:ext cx="1630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3D91968-9BA2-AC46-B987-DBD07A9ABAD7}"/>
                  </a:ext>
                </a:extLst>
              </p14:cNvPr>
              <p14:cNvContentPartPr/>
              <p14:nvPr/>
            </p14:nvContentPartPr>
            <p14:xfrm>
              <a:off x="1810453" y="4630180"/>
              <a:ext cx="370800" cy="2966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3D91968-9BA2-AC46-B987-DBD07A9ABAD7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795333" y="4614700"/>
                <a:ext cx="4014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D953CFC-98BB-9A4D-A294-04BBA05BD2E3}"/>
                  </a:ext>
                </a:extLst>
              </p14:cNvPr>
              <p14:cNvContentPartPr/>
              <p14:nvPr/>
            </p14:nvContentPartPr>
            <p14:xfrm>
              <a:off x="2107093" y="4656460"/>
              <a:ext cx="122040" cy="428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D953CFC-98BB-9A4D-A294-04BBA05BD2E3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091613" y="4641340"/>
                <a:ext cx="1526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8676DF4-A279-9D48-80E6-7559B228055A}"/>
                  </a:ext>
                </a:extLst>
              </p14:cNvPr>
              <p14:cNvContentPartPr/>
              <p14:nvPr/>
            </p14:nvContentPartPr>
            <p14:xfrm>
              <a:off x="2239213" y="4762300"/>
              <a:ext cx="42840" cy="957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8676DF4-A279-9D48-80E6-7559B228055A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224093" y="4747180"/>
                <a:ext cx="73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C4E316D-2A1D-4548-BC52-308A1A83E439}"/>
                  </a:ext>
                </a:extLst>
              </p14:cNvPr>
              <p14:cNvContentPartPr/>
              <p14:nvPr/>
            </p14:nvContentPartPr>
            <p14:xfrm>
              <a:off x="2366293" y="4714780"/>
              <a:ext cx="370800" cy="1854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C4E316D-2A1D-4548-BC52-308A1A83E439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2351173" y="4699300"/>
                <a:ext cx="401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9DAFB5A-EF6E-1547-9C6F-2DC54AA762DC}"/>
                  </a:ext>
                </a:extLst>
              </p14:cNvPr>
              <p14:cNvContentPartPr/>
              <p14:nvPr/>
            </p14:nvContentPartPr>
            <p14:xfrm>
              <a:off x="376573" y="5281060"/>
              <a:ext cx="10800" cy="3232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9DAFB5A-EF6E-1547-9C6F-2DC54AA762DC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361453" y="5265580"/>
                <a:ext cx="4140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BFF09E9-7847-9143-B8DE-ACF4351E6CBE}"/>
                  </a:ext>
                </a:extLst>
              </p14:cNvPr>
              <p14:cNvContentPartPr/>
              <p14:nvPr/>
            </p14:nvContentPartPr>
            <p14:xfrm>
              <a:off x="376573" y="5191060"/>
              <a:ext cx="185400" cy="2808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BFF09E9-7847-9143-B8DE-ACF4351E6CBE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361453" y="5175580"/>
                <a:ext cx="21600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DEF3A84-BC6B-A648-B86F-A8A1D9B62EDB}"/>
                  </a:ext>
                </a:extLst>
              </p14:cNvPr>
              <p14:cNvContentPartPr/>
              <p14:nvPr/>
            </p14:nvContentPartPr>
            <p14:xfrm>
              <a:off x="630733" y="5223460"/>
              <a:ext cx="243720" cy="3960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DEF3A84-BC6B-A648-B86F-A8A1D9B62EDB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615253" y="5207980"/>
                <a:ext cx="27432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C4D5E5D-B417-2246-A39C-E4B8975D4C15}"/>
                  </a:ext>
                </a:extLst>
              </p14:cNvPr>
              <p14:cNvContentPartPr/>
              <p14:nvPr/>
            </p14:nvContentPartPr>
            <p14:xfrm>
              <a:off x="80293" y="5175220"/>
              <a:ext cx="231840" cy="532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C4D5E5D-B417-2246-A39C-E4B8975D4C15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65173" y="5159740"/>
                <a:ext cx="2624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6371183B-2E31-3343-A4C8-F251D3848632}"/>
                  </a:ext>
                </a:extLst>
              </p14:cNvPr>
              <p14:cNvContentPartPr/>
              <p14:nvPr/>
            </p14:nvContentPartPr>
            <p14:xfrm>
              <a:off x="154453" y="5238580"/>
              <a:ext cx="26640" cy="3970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6371183B-2E31-3343-A4C8-F251D384863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38973" y="5223460"/>
                <a:ext cx="5724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C82E91B-5E3E-EA4A-9AA8-9354EC2C7B6E}"/>
                  </a:ext>
                </a:extLst>
              </p14:cNvPr>
              <p14:cNvContentPartPr/>
              <p14:nvPr/>
            </p14:nvContentPartPr>
            <p14:xfrm>
              <a:off x="212413" y="5249020"/>
              <a:ext cx="69120" cy="4478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C82E91B-5E3E-EA4A-9AA8-9354EC2C7B6E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197293" y="5233900"/>
                <a:ext cx="9972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D2E6B800-DBD9-E74E-A17F-B56ED5D27BE6}"/>
                  </a:ext>
                </a:extLst>
              </p14:cNvPr>
              <p14:cNvContentPartPr/>
              <p14:nvPr/>
            </p14:nvContentPartPr>
            <p14:xfrm>
              <a:off x="122413" y="5836540"/>
              <a:ext cx="58680" cy="1378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D2E6B800-DBD9-E74E-A17F-B56ED5D27BE6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107293" y="5821420"/>
                <a:ext cx="889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8F4B070-5EA7-6A4E-B0DD-A1702C3ABF75}"/>
                  </a:ext>
                </a:extLst>
              </p14:cNvPr>
              <p14:cNvContentPartPr/>
              <p14:nvPr/>
            </p14:nvContentPartPr>
            <p14:xfrm>
              <a:off x="133213" y="5741140"/>
              <a:ext cx="21600" cy="162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8F4B070-5EA7-6A4E-B0DD-A1702C3ABF75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18093" y="5726020"/>
                <a:ext cx="522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11773432-E34C-B045-8092-3F51EBDBBA3A}"/>
                  </a:ext>
                </a:extLst>
              </p14:cNvPr>
              <p14:cNvContentPartPr/>
              <p14:nvPr/>
            </p14:nvContentPartPr>
            <p14:xfrm>
              <a:off x="244453" y="5831140"/>
              <a:ext cx="69120" cy="216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11773432-E34C-B045-8092-3F51EBDBBA3A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228973" y="5816020"/>
                <a:ext cx="997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05BBB38-99DC-E441-8748-DDE48A076510}"/>
                  </a:ext>
                </a:extLst>
              </p14:cNvPr>
              <p14:cNvContentPartPr/>
              <p14:nvPr/>
            </p14:nvContentPartPr>
            <p14:xfrm>
              <a:off x="276133" y="5921140"/>
              <a:ext cx="116640" cy="216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05BBB38-99DC-E441-8748-DDE48A076510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260653" y="5906020"/>
                <a:ext cx="1472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FEC8FDC4-9DE5-234F-A4AB-B1DE1A7BFE58}"/>
                  </a:ext>
                </a:extLst>
              </p14:cNvPr>
              <p14:cNvContentPartPr/>
              <p14:nvPr/>
            </p14:nvContentPartPr>
            <p14:xfrm>
              <a:off x="434893" y="5815300"/>
              <a:ext cx="10800" cy="1324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FEC8FDC4-9DE5-234F-A4AB-B1DE1A7BFE58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419413" y="5800180"/>
                <a:ext cx="414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7812F2F-5FAF-0740-8EAB-DFD4ECE35A75}"/>
                  </a:ext>
                </a:extLst>
              </p14:cNvPr>
              <p14:cNvContentPartPr/>
              <p14:nvPr/>
            </p14:nvContentPartPr>
            <p14:xfrm>
              <a:off x="85693" y="4984420"/>
              <a:ext cx="164520" cy="1591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7812F2F-5FAF-0740-8EAB-DFD4ECE35A75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70213" y="4969300"/>
                <a:ext cx="194760" cy="18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722C253-775E-5940-AE6A-9EB38F235A9A}"/>
              </a:ext>
            </a:extLst>
          </p:cNvPr>
          <p:cNvGrpSpPr/>
          <p:nvPr/>
        </p:nvGrpSpPr>
        <p:grpSpPr>
          <a:xfrm>
            <a:off x="868693" y="5111500"/>
            <a:ext cx="2122560" cy="534960"/>
            <a:chOff x="868693" y="5111500"/>
            <a:chExt cx="2122560" cy="53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0CB4DE4-ABAA-A147-B554-67344025FB8B}"/>
                    </a:ext>
                  </a:extLst>
                </p14:cNvPr>
                <p14:cNvContentPartPr/>
                <p14:nvPr/>
              </p14:nvContentPartPr>
              <p14:xfrm>
                <a:off x="868693" y="5275660"/>
                <a:ext cx="259200" cy="233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0CB4DE4-ABAA-A147-B554-67344025FB8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53573" y="5260540"/>
                  <a:ext cx="2894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7428DF3-C254-504B-AA7F-B322BDFF7D3C}"/>
                    </a:ext>
                  </a:extLst>
                </p14:cNvPr>
                <p14:cNvContentPartPr/>
                <p14:nvPr/>
              </p14:nvContentPartPr>
              <p14:xfrm>
                <a:off x="905773" y="5254420"/>
                <a:ext cx="111600" cy="264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7428DF3-C254-504B-AA7F-B322BDFF7D3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90653" y="5239300"/>
                  <a:ext cx="141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4BB90D9-1654-F64A-BCB8-A15AA1213F13}"/>
                    </a:ext>
                  </a:extLst>
                </p14:cNvPr>
                <p14:cNvContentPartPr/>
                <p14:nvPr/>
              </p14:nvContentPartPr>
              <p14:xfrm>
                <a:off x="1196653" y="5450260"/>
                <a:ext cx="132480" cy="196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4BB90D9-1654-F64A-BCB8-A15AA1213F1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81533" y="5435140"/>
                  <a:ext cx="163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D3518E9-B48F-3844-BF94-956AF2CB603C}"/>
                    </a:ext>
                  </a:extLst>
                </p14:cNvPr>
                <p14:cNvContentPartPr/>
                <p14:nvPr/>
              </p14:nvContentPartPr>
              <p14:xfrm>
                <a:off x="1186213" y="5360260"/>
                <a:ext cx="26640" cy="32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D3518E9-B48F-3844-BF94-956AF2CB603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71093" y="5345140"/>
                  <a:ext cx="57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6654BB0-9B3E-C44A-A8EB-33FF3626D726}"/>
                    </a:ext>
                  </a:extLst>
                </p14:cNvPr>
                <p14:cNvContentPartPr/>
                <p14:nvPr/>
              </p14:nvContentPartPr>
              <p14:xfrm>
                <a:off x="1487893" y="5159020"/>
                <a:ext cx="74520" cy="439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6654BB0-9B3E-C44A-A8EB-33FF3626D72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472413" y="5143900"/>
                  <a:ext cx="1051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65E54BB-2FC3-0F46-B2BC-BBF4A544CDF6}"/>
                    </a:ext>
                  </a:extLst>
                </p14:cNvPr>
                <p14:cNvContentPartPr/>
                <p14:nvPr/>
              </p14:nvContentPartPr>
              <p14:xfrm>
                <a:off x="1683733" y="5243980"/>
                <a:ext cx="21600" cy="286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65E54BB-2FC3-0F46-B2BC-BBF4A544CDF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668253" y="5228500"/>
                  <a:ext cx="52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1D4A71F-081F-E94A-A39A-9457992B9741}"/>
                    </a:ext>
                  </a:extLst>
                </p14:cNvPr>
                <p14:cNvContentPartPr/>
                <p14:nvPr/>
              </p14:nvContentPartPr>
              <p14:xfrm>
                <a:off x="1662493" y="5228140"/>
                <a:ext cx="143280" cy="1695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1D4A71F-081F-E94A-A39A-9457992B974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647373" y="5212660"/>
                  <a:ext cx="173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925AB95-3299-A246-80F2-850977DC6BC8}"/>
                    </a:ext>
                  </a:extLst>
                </p14:cNvPr>
                <p14:cNvContentPartPr/>
                <p14:nvPr/>
              </p14:nvContentPartPr>
              <p14:xfrm>
                <a:off x="1805413" y="5186380"/>
                <a:ext cx="746640" cy="333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925AB95-3299-A246-80F2-850977DC6BC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789933" y="5170900"/>
                  <a:ext cx="7768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FE6D0B5-E57E-3B49-BE53-14729A3A4198}"/>
                    </a:ext>
                  </a:extLst>
                </p14:cNvPr>
                <p14:cNvContentPartPr/>
                <p14:nvPr/>
              </p14:nvContentPartPr>
              <p14:xfrm>
                <a:off x="2413813" y="5217340"/>
                <a:ext cx="106200" cy="53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FE6D0B5-E57E-3B49-BE53-14729A3A419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398693" y="5202220"/>
                  <a:ext cx="1368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1F91170-DA3F-CB42-BA49-C7EC2AA11E93}"/>
                    </a:ext>
                  </a:extLst>
                </p14:cNvPr>
                <p14:cNvContentPartPr/>
                <p14:nvPr/>
              </p14:nvContentPartPr>
              <p14:xfrm>
                <a:off x="2577973" y="5143180"/>
                <a:ext cx="74520" cy="3654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1F91170-DA3F-CB42-BA49-C7EC2AA11E9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562493" y="5128060"/>
                  <a:ext cx="1051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FBE9219-A3EF-7E47-B76B-98C2897CB414}"/>
                    </a:ext>
                  </a:extLst>
                </p14:cNvPr>
                <p14:cNvContentPartPr/>
                <p14:nvPr/>
              </p14:nvContentPartPr>
              <p14:xfrm>
                <a:off x="2673013" y="5249020"/>
                <a:ext cx="74520" cy="185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FBE9219-A3EF-7E47-B76B-98C2897CB41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657893" y="5233900"/>
                  <a:ext cx="1051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90B51A8-BEC1-704E-A2D3-4E55324B1628}"/>
                    </a:ext>
                  </a:extLst>
                </p14:cNvPr>
                <p14:cNvContentPartPr/>
                <p14:nvPr/>
              </p14:nvContentPartPr>
              <p14:xfrm>
                <a:off x="2673013" y="5254420"/>
                <a:ext cx="84960" cy="2016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90B51A8-BEC1-704E-A2D3-4E55324B162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657893" y="5239300"/>
                  <a:ext cx="115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E40B27A-6B14-9F46-B239-92F4F5D9164D}"/>
                    </a:ext>
                  </a:extLst>
                </p14:cNvPr>
                <p14:cNvContentPartPr/>
                <p14:nvPr/>
              </p14:nvContentPartPr>
              <p14:xfrm>
                <a:off x="2805493" y="5397340"/>
                <a:ext cx="90360" cy="122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E40B27A-6B14-9F46-B239-92F4F5D9164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790373" y="5382220"/>
                  <a:ext cx="120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1E5B875-ED57-5B42-A5AA-CE1DA64BAE19}"/>
                    </a:ext>
                  </a:extLst>
                </p14:cNvPr>
                <p14:cNvContentPartPr/>
                <p14:nvPr/>
              </p14:nvContentPartPr>
              <p14:xfrm>
                <a:off x="2821333" y="5360260"/>
                <a:ext cx="10800" cy="1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1E5B875-ED57-5B42-A5AA-CE1DA64BAE1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806213" y="5345140"/>
                  <a:ext cx="41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D6B4865-6DFE-9E43-ADE8-07121F93373B}"/>
                    </a:ext>
                  </a:extLst>
                </p14:cNvPr>
                <p14:cNvContentPartPr/>
                <p14:nvPr/>
              </p14:nvContentPartPr>
              <p14:xfrm>
                <a:off x="2879653" y="5111500"/>
                <a:ext cx="111600" cy="3812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D6B4865-6DFE-9E43-ADE8-07121F93373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864173" y="5096380"/>
                  <a:ext cx="141840" cy="411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9" name="直線コネクタ 208">
            <a:extLst>
              <a:ext uri="{FF2B5EF4-FFF2-40B4-BE49-F238E27FC236}">
                <a16:creationId xmlns:a16="http://schemas.microsoft.com/office/drawing/2014/main" id="{7EAFA920-5665-45D2-9364-9C1CFD6645A2}"/>
              </a:ext>
            </a:extLst>
          </p:cNvPr>
          <p:cNvSpPr/>
          <p:nvPr/>
        </p:nvSpPr>
        <p:spPr>
          <a:xfrm>
            <a:off x="3428640" y="4301640"/>
            <a:ext cx="1280160" cy="0"/>
          </a:xfrm>
          <a:prstGeom prst="line">
            <a:avLst/>
          </a:prstGeom>
          <a:solidFill>
            <a:srgbClr val="E71224">
              <a:alpha val="5000"/>
            </a:srgbClr>
          </a:solidFill>
          <a:ln w="30856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10" name="Straight Connector 209">
            <a:extLst>
              <a:ext uri="{FF2B5EF4-FFF2-40B4-BE49-F238E27FC236}">
                <a16:creationId xmlns:a16="http://schemas.microsoft.com/office/drawing/2014/main" id="{AFAE3E24-8DD2-4D75-8E02-8BB033CAB040}"/>
              </a:ext>
            </a:extLst>
          </p:cNvPr>
          <p:cNvSpPr/>
          <p:nvPr/>
        </p:nvSpPr>
        <p:spPr>
          <a:xfrm>
            <a:off x="5201280" y="4296600"/>
            <a:ext cx="1097280" cy="0"/>
          </a:xfrm>
          <a:prstGeom prst="line">
            <a:avLst/>
          </a:prstGeom>
          <a:solidFill>
            <a:srgbClr val="E71224">
              <a:alpha val="5000"/>
            </a:srgbClr>
          </a:solidFill>
          <a:ln w="30856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8B72C-2667-2248-A7E9-4A3454F6043B}"/>
              </a:ext>
            </a:extLst>
          </p:cNvPr>
          <p:cNvGrpSpPr/>
          <p:nvPr/>
        </p:nvGrpSpPr>
        <p:grpSpPr>
          <a:xfrm>
            <a:off x="11748253" y="4841860"/>
            <a:ext cx="280800" cy="423720"/>
            <a:chOff x="11748253" y="4841860"/>
            <a:chExt cx="280800" cy="42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151D6A5-A6A8-E940-B180-BF04092B53BD}"/>
                    </a:ext>
                  </a:extLst>
                </p14:cNvPr>
                <p14:cNvContentPartPr/>
                <p14:nvPr/>
              </p14:nvContentPartPr>
              <p14:xfrm>
                <a:off x="11748253" y="5085220"/>
                <a:ext cx="132480" cy="180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151D6A5-A6A8-E940-B180-BF04092B53B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733133" y="5069740"/>
                  <a:ext cx="163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7041DA-5E94-0B42-BD92-4DAB32C21B53}"/>
                    </a:ext>
                  </a:extLst>
                </p14:cNvPr>
                <p14:cNvContentPartPr/>
                <p14:nvPr/>
              </p14:nvContentPartPr>
              <p14:xfrm>
                <a:off x="11912413" y="4841860"/>
                <a:ext cx="116640" cy="370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7041DA-5E94-0B42-BD92-4DAB32C21B5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897293" y="4826380"/>
                  <a:ext cx="147240" cy="40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665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1372-1A57-C147-83F2-B08F42E2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09A75-BD98-CE48-BD13-E511FE768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87" y="157163"/>
            <a:ext cx="10714806" cy="5915025"/>
          </a:xfrm>
        </p:spPr>
      </p:pic>
    </p:spTree>
    <p:extLst>
      <p:ext uri="{BB962C8B-B14F-4D97-AF65-F5344CB8AC3E}">
        <p14:creationId xmlns:p14="http://schemas.microsoft.com/office/powerpoint/2010/main" val="417227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560F51-C54C-BF45-90BA-BA803BD7CE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update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560F51-C54C-BF45-90BA-BA803BD7C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997A6-9205-A642-BCED-6F53B28C7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56" y="1825625"/>
            <a:ext cx="7617888" cy="4351338"/>
          </a:xfrm>
        </p:spPr>
      </p:pic>
    </p:spTree>
    <p:extLst>
      <p:ext uri="{BB962C8B-B14F-4D97-AF65-F5344CB8AC3E}">
        <p14:creationId xmlns:p14="http://schemas.microsoft.com/office/powerpoint/2010/main" val="7476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94-3546-F945-95AF-2CF1E63F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Viterbi Algorithm: Sum replaced by Max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96558-446F-7A4E-86BE-665CDCC48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526" y="1825625"/>
            <a:ext cx="6182947" cy="4351338"/>
          </a:xfrm>
        </p:spPr>
      </p:pic>
    </p:spTree>
    <p:extLst>
      <p:ext uri="{BB962C8B-B14F-4D97-AF65-F5344CB8AC3E}">
        <p14:creationId xmlns:p14="http://schemas.microsoft.com/office/powerpoint/2010/main" val="731197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A526-AFBF-334B-B7B7-A99CBA11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6110B6-9967-6F4D-914C-B511EF7DF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4" y="128587"/>
            <a:ext cx="10517692" cy="6586538"/>
          </a:xfrm>
        </p:spPr>
      </p:pic>
    </p:spTree>
    <p:extLst>
      <p:ext uri="{BB962C8B-B14F-4D97-AF65-F5344CB8AC3E}">
        <p14:creationId xmlns:p14="http://schemas.microsoft.com/office/powerpoint/2010/main" val="183084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1386-89D2-445A-C8C8-F0332B08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BE20A64-4390-F09F-834F-C67F374CD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66" y="2236510"/>
            <a:ext cx="11436268" cy="335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D9E6-827D-1A4A-AF32-C95BAA03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Viterbi </a:t>
            </a:r>
            <a:r>
              <a:rPr lang="en-US" dirty="0" err="1"/>
              <a:t>backtrace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DADFCE-0DBA-684C-BC85-49E87E02C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53" y="1825625"/>
            <a:ext cx="8429293" cy="4351338"/>
          </a:xfrm>
        </p:spPr>
      </p:pic>
    </p:spTree>
    <p:extLst>
      <p:ext uri="{BB962C8B-B14F-4D97-AF65-F5344CB8AC3E}">
        <p14:creationId xmlns:p14="http://schemas.microsoft.com/office/powerpoint/2010/main" val="398241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252C-6865-9940-BE0F-8BED1930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Weather-Ice Cream HMM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5036A9-AB80-3A4D-B21A-F25C9670F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03" y="1825625"/>
            <a:ext cx="10186593" cy="4351338"/>
          </a:xfrm>
        </p:spPr>
      </p:pic>
    </p:spTree>
    <p:extLst>
      <p:ext uri="{BB962C8B-B14F-4D97-AF65-F5344CB8AC3E}">
        <p14:creationId xmlns:p14="http://schemas.microsoft.com/office/powerpoint/2010/main" val="18947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AC2C-3B49-0DF3-089E-A6480F53F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9FD85E8-58E6-4E3B-8E67-9437A8552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20" y="2071089"/>
            <a:ext cx="11707560" cy="417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1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35A4-F00E-2ACE-4402-AA75757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</a:t>
            </a:r>
            <a:r>
              <a:rPr lang="en-US"/>
              <a:t>problems for HMMs</a:t>
            </a: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98ED926-C11B-8725-39D2-C8E318A02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5" y="2408859"/>
            <a:ext cx="12004169" cy="27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9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1372-1A57-C147-83F2-B08F42E2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09A75-BD98-CE48-BD13-E511FE768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87" y="157163"/>
            <a:ext cx="10714806" cy="5915025"/>
          </a:xfrm>
        </p:spPr>
      </p:pic>
    </p:spTree>
    <p:extLst>
      <p:ext uri="{BB962C8B-B14F-4D97-AF65-F5344CB8AC3E}">
        <p14:creationId xmlns:p14="http://schemas.microsoft.com/office/powerpoint/2010/main" val="162138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06A6-98D3-3743-B29D-6D587CE4B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Probabilistic Graphical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1C450-697C-EB4C-85FC-09835B80D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Also known as Bayes Nets or Belief Nets</a:t>
            </a:r>
          </a:p>
          <a:p>
            <a:pPr algn="l"/>
            <a:r>
              <a:rPr lang="en-US" dirty="0"/>
              <a:t>Judea Pearl of UCLA got a Turing award for his work on these</a:t>
            </a:r>
          </a:p>
          <a:p>
            <a:pPr algn="l"/>
            <a:r>
              <a:rPr lang="en-US" dirty="0"/>
              <a:t>Special cases of these were known before e.g. Hidden Markov Models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E55EEB-E016-FA40-9A37-560634AD84AE}"/>
                  </a:ext>
                </a:extLst>
              </p14:cNvPr>
              <p14:cNvContentPartPr/>
              <p14:nvPr/>
            </p14:nvContentPartPr>
            <p14:xfrm>
              <a:off x="3902773" y="2799220"/>
              <a:ext cx="108720" cy="95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E55EEB-E016-FA40-9A37-560634AD84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7293" y="2783740"/>
                <a:ext cx="13896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947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A1E7-1F97-A244-A6AA-8248E108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7AD7C-1930-CE4C-AC49-E70DFA150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Caanonical example is a multivariate Gaussian. The joint probability density is specified by the mean, 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-dimensional vector,  and the covariance matrix, a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symmetric matrix.</a:t>
                </a:r>
              </a:p>
              <a:p>
                <a:r>
                  <a:rPr lang="en-US" dirty="0"/>
                  <a:t>Suppose we have n binary random variables. Then the joint distribution can be specified by a table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entries. This quickly becomes intractable, both for specification and subsequently in estimation from data.</a:t>
                </a:r>
              </a:p>
              <a:p>
                <a:r>
                  <a:rPr lang="en-US" dirty="0"/>
                  <a:t>The secret to tractability is “conditional independence” . This information can be captured by a directed acyclic graph (DAG).For such a graph, every node has well defined </a:t>
                </a:r>
                <a:r>
                  <a:rPr lang="en-US" dirty="0">
                    <a:solidFill>
                      <a:srgbClr val="C00000"/>
                    </a:solidFill>
                  </a:rPr>
                  <a:t>“parents” </a:t>
                </a:r>
                <a:r>
                  <a:rPr lang="en-US" dirty="0"/>
                  <a:t>and the joint distribution is the product of </a:t>
                </a:r>
                <a:r>
                  <a:rPr lang="en-US" dirty="0">
                    <a:solidFill>
                      <a:srgbClr val="C00000"/>
                    </a:solidFill>
                  </a:rPr>
                  <a:t>“local conditional distributions”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7AD7C-1930-CE4C-AC49-E70DFA150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53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9C04-14F6-D543-B74F-336F78CD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P(R,S,G) = P(R) P( S|R) P(G|S,R)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F71D7-B7F3-C346-B34E-6E933DBB5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827" y="1900237"/>
            <a:ext cx="8228785" cy="4661185"/>
          </a:xfrm>
        </p:spPr>
      </p:pic>
    </p:spTree>
    <p:extLst>
      <p:ext uri="{BB962C8B-B14F-4D97-AF65-F5344CB8AC3E}">
        <p14:creationId xmlns:p14="http://schemas.microsoft.com/office/powerpoint/2010/main" val="90222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366</Words>
  <Application>Microsoft Macintosh PowerPoint</Application>
  <PresentationFormat>Widescreen</PresentationFormat>
  <Paragraphs>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Markov Chains</vt:lpstr>
      <vt:lpstr>Markov Chains</vt:lpstr>
      <vt:lpstr>The Weather-Ice Cream HMM</vt:lpstr>
      <vt:lpstr>Hidden Markov Models</vt:lpstr>
      <vt:lpstr>The three problems for HMMs</vt:lpstr>
      <vt:lpstr>PowerPoint Presentation</vt:lpstr>
      <vt:lpstr>Probabilistic Graphical Models</vt:lpstr>
      <vt:lpstr>Joint probability distributions</vt:lpstr>
      <vt:lpstr>P(R,S,G) = P(R) P( S|R) P(G|S,R)</vt:lpstr>
      <vt:lpstr>PowerPoint Presentation</vt:lpstr>
      <vt:lpstr>PowerPoint Presentation</vt:lpstr>
      <vt:lpstr>Given the joint probability distribution we can answer various questions </vt:lpstr>
      <vt:lpstr>PowerPoint Presentation</vt:lpstr>
      <vt:lpstr>The Weather-Ice Cream HMM  (Source: Jurafsky HMM handout)</vt:lpstr>
      <vt:lpstr>DAG representation for the weather-ice cream model</vt:lpstr>
      <vt:lpstr>PowerPoint Presentation</vt:lpstr>
      <vt:lpstr>The α   update algorithm</vt:lpstr>
      <vt:lpstr>The Viterbi Algorithm: Sum replaced by Max</vt:lpstr>
      <vt:lpstr>PowerPoint Presentation</vt:lpstr>
      <vt:lpstr>The Viterbi backtrace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Graphical Models</dc:title>
  <dc:creator>Jitendra MALIK</dc:creator>
  <cp:lastModifiedBy>Jitendra MALIK</cp:lastModifiedBy>
  <cp:revision>25</cp:revision>
  <dcterms:created xsi:type="dcterms:W3CDTF">2021-11-20T21:19:00Z</dcterms:created>
  <dcterms:modified xsi:type="dcterms:W3CDTF">2022-10-27T20:48:09Z</dcterms:modified>
</cp:coreProperties>
</file>