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 snapToGrid="0" snapToObjects="1">
      <p:cViewPr varScale="1">
        <p:scale>
          <a:sx n="161" d="100"/>
          <a:sy n="161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710A-DF66-1241-87CF-601B72EA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2FF56-3138-D54B-8820-4948A311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A4AA-9FB3-D049-8A01-90CC3124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698F-920E-3341-8EF3-32891A3E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E131-38F4-0F4D-8D62-00A0ED67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A53C-1B8F-B04F-96BB-CB31FB4E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6E79A-7906-124B-BA6A-AB890C0D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F226-A5C3-2748-BE6C-B8D8F672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1BA-8233-C644-911D-8C193ED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E87D-9FCF-554D-BA98-A53483FB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E2362-704C-B848-A77A-A6B0AF3D8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921F-FE47-F54F-83E7-EE966A7C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2ED-BEB9-B647-84FB-6BCA888C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5C30-6387-B942-955F-73212372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C7DF-33E0-B247-BE02-9894E3B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3DE0-87E9-0545-813D-4BC8C051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668C-B190-064E-97EC-DEB3216D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276B-8545-8D46-B822-A079E3C3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D650-8D63-6B47-8811-934B438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96A9-7D21-044F-AE0A-A55DE67F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975E-DE1F-9740-9FE7-C5A3D47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77C0-D3DC-C147-A56B-3C21F4392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A7A0D-4DC2-1647-BA1D-A428E09B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064-24B2-154F-972A-4B496375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E81E-8667-F84F-8276-8A0ACE69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32FD-F06A-174A-A5B8-CA34AC6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7B1-D478-5D4A-AB84-F7B1BF886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4069C-15D4-0F43-A3AC-5AD6D21F5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691C7-F1D8-E94A-A9B1-562FA60B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12C1-4EF6-1349-AA1C-9BD5C766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FCA6-FCC5-3A4A-A8B5-E71F362F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64E2-AC14-794E-906F-8A929207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076B-3A1C-2E4D-9E58-798E888A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E98C8-427A-1546-82F7-DA805189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58760-1620-CD4E-B126-22F43E004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AD3E3-AF66-5F4D-B3CC-D5E9FD71A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DB458-4BC1-A04F-ADDB-B9995B89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968E6-1154-D54B-B89B-D28D0AB8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91E3F-752F-AD41-93DE-31C7C65D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7F82-0447-E448-9A59-511E25DD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0FF7E-9E95-1D49-A302-1C671850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41328-1D51-2549-946F-03E3EFF4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96CB-D3E9-AE46-90C6-453B540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5AF98-F680-F246-AFB2-8A68A85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95F4-0E0F-904D-955E-3439D9DD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462D3-A501-FE4E-A00A-492314C7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9CA6-4841-E641-BEF5-1034F618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5C16-EB48-AB47-A54B-D0BE54D7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F6C3-1AD7-D54D-A79A-4F2A17FB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87EC5-4734-C54C-9C6C-4EDF813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7FBC-A0B4-3443-9546-5AF9A431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70302-89FC-7F48-A98C-B352C1B0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37F-751C-7E49-86C3-B81523D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EC827-1F75-3841-9792-71EC3AF17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DF470-94F3-B14F-8801-4955D19CD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909EE-02AE-3841-A932-E7A6DFA6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9652-7358-224F-8051-068CBA61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D4DF-F7FE-7344-932C-D3279FE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5176D-2CEF-D948-A9C4-63562409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F16D-A6B9-374D-AB63-21AF5FFE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0D5F-1613-FE46-9E12-03C7E6C70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547C-9053-334D-A2E1-9D6A0BBA6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9A99-C5E7-1641-8916-78722465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EC6D-3AB0-CF4B-92CD-82B102E29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Photonics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E4E91-4811-754E-BC81-38D66330F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Pavan Bhargava, Sidney Buchbinder, </a:t>
            </a:r>
            <a:r>
              <a:rPr lang="en-US" dirty="0" err="1"/>
              <a:t>Ruocheng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9214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C706-AF92-AD4E-98E3-76CF4E38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318-CED8-BF46-B571-D396D025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user-friendly Python infrastructure that enables the creation of photonic layouts and simulations.</a:t>
            </a:r>
          </a:p>
          <a:p>
            <a:r>
              <a:rPr lang="en-US" dirty="0"/>
              <a:t>Build as a plug-in to BAG to allow for close monolithic integration and simulation with circuits.</a:t>
            </a:r>
          </a:p>
          <a:p>
            <a:r>
              <a:rPr lang="en-US" dirty="0"/>
              <a:t>Open source!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4B85-949E-4247-A0EB-BA6175C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BPG Design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F9DF-28BF-9047-98E2-6590A1A6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6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Berkeley Photonics Generator</vt:lpstr>
      <vt:lpstr>BPG Goals</vt:lpstr>
      <vt:lpstr>BPG Design Structure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Photonics Generator</dc:title>
  <dc:creator>Pavan Bhargava</dc:creator>
  <cp:lastModifiedBy>Pavan Bhargava</cp:lastModifiedBy>
  <cp:revision>1</cp:revision>
  <dcterms:created xsi:type="dcterms:W3CDTF">2018-07-20T16:49:50Z</dcterms:created>
  <dcterms:modified xsi:type="dcterms:W3CDTF">2018-07-20T16:56:11Z</dcterms:modified>
</cp:coreProperties>
</file>