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2" autoAdjust="0"/>
    <p:restoredTop sz="94660"/>
  </p:normalViewPr>
  <p:slideViewPr>
    <p:cSldViewPr snapToGrid="0">
      <p:cViewPr varScale="1">
        <p:scale>
          <a:sx n="80" d="100"/>
          <a:sy n="80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F9E3-9B65-4093-8152-4DBA57958C02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3B62-103F-42E1-B5F3-DF2A6E0E5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8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F9E3-9B65-4093-8152-4DBA57958C02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3B62-103F-42E1-B5F3-DF2A6E0E5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8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F9E3-9B65-4093-8152-4DBA57958C02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3B62-103F-42E1-B5F3-DF2A6E0E5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7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F9E3-9B65-4093-8152-4DBA57958C02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3B62-103F-42E1-B5F3-DF2A6E0E5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2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F9E3-9B65-4093-8152-4DBA57958C02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3B62-103F-42E1-B5F3-DF2A6E0E5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F9E3-9B65-4093-8152-4DBA57958C02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3B62-103F-42E1-B5F3-DF2A6E0E5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6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F9E3-9B65-4093-8152-4DBA57958C02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3B62-103F-42E1-B5F3-DF2A6E0E5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8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F9E3-9B65-4093-8152-4DBA57958C02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3B62-103F-42E1-B5F3-DF2A6E0E5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9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F9E3-9B65-4093-8152-4DBA57958C02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3B62-103F-42E1-B5F3-DF2A6E0E5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F9E3-9B65-4093-8152-4DBA57958C02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3B62-103F-42E1-B5F3-DF2A6E0E5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0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F9E3-9B65-4093-8152-4DBA57958C02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A3B62-103F-42E1-B5F3-DF2A6E0E5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FF9E3-9B65-4093-8152-4DBA57958C02}" type="datetimeFigureOut">
              <a:rPr lang="en-US" smtClean="0"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A3B62-103F-42E1-B5F3-DF2A6E0E5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3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0128" y="2530643"/>
            <a:ext cx="1094873" cy="673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 Activity Model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06054" y="2642938"/>
                <a:ext cx="749968" cy="449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Activity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054" y="2642938"/>
                <a:ext cx="749968" cy="4491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457075" y="2642938"/>
                <a:ext cx="749968" cy="449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Activity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075" y="2642938"/>
                <a:ext cx="749968" cy="4491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608095" y="2642938"/>
                <a:ext cx="902369" cy="449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Activity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95" y="2642938"/>
                <a:ext cx="902369" cy="44917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1905001" y="2867527"/>
            <a:ext cx="401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3056022" y="2867527"/>
            <a:ext cx="401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>
            <a:off x="4207043" y="2867527"/>
            <a:ext cx="401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05527" y="2416342"/>
            <a:ext cx="3489158" cy="9023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r>
              <a:rPr lang="en-US" sz="1200" dirty="0" smtClean="0"/>
              <a:t>Predicted workflow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306054" y="3769896"/>
                <a:ext cx="749968" cy="449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Context Engine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054" y="3769896"/>
                <a:ext cx="749968" cy="449178"/>
              </a:xfrm>
              <a:prstGeom prst="rect">
                <a:avLst/>
              </a:prstGeom>
              <a:blipFill rotWithShape="0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457075" y="3769896"/>
                <a:ext cx="749968" cy="449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Context Engine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075" y="3769896"/>
                <a:ext cx="749968" cy="449178"/>
              </a:xfrm>
              <a:prstGeom prst="rect">
                <a:avLst/>
              </a:prstGeom>
              <a:blipFill rotWithShape="0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608095" y="3769896"/>
                <a:ext cx="902369" cy="44917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Context Engine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𝑖𝑗𝑘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95" y="3769896"/>
                <a:ext cx="902369" cy="449178"/>
              </a:xfrm>
              <a:prstGeom prst="rect">
                <a:avLst/>
              </a:prstGeom>
              <a:blipFill rotWithShape="0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2"/>
            <a:endCxn id="21" idx="0"/>
          </p:cNvCxnSpPr>
          <p:nvPr/>
        </p:nvCxnSpPr>
        <p:spPr>
          <a:xfrm>
            <a:off x="2681038" y="3092116"/>
            <a:ext cx="0" cy="67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22" idx="0"/>
          </p:cNvCxnSpPr>
          <p:nvPr/>
        </p:nvCxnSpPr>
        <p:spPr>
          <a:xfrm>
            <a:off x="3832059" y="3092116"/>
            <a:ext cx="0" cy="67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  <a:endCxn id="24" idx="0"/>
          </p:cNvCxnSpPr>
          <p:nvPr/>
        </p:nvCxnSpPr>
        <p:spPr>
          <a:xfrm>
            <a:off x="5059280" y="3092116"/>
            <a:ext cx="0" cy="67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810128" y="4319336"/>
            <a:ext cx="1094873" cy="625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User + Plug load observations</a:t>
            </a:r>
            <a:endParaRPr lang="en-US" sz="1200" dirty="0"/>
          </a:p>
        </p:txBody>
      </p:sp>
      <p:cxnSp>
        <p:nvCxnSpPr>
          <p:cNvPr id="41" name="Elbow Connector 40"/>
          <p:cNvCxnSpPr>
            <a:stCxn id="39" idx="0"/>
            <a:endCxn id="21" idx="0"/>
          </p:cNvCxnSpPr>
          <p:nvPr/>
        </p:nvCxnSpPr>
        <p:spPr>
          <a:xfrm rot="5400000" flipH="1" flipV="1">
            <a:off x="1744581" y="3382880"/>
            <a:ext cx="549440" cy="1323473"/>
          </a:xfrm>
          <a:prstGeom prst="bentConnector3">
            <a:avLst>
              <a:gd name="adj1" fmla="val 1416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9" idx="0"/>
            <a:endCxn id="22" idx="0"/>
          </p:cNvCxnSpPr>
          <p:nvPr/>
        </p:nvCxnSpPr>
        <p:spPr>
          <a:xfrm rot="5400000" flipH="1" flipV="1">
            <a:off x="2320092" y="2807369"/>
            <a:ext cx="549440" cy="2474494"/>
          </a:xfrm>
          <a:prstGeom prst="bentConnector3">
            <a:avLst>
              <a:gd name="adj1" fmla="val 1416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9" idx="0"/>
            <a:endCxn id="24" idx="0"/>
          </p:cNvCxnSpPr>
          <p:nvPr/>
        </p:nvCxnSpPr>
        <p:spPr>
          <a:xfrm rot="5400000" flipH="1" flipV="1">
            <a:off x="2933702" y="2193759"/>
            <a:ext cx="549440" cy="3701715"/>
          </a:xfrm>
          <a:prstGeom prst="bentConnector3">
            <a:avLst>
              <a:gd name="adj1" fmla="val 1416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ounded Rectangle 55"/>
              <p:cNvSpPr/>
              <p:nvPr/>
            </p:nvSpPr>
            <p:spPr>
              <a:xfrm>
                <a:off x="2105527" y="5009149"/>
                <a:ext cx="1151021" cy="62564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Plug load probability for sequence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56" name="Rounded 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27" y="5009149"/>
                <a:ext cx="1151021" cy="625642"/>
              </a:xfrm>
              <a:prstGeom prst="roundRect">
                <a:avLst/>
              </a:prstGeom>
              <a:blipFill rotWithShape="0">
                <a:blip r:embed="rId8"/>
                <a:stretch>
                  <a:fillRect t="-962"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stCxn id="21" idx="2"/>
            <a:endCxn id="56" idx="0"/>
          </p:cNvCxnSpPr>
          <p:nvPr/>
        </p:nvCxnSpPr>
        <p:spPr>
          <a:xfrm>
            <a:off x="2681038" y="4219074"/>
            <a:ext cx="0" cy="79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ounded Rectangle 59"/>
              <p:cNvSpPr/>
              <p:nvPr/>
            </p:nvSpPr>
            <p:spPr>
              <a:xfrm>
                <a:off x="3581399" y="5009149"/>
                <a:ext cx="1151021" cy="62564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Plug load probability for sequence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Rounded 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9" y="5009149"/>
                <a:ext cx="1151021" cy="625642"/>
              </a:xfrm>
              <a:prstGeom prst="roundRect">
                <a:avLst/>
              </a:prstGeom>
              <a:blipFill rotWithShape="0">
                <a:blip r:embed="rId9"/>
                <a:stretch>
                  <a:fillRect t="-962"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ounded Rectangle 60"/>
              <p:cNvSpPr/>
              <p:nvPr/>
            </p:nvSpPr>
            <p:spPr>
              <a:xfrm>
                <a:off x="5057271" y="5009148"/>
                <a:ext cx="1151021" cy="62564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Plug load probability for sequence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𝑖𝑗𝑘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271" y="5009148"/>
                <a:ext cx="1151021" cy="625642"/>
              </a:xfrm>
              <a:prstGeom prst="roundRect">
                <a:avLst/>
              </a:prstGeom>
              <a:blipFill rotWithShape="0">
                <a:blip r:embed="rId10"/>
                <a:stretch>
                  <a:fillRect t="-962" b="-8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Elbow Connector 64"/>
          <p:cNvCxnSpPr>
            <a:stCxn id="24" idx="2"/>
            <a:endCxn id="61" idx="0"/>
          </p:cNvCxnSpPr>
          <p:nvPr/>
        </p:nvCxnSpPr>
        <p:spPr>
          <a:xfrm rot="16200000" flipH="1">
            <a:off x="4950994" y="4327360"/>
            <a:ext cx="790074" cy="5735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2" idx="2"/>
            <a:endCxn id="60" idx="0"/>
          </p:cNvCxnSpPr>
          <p:nvPr/>
        </p:nvCxnSpPr>
        <p:spPr>
          <a:xfrm rot="16200000" flipH="1">
            <a:off x="3599447" y="4451685"/>
            <a:ext cx="790075" cy="324851"/>
          </a:xfrm>
          <a:prstGeom prst="bentConnector3">
            <a:avLst>
              <a:gd name="adj1" fmla="val 682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0" name="Picture 10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8664" y="866291"/>
            <a:ext cx="5407621" cy="33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4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2" y="509338"/>
            <a:ext cx="1632282" cy="4772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Appliance Raw Data:</a:t>
            </a:r>
          </a:p>
          <a:p>
            <a:pPr algn="ctr"/>
            <a:r>
              <a:rPr lang="en-US" sz="1000" i="1" dirty="0" smtClean="0"/>
              <a:t>{“</a:t>
            </a:r>
            <a:r>
              <a:rPr lang="en-US" sz="1000" dirty="0" smtClean="0"/>
              <a:t>dishwasher”</a:t>
            </a:r>
            <a:r>
              <a:rPr lang="en-US" sz="1000" i="1" dirty="0" smtClean="0"/>
              <a:t>, app-power}</a:t>
            </a:r>
            <a:endParaRPr lang="en-US" sz="1000" i="1" dirty="0"/>
          </a:p>
        </p:txBody>
      </p:sp>
      <p:sp>
        <p:nvSpPr>
          <p:cNvPr id="6" name="Rectangle 5"/>
          <p:cNvSpPr/>
          <p:nvPr/>
        </p:nvSpPr>
        <p:spPr>
          <a:xfrm>
            <a:off x="304802" y="1094875"/>
            <a:ext cx="1632282" cy="4772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Appliance Raw Data:</a:t>
            </a:r>
          </a:p>
          <a:p>
            <a:pPr algn="ctr"/>
            <a:r>
              <a:rPr lang="en-US" sz="1000" i="1" dirty="0" smtClean="0"/>
              <a:t>{“</a:t>
            </a:r>
            <a:r>
              <a:rPr lang="en-US" sz="1000" dirty="0" smtClean="0"/>
              <a:t>lighting”</a:t>
            </a:r>
            <a:r>
              <a:rPr lang="en-US" sz="1000" i="1" dirty="0" smtClean="0"/>
              <a:t>, app-power}</a:t>
            </a:r>
            <a:endParaRPr lang="en-US" sz="1000" i="1" dirty="0"/>
          </a:p>
        </p:txBody>
      </p:sp>
      <p:sp>
        <p:nvSpPr>
          <p:cNvPr id="7" name="Rectangle 6"/>
          <p:cNvSpPr/>
          <p:nvPr/>
        </p:nvSpPr>
        <p:spPr>
          <a:xfrm>
            <a:off x="304802" y="2105527"/>
            <a:ext cx="1632282" cy="4772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Appliance Raw Data:</a:t>
            </a:r>
          </a:p>
          <a:p>
            <a:pPr algn="ctr"/>
            <a:r>
              <a:rPr lang="en-US" sz="1000" i="1" dirty="0" smtClean="0"/>
              <a:t>{app-name-n, app-power}</a:t>
            </a:r>
            <a:endParaRPr lang="en-US" sz="1000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96880" y="1712999"/>
            <a:ext cx="48126" cy="271577"/>
            <a:chOff x="6148137" y="747963"/>
            <a:chExt cx="48126" cy="271577"/>
          </a:xfrm>
        </p:grpSpPr>
        <p:sp>
          <p:nvSpPr>
            <p:cNvPr id="8" name="Oval 7"/>
            <p:cNvSpPr/>
            <p:nvPr/>
          </p:nvSpPr>
          <p:spPr>
            <a:xfrm>
              <a:off x="6148137" y="747963"/>
              <a:ext cx="4812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148137" y="859088"/>
              <a:ext cx="4812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148137" y="973821"/>
              <a:ext cx="4812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3156286" y="509338"/>
            <a:ext cx="1319461" cy="4772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Context Engine 1.1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156285" y="2105526"/>
            <a:ext cx="1319461" cy="4772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Context Engine 1.</a:t>
            </a:r>
            <a:r>
              <a:rPr lang="en-US" sz="1200" i="1" dirty="0" smtClean="0"/>
              <a:t>n</a:t>
            </a:r>
            <a:endParaRPr lang="en-US" sz="1200" i="1" dirty="0"/>
          </a:p>
        </p:txBody>
      </p:sp>
      <p:cxnSp>
        <p:nvCxnSpPr>
          <p:cNvPr id="16" name="Straight Arrow Connector 15"/>
          <p:cNvCxnSpPr>
            <a:stCxn id="4" idx="3"/>
            <a:endCxn id="13" idx="1"/>
          </p:cNvCxnSpPr>
          <p:nvPr/>
        </p:nvCxnSpPr>
        <p:spPr>
          <a:xfrm>
            <a:off x="1937084" y="747964"/>
            <a:ext cx="12192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13" idx="1"/>
          </p:cNvCxnSpPr>
          <p:nvPr/>
        </p:nvCxnSpPr>
        <p:spPr>
          <a:xfrm flipV="1">
            <a:off x="1937084" y="747964"/>
            <a:ext cx="1219202" cy="585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13" idx="1"/>
          </p:cNvCxnSpPr>
          <p:nvPr/>
        </p:nvCxnSpPr>
        <p:spPr>
          <a:xfrm flipV="1">
            <a:off x="1937084" y="747964"/>
            <a:ext cx="1219202" cy="1596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14" idx="1"/>
          </p:cNvCxnSpPr>
          <p:nvPr/>
        </p:nvCxnSpPr>
        <p:spPr>
          <a:xfrm>
            <a:off x="1937084" y="747964"/>
            <a:ext cx="1219201" cy="1596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4" idx="1"/>
          </p:cNvCxnSpPr>
          <p:nvPr/>
        </p:nvCxnSpPr>
        <p:spPr>
          <a:xfrm>
            <a:off x="1937084" y="1333501"/>
            <a:ext cx="1219201" cy="1010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14" idx="1"/>
          </p:cNvCxnSpPr>
          <p:nvPr/>
        </p:nvCxnSpPr>
        <p:spPr>
          <a:xfrm flipV="1">
            <a:off x="1937084" y="2344152"/>
            <a:ext cx="121920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805988" y="1714034"/>
            <a:ext cx="48126" cy="271577"/>
            <a:chOff x="6148137" y="747963"/>
            <a:chExt cx="48126" cy="271577"/>
          </a:xfrm>
        </p:grpSpPr>
        <p:sp>
          <p:nvSpPr>
            <p:cNvPr id="34" name="Oval 33"/>
            <p:cNvSpPr/>
            <p:nvPr/>
          </p:nvSpPr>
          <p:spPr>
            <a:xfrm>
              <a:off x="6148137" y="747963"/>
              <a:ext cx="4812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137" y="859088"/>
              <a:ext cx="4812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148137" y="973821"/>
              <a:ext cx="4812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3146257" y="1093736"/>
            <a:ext cx="1319461" cy="4772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Context Engine 1.2</a:t>
            </a:r>
            <a:endParaRPr lang="en-US" sz="1200" dirty="0"/>
          </a:p>
        </p:txBody>
      </p:sp>
      <p:cxnSp>
        <p:nvCxnSpPr>
          <p:cNvPr id="38" name="Straight Arrow Connector 37"/>
          <p:cNvCxnSpPr>
            <a:stCxn id="4" idx="3"/>
            <a:endCxn id="37" idx="1"/>
          </p:cNvCxnSpPr>
          <p:nvPr/>
        </p:nvCxnSpPr>
        <p:spPr>
          <a:xfrm>
            <a:off x="1937084" y="747964"/>
            <a:ext cx="1209173" cy="584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" idx="3"/>
            <a:endCxn id="37" idx="1"/>
          </p:cNvCxnSpPr>
          <p:nvPr/>
        </p:nvCxnSpPr>
        <p:spPr>
          <a:xfrm flipV="1">
            <a:off x="1937084" y="1332362"/>
            <a:ext cx="1209173" cy="1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3"/>
            <a:endCxn id="37" idx="1"/>
          </p:cNvCxnSpPr>
          <p:nvPr/>
        </p:nvCxnSpPr>
        <p:spPr>
          <a:xfrm flipV="1">
            <a:off x="1937084" y="1332362"/>
            <a:ext cx="1209173" cy="1011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541670" y="132347"/>
            <a:ext cx="0" cy="2598821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68603" y="2747849"/>
            <a:ext cx="2146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/>
              <a:t>Training filters the number of inputs to each context engine over time</a:t>
            </a:r>
            <a:endParaRPr lang="en-US" sz="1000" i="1" dirty="0"/>
          </a:p>
        </p:txBody>
      </p:sp>
      <p:sp>
        <p:nvSpPr>
          <p:cNvPr id="51" name="Rectangle 50"/>
          <p:cNvSpPr/>
          <p:nvPr/>
        </p:nvSpPr>
        <p:spPr>
          <a:xfrm>
            <a:off x="4920916" y="509337"/>
            <a:ext cx="1804735" cy="4772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Appliance Usage Context:</a:t>
            </a:r>
          </a:p>
          <a:p>
            <a:pPr algn="ctr"/>
            <a:r>
              <a:rPr lang="en-US" sz="1000" i="1" dirty="0" smtClean="0"/>
              <a:t>{dishwasher, app-active}</a:t>
            </a:r>
            <a:endParaRPr lang="en-US" sz="1000" i="1" dirty="0"/>
          </a:p>
        </p:txBody>
      </p:sp>
      <p:sp>
        <p:nvSpPr>
          <p:cNvPr id="52" name="Rectangle 51"/>
          <p:cNvSpPr/>
          <p:nvPr/>
        </p:nvSpPr>
        <p:spPr>
          <a:xfrm>
            <a:off x="4920915" y="1093736"/>
            <a:ext cx="1804735" cy="4772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Appliance Usage Context:</a:t>
            </a:r>
          </a:p>
          <a:p>
            <a:pPr algn="ctr"/>
            <a:r>
              <a:rPr lang="en-US" sz="1000" i="1" dirty="0" smtClean="0"/>
              <a:t>{lighting, app-active}</a:t>
            </a:r>
            <a:endParaRPr lang="en-US" sz="1000" i="1" dirty="0"/>
          </a:p>
        </p:txBody>
      </p:sp>
      <p:sp>
        <p:nvSpPr>
          <p:cNvPr id="53" name="Rectangle 52"/>
          <p:cNvSpPr/>
          <p:nvPr/>
        </p:nvSpPr>
        <p:spPr>
          <a:xfrm>
            <a:off x="4920914" y="2105526"/>
            <a:ext cx="1804735" cy="4772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Appliance Usage Context:</a:t>
            </a:r>
          </a:p>
          <a:p>
            <a:pPr algn="ctr"/>
            <a:r>
              <a:rPr lang="en-US" sz="1000" i="1" dirty="0" smtClean="0"/>
              <a:t>{app-name, app-active}</a:t>
            </a:r>
            <a:endParaRPr lang="en-US" sz="1000" i="1" dirty="0"/>
          </a:p>
        </p:txBody>
      </p:sp>
      <p:cxnSp>
        <p:nvCxnSpPr>
          <p:cNvPr id="54" name="Straight Arrow Connector 53"/>
          <p:cNvCxnSpPr>
            <a:stCxn id="13" idx="3"/>
            <a:endCxn id="51" idx="1"/>
          </p:cNvCxnSpPr>
          <p:nvPr/>
        </p:nvCxnSpPr>
        <p:spPr>
          <a:xfrm flipV="1">
            <a:off x="4475747" y="747963"/>
            <a:ext cx="44516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3"/>
            <a:endCxn id="52" idx="1"/>
          </p:cNvCxnSpPr>
          <p:nvPr/>
        </p:nvCxnSpPr>
        <p:spPr>
          <a:xfrm>
            <a:off x="4465718" y="1332362"/>
            <a:ext cx="4551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4" idx="3"/>
            <a:endCxn id="53" idx="1"/>
          </p:cNvCxnSpPr>
          <p:nvPr/>
        </p:nvCxnSpPr>
        <p:spPr>
          <a:xfrm>
            <a:off x="4475746" y="2344152"/>
            <a:ext cx="445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799218" y="1734054"/>
            <a:ext cx="48126" cy="271577"/>
            <a:chOff x="6148137" y="747963"/>
            <a:chExt cx="48126" cy="271577"/>
          </a:xfrm>
        </p:grpSpPr>
        <p:sp>
          <p:nvSpPr>
            <p:cNvPr id="65" name="Oval 64"/>
            <p:cNvSpPr/>
            <p:nvPr/>
          </p:nvSpPr>
          <p:spPr>
            <a:xfrm>
              <a:off x="6148137" y="747963"/>
              <a:ext cx="4812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148137" y="859088"/>
              <a:ext cx="4812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6148137" y="973821"/>
              <a:ext cx="4812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7351292" y="509337"/>
            <a:ext cx="1319461" cy="4772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Context Engine 2.1</a:t>
            </a:r>
            <a:endParaRPr lang="en-US" sz="1200" dirty="0"/>
          </a:p>
        </p:txBody>
      </p:sp>
      <p:sp>
        <p:nvSpPr>
          <p:cNvPr id="69" name="Rounded Rectangle 68"/>
          <p:cNvSpPr/>
          <p:nvPr/>
        </p:nvSpPr>
        <p:spPr>
          <a:xfrm>
            <a:off x="7351291" y="2105525"/>
            <a:ext cx="1319461" cy="4772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Context Engine 2.</a:t>
            </a:r>
            <a:r>
              <a:rPr lang="en-US" sz="1200" i="1" dirty="0" smtClean="0"/>
              <a:t>m</a:t>
            </a:r>
            <a:endParaRPr lang="en-US" sz="1200" i="1" dirty="0"/>
          </a:p>
        </p:txBody>
      </p:sp>
      <p:grpSp>
        <p:nvGrpSpPr>
          <p:cNvPr id="70" name="Group 69"/>
          <p:cNvGrpSpPr/>
          <p:nvPr/>
        </p:nvGrpSpPr>
        <p:grpSpPr>
          <a:xfrm>
            <a:off x="8000994" y="1714033"/>
            <a:ext cx="48126" cy="271577"/>
            <a:chOff x="6148137" y="747963"/>
            <a:chExt cx="48126" cy="271577"/>
          </a:xfrm>
        </p:grpSpPr>
        <p:sp>
          <p:nvSpPr>
            <p:cNvPr id="71" name="Oval 70"/>
            <p:cNvSpPr/>
            <p:nvPr/>
          </p:nvSpPr>
          <p:spPr>
            <a:xfrm>
              <a:off x="6148137" y="747963"/>
              <a:ext cx="4812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148137" y="859088"/>
              <a:ext cx="4812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148137" y="973821"/>
              <a:ext cx="4812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7341263" y="1093735"/>
            <a:ext cx="1319461" cy="4772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Context Engine 2.2</a:t>
            </a:r>
            <a:endParaRPr lang="en-US" sz="1200" dirty="0"/>
          </a:p>
        </p:txBody>
      </p:sp>
      <p:cxnSp>
        <p:nvCxnSpPr>
          <p:cNvPr id="75" name="Straight Arrow Connector 74"/>
          <p:cNvCxnSpPr>
            <a:stCxn id="51" idx="3"/>
            <a:endCxn id="68" idx="1"/>
          </p:cNvCxnSpPr>
          <p:nvPr/>
        </p:nvCxnSpPr>
        <p:spPr>
          <a:xfrm>
            <a:off x="6725651" y="747963"/>
            <a:ext cx="6256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1" idx="3"/>
            <a:endCxn id="74" idx="1"/>
          </p:cNvCxnSpPr>
          <p:nvPr/>
        </p:nvCxnSpPr>
        <p:spPr>
          <a:xfrm>
            <a:off x="6725651" y="747963"/>
            <a:ext cx="615612" cy="584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1" idx="3"/>
            <a:endCxn id="69" idx="1"/>
          </p:cNvCxnSpPr>
          <p:nvPr/>
        </p:nvCxnSpPr>
        <p:spPr>
          <a:xfrm>
            <a:off x="6725651" y="747963"/>
            <a:ext cx="625640" cy="1596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2" idx="3"/>
            <a:endCxn id="68" idx="1"/>
          </p:cNvCxnSpPr>
          <p:nvPr/>
        </p:nvCxnSpPr>
        <p:spPr>
          <a:xfrm flipV="1">
            <a:off x="6725650" y="747963"/>
            <a:ext cx="625642" cy="5843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2" idx="3"/>
            <a:endCxn id="74" idx="1"/>
          </p:cNvCxnSpPr>
          <p:nvPr/>
        </p:nvCxnSpPr>
        <p:spPr>
          <a:xfrm flipV="1">
            <a:off x="6725650" y="1332361"/>
            <a:ext cx="61561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2" idx="3"/>
            <a:endCxn id="69" idx="1"/>
          </p:cNvCxnSpPr>
          <p:nvPr/>
        </p:nvCxnSpPr>
        <p:spPr>
          <a:xfrm>
            <a:off x="6725650" y="1332362"/>
            <a:ext cx="625641" cy="1011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3" idx="3"/>
            <a:endCxn id="68" idx="1"/>
          </p:cNvCxnSpPr>
          <p:nvPr/>
        </p:nvCxnSpPr>
        <p:spPr>
          <a:xfrm flipV="1">
            <a:off x="6725649" y="747963"/>
            <a:ext cx="625643" cy="1596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3" idx="3"/>
            <a:endCxn id="74" idx="1"/>
          </p:cNvCxnSpPr>
          <p:nvPr/>
        </p:nvCxnSpPr>
        <p:spPr>
          <a:xfrm flipV="1">
            <a:off x="6725649" y="1332361"/>
            <a:ext cx="615614" cy="1011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3" idx="3"/>
            <a:endCxn id="69" idx="1"/>
          </p:cNvCxnSpPr>
          <p:nvPr/>
        </p:nvCxnSpPr>
        <p:spPr>
          <a:xfrm flipV="1">
            <a:off x="6725649" y="2344151"/>
            <a:ext cx="6256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048246" y="116771"/>
            <a:ext cx="0" cy="2598821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975179" y="2732273"/>
            <a:ext cx="2146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/>
              <a:t>Training filters the number of inputs to each context engine over time</a:t>
            </a:r>
            <a:endParaRPr lang="en-US" sz="1000" i="1" dirty="0"/>
          </a:p>
        </p:txBody>
      </p:sp>
      <p:sp>
        <p:nvSpPr>
          <p:cNvPr id="104" name="Rectangle 103"/>
          <p:cNvSpPr/>
          <p:nvPr/>
        </p:nvSpPr>
        <p:spPr>
          <a:xfrm>
            <a:off x="9116421" y="509337"/>
            <a:ext cx="1804735" cy="4772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Room Activity Context:</a:t>
            </a:r>
          </a:p>
          <a:p>
            <a:pPr algn="ctr"/>
            <a:r>
              <a:rPr lang="en-US" sz="1000" i="1" dirty="0" smtClean="0"/>
              <a:t>{“r</a:t>
            </a:r>
            <a:r>
              <a:rPr lang="en-US" sz="1000" dirty="0" smtClean="0"/>
              <a:t>oom 1”</a:t>
            </a:r>
            <a:r>
              <a:rPr lang="en-US" sz="1000" i="1" dirty="0" smtClean="0"/>
              <a:t>, user-active}</a:t>
            </a:r>
            <a:endParaRPr lang="en-US" sz="1000" i="1" dirty="0"/>
          </a:p>
        </p:txBody>
      </p:sp>
      <p:sp>
        <p:nvSpPr>
          <p:cNvPr id="105" name="Rectangle 104"/>
          <p:cNvSpPr/>
          <p:nvPr/>
        </p:nvSpPr>
        <p:spPr>
          <a:xfrm>
            <a:off x="9116420" y="1093736"/>
            <a:ext cx="1804735" cy="4772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Appliance Usage Context:</a:t>
            </a:r>
          </a:p>
          <a:p>
            <a:pPr algn="ctr"/>
            <a:r>
              <a:rPr lang="en-US" sz="1000" i="1" dirty="0" smtClean="0"/>
              <a:t>{</a:t>
            </a:r>
            <a:r>
              <a:rPr lang="en-US" sz="1000" dirty="0" smtClean="0"/>
              <a:t>“room 2”</a:t>
            </a:r>
            <a:r>
              <a:rPr lang="en-US" sz="1000" i="1" dirty="0" smtClean="0"/>
              <a:t>, user-active}</a:t>
            </a:r>
            <a:endParaRPr lang="en-US" sz="1000" i="1" dirty="0"/>
          </a:p>
        </p:txBody>
      </p:sp>
      <p:sp>
        <p:nvSpPr>
          <p:cNvPr id="106" name="Rectangle 105"/>
          <p:cNvSpPr/>
          <p:nvPr/>
        </p:nvSpPr>
        <p:spPr>
          <a:xfrm>
            <a:off x="9116419" y="2105526"/>
            <a:ext cx="1804735" cy="4772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Appliance Usage Context:</a:t>
            </a:r>
          </a:p>
          <a:p>
            <a:pPr algn="ctr"/>
            <a:r>
              <a:rPr lang="en-US" sz="1000" i="1" dirty="0" smtClean="0"/>
              <a:t>{</a:t>
            </a:r>
            <a:r>
              <a:rPr lang="en-US" sz="1000" dirty="0" smtClean="0"/>
              <a:t>“room m”</a:t>
            </a:r>
            <a:r>
              <a:rPr lang="en-US" sz="1000" i="1" dirty="0" smtClean="0"/>
              <a:t>, user-active}</a:t>
            </a:r>
            <a:endParaRPr lang="en-US" sz="1000" i="1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9994723" y="1734054"/>
            <a:ext cx="48126" cy="271577"/>
            <a:chOff x="6148137" y="747963"/>
            <a:chExt cx="48126" cy="271577"/>
          </a:xfrm>
        </p:grpSpPr>
        <p:sp>
          <p:nvSpPr>
            <p:cNvPr id="108" name="Oval 107"/>
            <p:cNvSpPr/>
            <p:nvPr/>
          </p:nvSpPr>
          <p:spPr>
            <a:xfrm>
              <a:off x="6148137" y="747963"/>
              <a:ext cx="4812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6148137" y="859088"/>
              <a:ext cx="4812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6148137" y="973821"/>
              <a:ext cx="48126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1" name="Straight Arrow Connector 110"/>
          <p:cNvCxnSpPr>
            <a:stCxn id="68" idx="3"/>
            <a:endCxn id="104" idx="1"/>
          </p:cNvCxnSpPr>
          <p:nvPr/>
        </p:nvCxnSpPr>
        <p:spPr>
          <a:xfrm>
            <a:off x="8670753" y="747963"/>
            <a:ext cx="4456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74" idx="3"/>
            <a:endCxn id="105" idx="1"/>
          </p:cNvCxnSpPr>
          <p:nvPr/>
        </p:nvCxnSpPr>
        <p:spPr>
          <a:xfrm>
            <a:off x="8660724" y="1332361"/>
            <a:ext cx="45569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69" idx="3"/>
            <a:endCxn id="106" idx="1"/>
          </p:cNvCxnSpPr>
          <p:nvPr/>
        </p:nvCxnSpPr>
        <p:spPr>
          <a:xfrm>
            <a:off x="8670752" y="2344151"/>
            <a:ext cx="4456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2" y="3551655"/>
            <a:ext cx="10632346" cy="30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4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169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Jagannathan Venkatesh</dc:creator>
  <cp:lastModifiedBy>Jagannathan Venkatesh</cp:lastModifiedBy>
  <cp:revision>10</cp:revision>
  <dcterms:created xsi:type="dcterms:W3CDTF">2015-04-20T02:40:49Z</dcterms:created>
  <dcterms:modified xsi:type="dcterms:W3CDTF">2015-05-20T21:23:48Z</dcterms:modified>
</cp:coreProperties>
</file>