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ed3339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ed3339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ed3339b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ed3339b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ed3339b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ed3339b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1b802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41b802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1a7f87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1a7f878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ed3339b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ed3339b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ed3339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ed3339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ed3339b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ed3339b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ed3339b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ed3339b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ed3339b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ed3339b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ed3339b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ed3339b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750" y="1462938"/>
            <a:ext cx="2971575" cy="29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367775" y="2110050"/>
            <a:ext cx="257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1C4587"/>
                </a:solidFill>
              </a:rPr>
              <a:t>Projet Réseaux Avancés</a:t>
            </a:r>
            <a:endParaRPr sz="2400" b="1">
              <a:solidFill>
                <a:srgbClr val="1C4587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34275" y="604275"/>
            <a:ext cx="2106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1C4587"/>
                </a:solidFill>
              </a:rPr>
              <a:t>BERKENNOU Brahim</a:t>
            </a:r>
          </a:p>
          <a:p>
            <a:r>
              <a:rPr lang="fr-FR" b="1" dirty="0">
                <a:solidFill>
                  <a:srgbClr val="1C4587"/>
                </a:solidFill>
              </a:rPr>
              <a:t>BOUKARI Idir</a:t>
            </a:r>
          </a:p>
          <a:p>
            <a:r>
              <a:rPr lang="fr-FR" b="1" dirty="0">
                <a:solidFill>
                  <a:srgbClr val="1C4587"/>
                </a:solidFill>
              </a:rPr>
              <a:t>NAIT ALI Idir</a:t>
            </a:r>
            <a:endParaRPr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1C4587"/>
                </a:solidFill>
              </a:rPr>
              <a:t>OUKSILI Samy</a:t>
            </a:r>
            <a:endParaRPr b="1"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2662650" y="487225"/>
            <a:ext cx="34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 rondier continue sa ronde</a:t>
            </a:r>
            <a:endParaRPr sz="1800" b="1">
              <a:solidFill>
                <a:srgbClr val="1C4587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068900" y="18483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068900" y="39887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188200" y="25833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210800" y="18465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A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330100" y="25815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B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210800" y="39869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C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872450" y="2825863"/>
            <a:ext cx="489100" cy="441775"/>
          </a:xfrm>
          <a:custGeom>
            <a:avLst/>
            <a:gdLst/>
            <a:ahLst/>
            <a:cxnLst/>
            <a:rect l="l" t="t" r="r" b="b"/>
            <a:pathLst>
              <a:path w="19564" h="17671" extrusionOk="0">
                <a:moveTo>
                  <a:pt x="9467" y="0"/>
                </a:moveTo>
                <a:lnTo>
                  <a:pt x="0" y="17671"/>
                </a:lnTo>
                <a:lnTo>
                  <a:pt x="8836" y="12622"/>
                </a:lnTo>
                <a:lnTo>
                  <a:pt x="19564" y="15778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75" y="1281300"/>
            <a:ext cx="2580875" cy="25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6264400" y="25833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6406300" y="25815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B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088775" y="2044372"/>
            <a:ext cx="3732175" cy="2311825"/>
          </a:xfrm>
          <a:custGeom>
            <a:avLst/>
            <a:gdLst/>
            <a:ahLst/>
            <a:cxnLst/>
            <a:rect l="l" t="t" r="r" b="b"/>
            <a:pathLst>
              <a:path w="149287" h="92473" extrusionOk="0">
                <a:moveTo>
                  <a:pt x="25785" y="414"/>
                </a:moveTo>
                <a:cubicBezTo>
                  <a:pt x="41901" y="1488"/>
                  <a:pt x="102513" y="-3704"/>
                  <a:pt x="122478" y="6860"/>
                </a:cubicBezTo>
                <a:cubicBezTo>
                  <a:pt x="142443" y="17425"/>
                  <a:pt x="156141" y="49566"/>
                  <a:pt x="145576" y="63801"/>
                </a:cubicBezTo>
                <a:cubicBezTo>
                  <a:pt x="135011" y="78036"/>
                  <a:pt x="82099" y="90660"/>
                  <a:pt x="59090" y="92271"/>
                </a:cubicBezTo>
                <a:cubicBezTo>
                  <a:pt x="36081" y="93883"/>
                  <a:pt x="17369" y="81707"/>
                  <a:pt x="7521" y="73470"/>
                </a:cubicBezTo>
                <a:cubicBezTo>
                  <a:pt x="-2327" y="65233"/>
                  <a:pt x="1254" y="47954"/>
                  <a:pt x="0" y="4285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2"/>
          <p:cNvSpPr txBox="1"/>
          <p:nvPr/>
        </p:nvSpPr>
        <p:spPr>
          <a:xfrm>
            <a:off x="3784050" y="237165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3784050" y="443240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6080863" y="299610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4068900" y="18483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264400" y="25833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4210800" y="18465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A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406300" y="25815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B</a:t>
            </a:r>
            <a:endParaRPr sz="2000">
              <a:solidFill>
                <a:srgbClr val="073763"/>
              </a:solidFill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50" y="2583300"/>
            <a:ext cx="2661650" cy="2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2877125" y="2817113"/>
            <a:ext cx="489100" cy="441775"/>
          </a:xfrm>
          <a:custGeom>
            <a:avLst/>
            <a:gdLst/>
            <a:ahLst/>
            <a:cxnLst/>
            <a:rect l="l" t="t" r="r" b="b"/>
            <a:pathLst>
              <a:path w="19564" h="17671" extrusionOk="0">
                <a:moveTo>
                  <a:pt x="9467" y="0"/>
                </a:moveTo>
                <a:lnTo>
                  <a:pt x="0" y="17671"/>
                </a:lnTo>
                <a:lnTo>
                  <a:pt x="8836" y="12622"/>
                </a:lnTo>
                <a:lnTo>
                  <a:pt x="19564" y="15778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Google Shape;185;p23"/>
          <p:cNvSpPr/>
          <p:nvPr/>
        </p:nvSpPr>
        <p:spPr>
          <a:xfrm>
            <a:off x="4068900" y="39887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4210800" y="39869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C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3088775" y="2044372"/>
            <a:ext cx="3732175" cy="2311825"/>
          </a:xfrm>
          <a:custGeom>
            <a:avLst/>
            <a:gdLst/>
            <a:ahLst/>
            <a:cxnLst/>
            <a:rect l="l" t="t" r="r" b="b"/>
            <a:pathLst>
              <a:path w="149287" h="92473" extrusionOk="0">
                <a:moveTo>
                  <a:pt x="25785" y="414"/>
                </a:moveTo>
                <a:cubicBezTo>
                  <a:pt x="41901" y="1488"/>
                  <a:pt x="102513" y="-3704"/>
                  <a:pt x="122478" y="6860"/>
                </a:cubicBezTo>
                <a:cubicBezTo>
                  <a:pt x="142443" y="17425"/>
                  <a:pt x="156141" y="49566"/>
                  <a:pt x="145576" y="63801"/>
                </a:cubicBezTo>
                <a:cubicBezTo>
                  <a:pt x="135011" y="78036"/>
                  <a:pt x="82099" y="90660"/>
                  <a:pt x="59090" y="92271"/>
                </a:cubicBezTo>
                <a:cubicBezTo>
                  <a:pt x="36081" y="93883"/>
                  <a:pt x="17369" y="81707"/>
                  <a:pt x="7521" y="73470"/>
                </a:cubicBezTo>
                <a:cubicBezTo>
                  <a:pt x="-2327" y="65233"/>
                  <a:pt x="1254" y="47954"/>
                  <a:pt x="0" y="4285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Google Shape;188;p23"/>
          <p:cNvSpPr txBox="1"/>
          <p:nvPr/>
        </p:nvSpPr>
        <p:spPr>
          <a:xfrm>
            <a:off x="3784050" y="237165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080863" y="299610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784050" y="443240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662650" y="487225"/>
            <a:ext cx="34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 rondier continue sa ronde</a:t>
            </a:r>
            <a:endParaRPr sz="1800" b="1">
              <a:solidFill>
                <a:srgbClr val="1C4587"/>
              </a:solidFill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2268900" y="3105225"/>
            <a:ext cx="460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1C4587"/>
                </a:solidFill>
              </a:rPr>
              <a:t>Merci pour votre attention</a:t>
            </a:r>
            <a:endParaRPr sz="2400" b="1">
              <a:solidFill>
                <a:srgbClr val="1C4587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457200"/>
            <a:ext cx="2800425" cy="2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406075" y="2110050"/>
            <a:ext cx="257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1C4587"/>
                </a:solidFill>
              </a:rPr>
              <a:t>Réseau Ad-hoc</a:t>
            </a:r>
            <a:endParaRPr sz="24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1C4587"/>
                </a:solidFill>
              </a:rPr>
              <a:t>Serveur DHCP</a:t>
            </a:r>
            <a:endParaRPr sz="2400" b="1">
              <a:solidFill>
                <a:srgbClr val="1C4587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25" y="1040675"/>
            <a:ext cx="3337750" cy="33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900825" y="2202300"/>
            <a:ext cx="25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Responsable du poste de contrôle</a:t>
            </a:r>
            <a:endParaRPr sz="1800" b="1">
              <a:solidFill>
                <a:srgbClr val="1C4587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82250" y="2425875"/>
            <a:ext cx="325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Les checkpoints se connectent au serveur</a:t>
            </a:r>
            <a:endParaRPr sz="1800" b="1">
              <a:solidFill>
                <a:srgbClr val="1C4587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00" y="1170225"/>
            <a:ext cx="3250200" cy="3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300" y="78875"/>
            <a:ext cx="1618525" cy="16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6778363" y="785775"/>
            <a:ext cx="331325" cy="283975"/>
          </a:xfrm>
          <a:custGeom>
            <a:avLst/>
            <a:gdLst/>
            <a:ahLst/>
            <a:cxnLst/>
            <a:rect l="l" t="t" r="r" b="b"/>
            <a:pathLst>
              <a:path w="13253" h="11359" extrusionOk="0">
                <a:moveTo>
                  <a:pt x="0" y="0"/>
                </a:moveTo>
                <a:lnTo>
                  <a:pt x="13253" y="6311"/>
                </a:lnTo>
                <a:lnTo>
                  <a:pt x="1262" y="11359"/>
                </a:lnTo>
                <a:lnTo>
                  <a:pt x="5680" y="631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875" y="534850"/>
            <a:ext cx="1673925" cy="16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4165275" y="785773"/>
            <a:ext cx="2697975" cy="1551900"/>
          </a:xfrm>
          <a:custGeom>
            <a:avLst/>
            <a:gdLst/>
            <a:ahLst/>
            <a:cxnLst/>
            <a:rect l="l" t="t" r="r" b="b"/>
            <a:pathLst>
              <a:path w="107919" h="62076" extrusionOk="0">
                <a:moveTo>
                  <a:pt x="0" y="56293"/>
                </a:moveTo>
                <a:cubicBezTo>
                  <a:pt x="6627" y="56924"/>
                  <a:pt x="30819" y="65969"/>
                  <a:pt x="39760" y="60079"/>
                </a:cubicBezTo>
                <a:cubicBezTo>
                  <a:pt x="48701" y="54189"/>
                  <a:pt x="48175" y="30838"/>
                  <a:pt x="53644" y="20951"/>
                </a:cubicBezTo>
                <a:cubicBezTo>
                  <a:pt x="59114" y="11064"/>
                  <a:pt x="63531" y="3386"/>
                  <a:pt x="72577" y="756"/>
                </a:cubicBezTo>
                <a:cubicBezTo>
                  <a:pt x="81623" y="-1874"/>
                  <a:pt x="102029" y="4437"/>
                  <a:pt x="107919" y="51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9525"/>
            <a:ext cx="4044450" cy="40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80875" y="2115700"/>
            <a:ext cx="3250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 rondier se connecte au serveur et allume son bluetooth</a:t>
            </a:r>
            <a:endParaRPr sz="1800" b="1">
              <a:solidFill>
                <a:srgbClr val="1C4587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450" y="1924875"/>
            <a:ext cx="945475" cy="9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175" y="-142000"/>
            <a:ext cx="1618525" cy="16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1618700" y="268225"/>
            <a:ext cx="429714" cy="347105"/>
          </a:xfrm>
          <a:custGeom>
            <a:avLst/>
            <a:gdLst/>
            <a:ahLst/>
            <a:cxnLst/>
            <a:rect l="l" t="t" r="r" b="b"/>
            <a:pathLst>
              <a:path w="15778" h="11360" extrusionOk="0">
                <a:moveTo>
                  <a:pt x="11360" y="0"/>
                </a:moveTo>
                <a:lnTo>
                  <a:pt x="0" y="10098"/>
                </a:lnTo>
                <a:lnTo>
                  <a:pt x="15778" y="11360"/>
                </a:lnTo>
                <a:lnTo>
                  <a:pt x="8836" y="757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025" y="397050"/>
            <a:ext cx="1707200" cy="17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859600" y="92250"/>
            <a:ext cx="5048995" cy="1011400"/>
          </a:xfrm>
          <a:custGeom>
            <a:avLst/>
            <a:gdLst/>
            <a:ahLst/>
            <a:cxnLst/>
            <a:rect l="l" t="t" r="r" b="b"/>
            <a:pathLst>
              <a:path w="197535" h="40456" extrusionOk="0">
                <a:moveTo>
                  <a:pt x="197535" y="19446"/>
                </a:moveTo>
                <a:cubicBezTo>
                  <a:pt x="191960" y="16291"/>
                  <a:pt x="183231" y="-2958"/>
                  <a:pt x="164087" y="513"/>
                </a:cubicBezTo>
                <a:cubicBezTo>
                  <a:pt x="144944" y="3984"/>
                  <a:pt x="104132" y="38800"/>
                  <a:pt x="82674" y="40272"/>
                </a:cubicBezTo>
                <a:cubicBezTo>
                  <a:pt x="61216" y="41745"/>
                  <a:pt x="49120" y="13555"/>
                  <a:pt x="35341" y="9348"/>
                </a:cubicBezTo>
                <a:cubicBezTo>
                  <a:pt x="21562" y="5141"/>
                  <a:pt x="5890" y="14081"/>
                  <a:pt x="0" y="1502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4068900" y="39887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264400" y="25833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6406300" y="25815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B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210800" y="39869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C</a:t>
            </a:r>
            <a:endParaRPr sz="2000">
              <a:solidFill>
                <a:srgbClr val="073763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700" y="198525"/>
            <a:ext cx="2661650" cy="2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4068900" y="1835800"/>
            <a:ext cx="6468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210800" y="183400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</a:rPr>
              <a:t>A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705850" y="512075"/>
            <a:ext cx="37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 rondier commence sa ronde</a:t>
            </a:r>
            <a:endParaRPr sz="1800" b="1">
              <a:solidFill>
                <a:srgbClr val="1C4587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879750" y="2790263"/>
            <a:ext cx="489100" cy="441775"/>
          </a:xfrm>
          <a:custGeom>
            <a:avLst/>
            <a:gdLst/>
            <a:ahLst/>
            <a:cxnLst/>
            <a:rect l="l" t="t" r="r" b="b"/>
            <a:pathLst>
              <a:path w="19564" h="17671" extrusionOk="0">
                <a:moveTo>
                  <a:pt x="9467" y="0"/>
                </a:moveTo>
                <a:lnTo>
                  <a:pt x="0" y="17671"/>
                </a:lnTo>
                <a:lnTo>
                  <a:pt x="8836" y="12622"/>
                </a:lnTo>
                <a:lnTo>
                  <a:pt x="19564" y="15778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/>
          <p:nvPr/>
        </p:nvSpPr>
        <p:spPr>
          <a:xfrm>
            <a:off x="3088775" y="2044372"/>
            <a:ext cx="3732175" cy="2311825"/>
          </a:xfrm>
          <a:custGeom>
            <a:avLst/>
            <a:gdLst/>
            <a:ahLst/>
            <a:cxnLst/>
            <a:rect l="l" t="t" r="r" b="b"/>
            <a:pathLst>
              <a:path w="149287" h="92473" extrusionOk="0">
                <a:moveTo>
                  <a:pt x="25785" y="414"/>
                </a:moveTo>
                <a:cubicBezTo>
                  <a:pt x="41901" y="1488"/>
                  <a:pt x="102513" y="-3704"/>
                  <a:pt x="122478" y="6860"/>
                </a:cubicBezTo>
                <a:cubicBezTo>
                  <a:pt x="142443" y="17425"/>
                  <a:pt x="156141" y="49566"/>
                  <a:pt x="145576" y="63801"/>
                </a:cubicBezTo>
                <a:cubicBezTo>
                  <a:pt x="135011" y="78036"/>
                  <a:pt x="82099" y="90660"/>
                  <a:pt x="59090" y="92271"/>
                </a:cubicBezTo>
                <a:cubicBezTo>
                  <a:pt x="36081" y="93883"/>
                  <a:pt x="17369" y="81707"/>
                  <a:pt x="7521" y="73470"/>
                </a:cubicBezTo>
                <a:cubicBezTo>
                  <a:pt x="-2327" y="65233"/>
                  <a:pt x="1254" y="47954"/>
                  <a:pt x="0" y="4285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Google Shape;109;p18"/>
          <p:cNvSpPr txBox="1"/>
          <p:nvPr/>
        </p:nvSpPr>
        <p:spPr>
          <a:xfrm>
            <a:off x="3000150" y="2120575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Rondier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784050" y="237165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979550" y="307410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784050" y="447770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400" y="200850"/>
            <a:ext cx="1606875" cy="16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t="15780" b="-15780"/>
          <a:stretch/>
        </p:blipFill>
        <p:spPr>
          <a:xfrm>
            <a:off x="2656925" y="2601878"/>
            <a:ext cx="2898925" cy="28988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 rot="-5400000" flipH="1">
            <a:off x="1874675" y="2425725"/>
            <a:ext cx="2081400" cy="1302600"/>
          </a:xfrm>
          <a:prstGeom prst="curvedConnector3">
            <a:avLst>
              <a:gd name="adj1" fmla="val 343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475" y="2533625"/>
            <a:ext cx="393625" cy="3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4089950" y="2417100"/>
            <a:ext cx="340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 checkpoint détecte le rondier</a:t>
            </a:r>
            <a:endParaRPr sz="1800" b="1">
              <a:solidFill>
                <a:srgbClr val="1C4587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698788" y="1645725"/>
            <a:ext cx="125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877388" y="4267450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Rondier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0" y="2230350"/>
            <a:ext cx="1256100" cy="1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25" y="448075"/>
            <a:ext cx="3963350" cy="3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25" y="1278850"/>
            <a:ext cx="2433400" cy="24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223450" y="1830150"/>
            <a:ext cx="28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 informe le serveur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849025" y="1830150"/>
            <a:ext cx="17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demande rapport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591425" y="3631025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Rondier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653025" y="3631025"/>
            <a:ext cx="219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responsable de poste de contrôle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70100" y="3631025"/>
            <a:ext cx="125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Checkpoint</a:t>
            </a:r>
            <a:endParaRPr b="1">
              <a:solidFill>
                <a:srgbClr val="1C4587"/>
              </a:solidFill>
            </a:endParaRPr>
          </a:p>
        </p:txBody>
      </p:sp>
      <p:cxnSp>
        <p:nvCxnSpPr>
          <p:cNvPr id="138" name="Google Shape;138;p20"/>
          <p:cNvCxnSpPr>
            <a:stCxn id="130" idx="3"/>
          </p:cNvCxnSpPr>
          <p:nvPr/>
        </p:nvCxnSpPr>
        <p:spPr>
          <a:xfrm rot="10800000" flipH="1">
            <a:off x="1726200" y="2855700"/>
            <a:ext cx="18552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5793075" y="2839975"/>
            <a:ext cx="20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25" y="745450"/>
            <a:ext cx="2433400" cy="24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025" y="-85325"/>
            <a:ext cx="3963350" cy="3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200" y="121200"/>
            <a:ext cx="1617650" cy="16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2629825" y="1503943"/>
            <a:ext cx="3786625" cy="647525"/>
          </a:xfrm>
          <a:custGeom>
            <a:avLst/>
            <a:gdLst/>
            <a:ahLst/>
            <a:cxnLst/>
            <a:rect l="l" t="t" r="r" b="b"/>
            <a:pathLst>
              <a:path w="151465" h="25901" extrusionOk="0">
                <a:moveTo>
                  <a:pt x="0" y="24639"/>
                </a:moveTo>
                <a:cubicBezTo>
                  <a:pt x="13043" y="20537"/>
                  <a:pt x="53013" y="-184"/>
                  <a:pt x="78257" y="26"/>
                </a:cubicBezTo>
                <a:cubicBezTo>
                  <a:pt x="103501" y="236"/>
                  <a:pt x="139264" y="21589"/>
                  <a:pt x="151465" y="2590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1"/>
          <p:cNvSpPr/>
          <p:nvPr/>
        </p:nvSpPr>
        <p:spPr>
          <a:xfrm>
            <a:off x="2472075" y="1883250"/>
            <a:ext cx="347100" cy="347125"/>
          </a:xfrm>
          <a:custGeom>
            <a:avLst/>
            <a:gdLst/>
            <a:ahLst/>
            <a:cxnLst/>
            <a:rect l="l" t="t" r="r" b="b"/>
            <a:pathLst>
              <a:path w="13884" h="13885" extrusionOk="0">
                <a:moveTo>
                  <a:pt x="0" y="13885"/>
                </a:moveTo>
                <a:lnTo>
                  <a:pt x="6311" y="0"/>
                </a:lnTo>
                <a:lnTo>
                  <a:pt x="6311" y="11360"/>
                </a:lnTo>
                <a:lnTo>
                  <a:pt x="13884" y="13885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Google Shape;150;p21"/>
          <p:cNvSpPr txBox="1"/>
          <p:nvPr/>
        </p:nvSpPr>
        <p:spPr>
          <a:xfrm>
            <a:off x="3023088" y="3712250"/>
            <a:ext cx="3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1C4587"/>
                </a:solidFill>
              </a:rPr>
              <a:t>Le rondier envoie le rapport</a:t>
            </a:r>
            <a:endParaRPr sz="1800" b="1">
              <a:solidFill>
                <a:srgbClr val="1C4587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372225" y="2869025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Rondier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062225" y="2945225"/>
            <a:ext cx="219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responsable de poste de contrôle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044200" y="729925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1C4587"/>
                </a:solidFill>
              </a:rPr>
              <a:t>rapport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74" y="4550475"/>
            <a:ext cx="394449" cy="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Affichage à l'écran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IDIR NAIT-ALI</cp:lastModifiedBy>
  <cp:revision>2</cp:revision>
  <dcterms:modified xsi:type="dcterms:W3CDTF">2022-04-16T02:50:20Z</dcterms:modified>
</cp:coreProperties>
</file>