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0" r:id="rId18"/>
    <p:sldId id="276" r:id="rId19"/>
    <p:sldId id="271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F2B925A-1F58-415B-81A5-1D1EE360B0B1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63AB3B-4065-49BE-9CF7-83673F7EAD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Годовой проект по информатике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Нахождение треугольника наименьшей площади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86578" y="5643578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Берхман</a:t>
            </a:r>
            <a:r>
              <a:rPr lang="ru-RU" dirty="0" smtClean="0"/>
              <a:t> Женя 10-3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127636" cy="4572000"/>
          </a:xfrm>
        </p:spPr>
        <p:txBody>
          <a:bodyPr/>
          <a:lstStyle/>
          <a:p>
            <a:r>
              <a:rPr lang="ru-RU" dirty="0" smtClean="0"/>
              <a:t>Находим расстояния между каждой парой точек плоскости</a:t>
            </a:r>
          </a:p>
          <a:p>
            <a:r>
              <a:rPr lang="ru-RU" dirty="0" smtClean="0"/>
              <a:t>Считаем площади для каждой тройки точек из всего множества по формуле Герона</a:t>
            </a:r>
          </a:p>
          <a:p>
            <a:r>
              <a:rPr lang="ru-RU" dirty="0" smtClean="0"/>
              <a:t>Присваиваем минимальное значение переменной</a:t>
            </a:r>
            <a:r>
              <a:rPr lang="en-US" dirty="0" smtClean="0"/>
              <a:t> </a:t>
            </a:r>
            <a:r>
              <a:rPr lang="en-US" i="1" dirty="0" smtClean="0"/>
              <a:t>min </a:t>
            </a:r>
            <a:r>
              <a:rPr lang="en-US" dirty="0" smtClean="0"/>
              <a:t>(</a:t>
            </a:r>
            <a:r>
              <a:rPr lang="ru-RU" dirty="0" smtClean="0"/>
              <a:t>если оно ненулевое</a:t>
            </a:r>
            <a:r>
              <a:rPr lang="en-US" dirty="0" smtClean="0"/>
              <a:t>)</a:t>
            </a:r>
            <a:endParaRPr lang="ru-RU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57884" y="1500174"/>
            <a:ext cx="3071834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73671_html_m50356ce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54" y="1571612"/>
            <a:ext cx="3071802" cy="785818"/>
          </a:xfrm>
          <a:prstGeom prst="rect">
            <a:avLst/>
          </a:prstGeom>
        </p:spPr>
      </p:pic>
      <p:pic>
        <p:nvPicPr>
          <p:cNvPr id="9" name="Рисунок 8" descr="web_pic5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88" y="4714884"/>
            <a:ext cx="3428992" cy="1500198"/>
          </a:xfrm>
          <a:prstGeom prst="rect">
            <a:avLst/>
          </a:prstGeom>
        </p:spPr>
      </p:pic>
      <p:pic>
        <p:nvPicPr>
          <p:cNvPr id="11" name="Рисунок 10" descr="tochk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572528" cy="3714776"/>
          </a:xfrm>
          <a:prstGeom prst="rect">
            <a:avLst/>
          </a:prstGeom>
        </p:spPr>
      </p:pic>
      <p:pic>
        <p:nvPicPr>
          <p:cNvPr id="12" name="Рисунок 11" descr="tochk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500042"/>
            <a:ext cx="835824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Создадим класс </a:t>
            </a:r>
            <a:r>
              <a:rPr lang="en-US" i="1" dirty="0" smtClean="0"/>
              <a:t>Point</a:t>
            </a:r>
            <a:r>
              <a:rPr lang="ru-RU" dirty="0" smtClean="0"/>
              <a:t>, состоящий из точек, для каждой из которых будут заданы координаты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/>
              <a:t>Y</a:t>
            </a:r>
            <a:endParaRPr lang="ru-RU" i="1" dirty="0" smtClean="0"/>
          </a:p>
          <a:p>
            <a:r>
              <a:rPr lang="ru-RU" dirty="0" smtClean="0"/>
              <a:t>Создадим класс </a:t>
            </a:r>
            <a:r>
              <a:rPr lang="en-US" i="1" dirty="0" smtClean="0"/>
              <a:t>Set</a:t>
            </a:r>
            <a:r>
              <a:rPr lang="ru-RU" i="1" dirty="0" smtClean="0"/>
              <a:t>, </a:t>
            </a:r>
            <a:r>
              <a:rPr lang="ru-RU" dirty="0" smtClean="0"/>
              <a:t>каждый из экземпляров которого состоит из трех экземпляров класса </a:t>
            </a:r>
            <a:r>
              <a:rPr lang="en-US" i="1" dirty="0" smtClean="0"/>
              <a:t>Point</a:t>
            </a: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14546" y="3786190"/>
          <a:ext cx="5643602" cy="1463040"/>
        </p:xfrm>
        <a:graphic>
          <a:graphicData uri="http://schemas.openxmlformats.org/drawingml/2006/table">
            <a:tbl>
              <a:tblPr/>
              <a:tblGrid>
                <a:gridCol w="1811216"/>
                <a:gridCol w="1811216"/>
                <a:gridCol w="2021170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Экземпляр</a:t>
                      </a:r>
                      <a:r>
                        <a:rPr lang="ru-RU" b="1" baseline="0" dirty="0" smtClean="0"/>
                        <a:t> </a:t>
                      </a:r>
                    </a:p>
                    <a:p>
                      <a:pPr algn="ctr"/>
                      <a:r>
                        <a:rPr lang="ru-RU" b="1" baseline="0" dirty="0" smtClean="0"/>
                        <a:t>класса</a:t>
                      </a:r>
                      <a:endParaRPr lang="ru-RU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Point</a:t>
                      </a:r>
                      <a:endParaRPr lang="ru-RU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</a:t>
                      </a:r>
                      <a:endParaRPr lang="ru-RU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4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Хранимые данные</a:t>
                      </a:r>
                      <a:endParaRPr lang="ru-RU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Yn</a:t>
                      </a:r>
                      <a:endParaRPr lang="en-US" sz="2400" dirty="0" smtClean="0"/>
                    </a:p>
                    <a:p>
                      <a:pPr algn="ctr"/>
                      <a:endParaRPr lang="ru-RU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Point(x3)</a:t>
                      </a:r>
                    </a:p>
                    <a:p>
                      <a:pPr algn="ctr"/>
                      <a:r>
                        <a:rPr lang="en-US" sz="2000" dirty="0" err="1" smtClean="0"/>
                        <a:t>Set.square</a:t>
                      </a:r>
                      <a:endParaRPr lang="ru-RU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428860" y="5347057"/>
          <a:ext cx="4572032" cy="1082339"/>
        </p:xfrm>
        <a:graphic>
          <a:graphicData uri="http://schemas.openxmlformats.org/drawingml/2006/table">
            <a:tbl>
              <a:tblPr/>
              <a:tblGrid>
                <a:gridCol w="1714512"/>
                <a:gridCol w="1428760"/>
                <a:gridCol w="1428760"/>
              </a:tblGrid>
              <a:tr h="50739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ru-RU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ru-RU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ru-RU" sz="2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7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X1,Y1</a:t>
                      </a:r>
                      <a:endParaRPr lang="ru-RU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X2,Y2</a:t>
                      </a:r>
                      <a:endParaRPr lang="ru-RU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X3,Y3</a:t>
                      </a:r>
                      <a:endParaRPr lang="ru-RU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5357826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экземпляра класса </a:t>
            </a:r>
            <a:r>
              <a:rPr lang="en-US" dirty="0" smtClean="0"/>
              <a:t>Set (</a:t>
            </a:r>
            <a:r>
              <a:rPr lang="ru-RU" dirty="0" smtClean="0"/>
              <a:t>массив </a:t>
            </a:r>
            <a:r>
              <a:rPr lang="en-US" dirty="0" smtClean="0"/>
              <a:t>Set)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Имеются три выбранные точки(экземпляр класса </a:t>
            </a:r>
            <a:r>
              <a:rPr lang="en-US" i="1" dirty="0" smtClean="0"/>
              <a:t>Set</a:t>
            </a:r>
            <a:r>
              <a:rPr lang="ru-RU" dirty="0" smtClean="0"/>
              <a:t>)</a:t>
            </a:r>
          </a:p>
        </p:txBody>
      </p:sp>
      <p:pic>
        <p:nvPicPr>
          <p:cNvPr id="4" name="Рисунок 3" descr="toch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00307"/>
            <a:ext cx="835824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Найдем расстояния между ними(стороны треугольника)</a:t>
            </a:r>
          </a:p>
          <a:p>
            <a:endParaRPr lang="ru-RU" dirty="0"/>
          </a:p>
        </p:txBody>
      </p:sp>
      <p:pic>
        <p:nvPicPr>
          <p:cNvPr id="4" name="Рисунок 3" descr="toch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00306"/>
            <a:ext cx="8358246" cy="3714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082" y="51435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86776" y="51313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578645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|AC|</a:t>
            </a:r>
            <a:r>
              <a:rPr lang="ru-RU" dirty="0" smtClean="0"/>
              <a:t>и</a:t>
            </a:r>
            <a:r>
              <a:rPr lang="en-US" dirty="0" smtClean="0"/>
              <a:t>|BC| </a:t>
            </a:r>
            <a:r>
              <a:rPr lang="ru-RU" dirty="0" smtClean="0"/>
              <a:t>находим аналогично)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Считаем площадь полученного треугольника по трем сторонам</a:t>
            </a:r>
          </a:p>
          <a:p>
            <a:endParaRPr lang="ru-RU" dirty="0"/>
          </a:p>
        </p:txBody>
      </p:sp>
      <p:pic>
        <p:nvPicPr>
          <p:cNvPr id="4" name="Рисунок 3" descr="toch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2500306"/>
            <a:ext cx="8358246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Сравниваем полученное значение со значением переменной </a:t>
            </a:r>
            <a:r>
              <a:rPr lang="en-US" i="1" dirty="0" smtClean="0"/>
              <a:t>min: </a:t>
            </a:r>
            <a:r>
              <a:rPr lang="ru-RU" dirty="0" smtClean="0"/>
              <a:t>если значение площади не равно нулю и меньше существующего значения переменной, тогда присваиваем переменной </a:t>
            </a:r>
            <a:r>
              <a:rPr lang="en-US" i="1" dirty="0" smtClean="0"/>
              <a:t>min </a:t>
            </a:r>
            <a:r>
              <a:rPr lang="ru-RU" dirty="0" smtClean="0"/>
              <a:t>это новое значение. В противоположном случае значение переменной </a:t>
            </a:r>
            <a:r>
              <a:rPr lang="en-US" i="1" dirty="0" smtClean="0"/>
              <a:t>min </a:t>
            </a:r>
            <a:r>
              <a:rPr lang="ru-RU" dirty="0" smtClean="0"/>
              <a:t>остается неизменным.</a:t>
            </a:r>
            <a:endParaRPr lang="ru-RU" i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Входные данные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ru-RU" dirty="0" smtClean="0"/>
              <a:t>100 100</a:t>
            </a:r>
          </a:p>
          <a:p>
            <a:pPr>
              <a:buNone/>
            </a:pPr>
            <a:r>
              <a:rPr lang="ru-RU" dirty="0" smtClean="0"/>
              <a:t>200 200</a:t>
            </a:r>
          </a:p>
          <a:p>
            <a:pPr>
              <a:buNone/>
            </a:pPr>
            <a:r>
              <a:rPr lang="ru-RU" dirty="0" smtClean="0"/>
              <a:t>123 456</a:t>
            </a:r>
          </a:p>
          <a:p>
            <a:pPr>
              <a:buNone/>
            </a:pPr>
            <a:r>
              <a:rPr lang="ru-RU" dirty="0" smtClean="0"/>
              <a:t>234 567</a:t>
            </a:r>
          </a:p>
          <a:p>
            <a:r>
              <a:rPr lang="ru-RU" b="1" dirty="0" smtClean="0"/>
              <a:t>Выходные данные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16650(</a:t>
            </a:r>
            <a:r>
              <a:rPr lang="ru-RU" dirty="0" err="1" smtClean="0"/>
              <a:t>пикс</a:t>
            </a:r>
            <a:r>
              <a:rPr lang="en-US" dirty="0" smtClean="0"/>
              <a:t>^2)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tr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8572560" cy="45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94195" y="1527175"/>
            <a:ext cx="5719097" cy="4572000"/>
          </a:xfrm>
        </p:spPr>
      </p:pic>
      <p:pic>
        <p:nvPicPr>
          <p:cNvPr id="5" name="Рисунок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500174"/>
            <a:ext cx="6000792" cy="4828223"/>
          </a:xfrm>
          <a:prstGeom prst="rect">
            <a:avLst/>
          </a:prstGeom>
        </p:spPr>
      </p:pic>
      <p:pic>
        <p:nvPicPr>
          <p:cNvPr id="6" name="Рисунок 5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24024"/>
            <a:ext cx="6000792" cy="4762496"/>
          </a:xfrm>
          <a:prstGeom prst="rect">
            <a:avLst/>
          </a:prstGeom>
        </p:spPr>
      </p:pic>
      <p:pic>
        <p:nvPicPr>
          <p:cNvPr id="7" name="Рисунок 6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480" y="1419248"/>
            <a:ext cx="6110352" cy="4867272"/>
          </a:xfrm>
          <a:prstGeom prst="rect">
            <a:avLst/>
          </a:prstGeom>
        </p:spPr>
      </p:pic>
      <p:pic>
        <p:nvPicPr>
          <p:cNvPr id="8" name="Рисунок 7" descr="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3" y="1381431"/>
            <a:ext cx="6234133" cy="4976527"/>
          </a:xfrm>
          <a:prstGeom prst="rect">
            <a:avLst/>
          </a:prstGeom>
        </p:spPr>
      </p:pic>
      <p:pic>
        <p:nvPicPr>
          <p:cNvPr id="9" name="Рисунок 8" descr="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85860"/>
            <a:ext cx="9144000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Округление</a:t>
            </a:r>
            <a:r>
              <a:rPr lang="en-US" dirty="0" smtClean="0"/>
              <a:t>: </a:t>
            </a:r>
            <a:r>
              <a:rPr lang="ru-RU" dirty="0" smtClean="0"/>
              <a:t>при выводе значения площади оно иногда получалось нулевым из-за очень маленького значения площади.</a:t>
            </a:r>
          </a:p>
          <a:p>
            <a:r>
              <a:rPr lang="ru-RU" dirty="0" smtClean="0"/>
              <a:t>Решение</a:t>
            </a:r>
            <a:r>
              <a:rPr lang="en-US" dirty="0" smtClean="0"/>
              <a:t>: </a:t>
            </a:r>
            <a:r>
              <a:rPr lang="ru-RU" dirty="0" smtClean="0"/>
              <a:t>вывод значения площади с точностью до </a:t>
            </a:r>
            <a:r>
              <a:rPr lang="ru-RU" dirty="0" smtClean="0"/>
              <a:t>десятитысячных</a:t>
            </a:r>
            <a:r>
              <a:rPr lang="ru-RU" dirty="0" smtClean="0"/>
              <a:t>, в случае нецелого значения площади. </a:t>
            </a:r>
            <a:endParaRPr lang="ru-RU" dirty="0"/>
          </a:p>
        </p:txBody>
      </p:sp>
      <p:pic>
        <p:nvPicPr>
          <p:cNvPr id="4" name="Рисунок 3" descr="Безымянный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28760"/>
            <a:ext cx="6591300" cy="5314950"/>
          </a:xfrm>
          <a:prstGeom prst="rect">
            <a:avLst/>
          </a:prstGeom>
        </p:spPr>
      </p:pic>
      <p:pic>
        <p:nvPicPr>
          <p:cNvPr id="5" name="Рисунок 4" descr="Безымянный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366860"/>
            <a:ext cx="6629400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Входные и выходные данные</a:t>
            </a:r>
          </a:p>
          <a:p>
            <a:r>
              <a:rPr lang="ru-RU" dirty="0" smtClean="0"/>
              <a:t>Визуализация постановки задачи</a:t>
            </a:r>
          </a:p>
          <a:p>
            <a:r>
              <a:rPr lang="ru-RU" dirty="0" smtClean="0"/>
              <a:t>Математическая модель</a:t>
            </a:r>
          </a:p>
          <a:p>
            <a:r>
              <a:rPr lang="ru-RU" dirty="0" smtClean="0"/>
              <a:t>Визуализация структуры данных</a:t>
            </a:r>
          </a:p>
          <a:p>
            <a:r>
              <a:rPr lang="ru-RU" dirty="0" smtClean="0"/>
              <a:t>Визуализация метода решения</a:t>
            </a:r>
          </a:p>
          <a:p>
            <a:r>
              <a:rPr lang="ru-RU" dirty="0" smtClean="0"/>
              <a:t>Пример работы программы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85794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Спасибо за внимание!</a:t>
            </a:r>
            <a:endParaRPr lang="ru-RU" sz="5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118099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Берхман</a:t>
            </a:r>
            <a:r>
              <a:rPr lang="ru-RU" sz="2800" dirty="0" smtClean="0"/>
              <a:t> Женя 10-3</a:t>
            </a:r>
          </a:p>
          <a:p>
            <a:r>
              <a:rPr lang="en-US" sz="2800" dirty="0" smtClean="0"/>
              <a:t>memeboxermark@gmail.com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плоскости задано множество точек плоскости. Требуется найти три точки, не лежащие на одной прямой, образующие треугольник наименьшей площади. (Будем решать задачу в системе координат)</a:t>
            </a:r>
            <a:endParaRPr lang="ru-RU" dirty="0"/>
          </a:p>
        </p:txBody>
      </p:sp>
      <p:pic>
        <p:nvPicPr>
          <p:cNvPr id="4" name="Рисунок 3" descr="pi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670410"/>
            <a:ext cx="6786610" cy="3044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Входные данные</a:t>
            </a:r>
            <a:r>
              <a:rPr lang="en-US" b="1" dirty="0" smtClean="0"/>
              <a:t>:</a:t>
            </a:r>
            <a:r>
              <a:rPr lang="ru-RU" dirty="0" smtClean="0"/>
              <a:t>Координаты точек плоскости </a:t>
            </a:r>
            <a:r>
              <a:rPr lang="ru-RU" b="1" dirty="0" smtClean="0"/>
              <a:t>(</a:t>
            </a:r>
            <a:r>
              <a:rPr lang="en-US" b="1" dirty="0" err="1" smtClean="0"/>
              <a:t>Xn</a:t>
            </a:r>
            <a:r>
              <a:rPr lang="en-US" b="1" dirty="0" smtClean="0"/>
              <a:t>, </a:t>
            </a:r>
            <a:r>
              <a:rPr lang="en-US" b="1" dirty="0" err="1" smtClean="0"/>
              <a:t>Yn</a:t>
            </a:r>
            <a:r>
              <a:rPr lang="en-US" b="1" dirty="0" smtClean="0"/>
              <a:t> </a:t>
            </a:r>
            <a:r>
              <a:rPr lang="ru-RU" b="1" dirty="0" smtClean="0"/>
              <a:t>типа </a:t>
            </a:r>
            <a:r>
              <a:rPr lang="en-US" b="1" dirty="0" smtClean="0"/>
              <a:t>double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dirty="0" smtClean="0"/>
              <a:t>или количество точек со случайными координатами</a:t>
            </a:r>
            <a:r>
              <a:rPr lang="en-US" dirty="0" smtClean="0"/>
              <a:t> </a:t>
            </a:r>
            <a:r>
              <a:rPr lang="en-US" b="1" dirty="0" smtClean="0"/>
              <a:t>(n </a:t>
            </a:r>
            <a:r>
              <a:rPr lang="ru-RU" b="1" dirty="0" smtClean="0"/>
              <a:t>типа </a:t>
            </a:r>
            <a:r>
              <a:rPr lang="en-US" b="1" dirty="0" err="1" smtClean="0"/>
              <a:t>int</a:t>
            </a:r>
            <a:r>
              <a:rPr lang="en-US" b="1" dirty="0" smtClean="0"/>
              <a:t>)</a:t>
            </a:r>
            <a:r>
              <a:rPr lang="ru-RU" dirty="0" smtClean="0"/>
              <a:t>.</a:t>
            </a:r>
            <a:endParaRPr lang="ru-RU" b="1" dirty="0" smtClean="0"/>
          </a:p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Выходные данные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Координаты трех точек, образующих треугольник наименьшей площади(Эти точки будут отмечены на рисунке). Значение площади.</a:t>
            </a:r>
          </a:p>
          <a:p>
            <a:pPr marL="571500" indent="-571500">
              <a:buFont typeface="+mj-lt"/>
              <a:buAutoNum type="romanUcPeriod"/>
            </a:pPr>
            <a:endParaRPr lang="en-US" b="1" dirty="0" smtClean="0"/>
          </a:p>
          <a:p>
            <a:pPr marL="571500" indent="-571500">
              <a:buNone/>
            </a:pPr>
            <a:r>
              <a:rPr lang="ru-RU" dirty="0" smtClean="0"/>
              <a:t>	</a:t>
            </a:r>
          </a:p>
          <a:p>
            <a:pPr marL="571500" indent="-57150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142984"/>
            <a:ext cx="6841820" cy="5469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pic>
        <p:nvPicPr>
          <p:cNvPr id="6" name="Содержимое 5" descr="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66458"/>
            <a:ext cx="8504238" cy="44934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постановки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68803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Имеем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множество точек плоскости.</a:t>
            </a:r>
          </a:p>
          <a:p>
            <a:pPr marL="571500" indent="-571500">
              <a:buFont typeface="+mj-lt"/>
              <a:buAutoNum type="romanUcPeriod"/>
            </a:pPr>
            <a:r>
              <a:rPr lang="ru-RU" b="1" dirty="0" smtClean="0"/>
              <a:t>Требуется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571500" indent="-571500"/>
            <a:r>
              <a:rPr lang="ru-RU" dirty="0" smtClean="0"/>
              <a:t>Найти точки, образующие искомый треугольник</a:t>
            </a:r>
          </a:p>
          <a:p>
            <a:pPr marL="571500" indent="-571500"/>
            <a:r>
              <a:rPr lang="ru-RU" dirty="0" smtClean="0"/>
              <a:t>Вывести на экран площадь искомого треугольника</a:t>
            </a:r>
          </a:p>
          <a:p>
            <a:pPr marL="571500" indent="-571500"/>
            <a:r>
              <a:rPr lang="ru-RU" dirty="0" smtClean="0"/>
              <a:t>Вывести на экран три точки (рисунок)</a:t>
            </a:r>
          </a:p>
          <a:p>
            <a:pPr marL="571500" indent="-571500"/>
            <a:r>
              <a:rPr lang="ru-RU" dirty="0" smtClean="0"/>
              <a:t>Вывести в файл координаты этих точек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постановки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Дано множество точек </a:t>
            </a:r>
            <a:r>
              <a:rPr lang="en-US" dirty="0" smtClean="0"/>
              <a:t>: A, B, C, D, E, F</a:t>
            </a:r>
            <a:endParaRPr lang="ru-RU" dirty="0"/>
          </a:p>
        </p:txBody>
      </p:sp>
      <p:pic>
        <p:nvPicPr>
          <p:cNvPr id="4" name="Рисунок 3" descr="pict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357430"/>
            <a:ext cx="8286808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постановки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этом множестве искомым является треугольник </a:t>
            </a:r>
            <a:r>
              <a:rPr lang="en-US" dirty="0" smtClean="0"/>
              <a:t>ABC</a:t>
            </a:r>
            <a:endParaRPr lang="ru-RU" dirty="0"/>
          </a:p>
        </p:txBody>
      </p:sp>
      <p:pic>
        <p:nvPicPr>
          <p:cNvPr id="4" name="Рисунок 3" descr="pi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357430"/>
            <a:ext cx="8286808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264</TotalTime>
  <Words>425</Words>
  <Application>Microsoft Office PowerPoint</Application>
  <PresentationFormat>Экран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Официальная</vt:lpstr>
      <vt:lpstr>Нахождение треугольника наименьшей площади</vt:lpstr>
      <vt:lpstr>Этапы решения задачи</vt:lpstr>
      <vt:lpstr>Постановка задачи</vt:lpstr>
      <vt:lpstr>Входные и выходные данные </vt:lpstr>
      <vt:lpstr>Входные и выходные данные</vt:lpstr>
      <vt:lpstr>Входные и выходные данные</vt:lpstr>
      <vt:lpstr>Визуализация постановки задачи</vt:lpstr>
      <vt:lpstr>Визуализация постановки задачи</vt:lpstr>
      <vt:lpstr>Визуализация постановки задачи</vt:lpstr>
      <vt:lpstr>Математическая модель</vt:lpstr>
      <vt:lpstr>Структура данных</vt:lpstr>
      <vt:lpstr>Метод решения</vt:lpstr>
      <vt:lpstr>Метод решения</vt:lpstr>
      <vt:lpstr>Метод решения</vt:lpstr>
      <vt:lpstr>Метод решения</vt:lpstr>
      <vt:lpstr>Пример работы программы</vt:lpstr>
      <vt:lpstr>Пример работы программы</vt:lpstr>
      <vt:lpstr>Пример работы программы</vt:lpstr>
      <vt:lpstr>Возникшие затруднения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треугольника наименьшей площади</dc:title>
  <dc:creator>Евгений</dc:creator>
  <cp:lastModifiedBy>Евгений</cp:lastModifiedBy>
  <cp:revision>4</cp:revision>
  <dcterms:created xsi:type="dcterms:W3CDTF">2017-05-09T15:35:42Z</dcterms:created>
  <dcterms:modified xsi:type="dcterms:W3CDTF">2017-05-14T17:14:14Z</dcterms:modified>
</cp:coreProperties>
</file>