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  <p:sldId id="269" r:id="rId15"/>
    <p:sldId id="270" r:id="rId16"/>
    <p:sldId id="271" r:id="rId17"/>
    <p:sldId id="273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1" d="100"/>
          <a:sy n="41" d="100"/>
        </p:scale>
        <p:origin x="-12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925A-1F58-415B-81A5-1D1EE360B0B1}" type="datetimeFigureOut">
              <a:rPr lang="ru-RU" smtClean="0"/>
              <a:pPr/>
              <a:t>10.05.2017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Овал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263AB3B-4065-49BE-9CF7-83673F7EAD0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925A-1F58-415B-81A5-1D1EE360B0B1}" type="datetimeFigureOut">
              <a:rPr lang="ru-RU" smtClean="0"/>
              <a:pPr/>
              <a:t>10.05.2017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AB3B-4065-49BE-9CF7-83673F7EAD0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8263AB3B-4065-49BE-9CF7-83673F7EAD0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925A-1F58-415B-81A5-1D1EE360B0B1}" type="datetimeFigureOut">
              <a:rPr lang="ru-RU" smtClean="0"/>
              <a:pPr/>
              <a:t>10.05.2017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925A-1F58-415B-81A5-1D1EE360B0B1}" type="datetimeFigureOut">
              <a:rPr lang="ru-RU" smtClean="0"/>
              <a:pPr/>
              <a:t>10.05.2017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8263AB3B-4065-49BE-9CF7-83673F7EAD0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925A-1F58-415B-81A5-1D1EE360B0B1}" type="datetimeFigureOut">
              <a:rPr lang="ru-RU" smtClean="0"/>
              <a:pPr/>
              <a:t>10.05.2017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263AB3B-4065-49BE-9CF7-83673F7EAD0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F2B925A-1F58-415B-81A5-1D1EE360B0B1}" type="datetimeFigureOut">
              <a:rPr lang="ru-RU" smtClean="0"/>
              <a:pPr/>
              <a:t>10.05.2017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AB3B-4065-49BE-9CF7-83673F7EAD0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Содержимое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925A-1F58-415B-81A5-1D1EE360B0B1}" type="datetimeFigureOut">
              <a:rPr lang="ru-RU" smtClean="0"/>
              <a:pPr/>
              <a:t>10.05.2017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Содержимое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Содержимое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Овал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Овал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8263AB3B-4065-49BE-9CF7-83673F7EAD0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Заголовок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925A-1F58-415B-81A5-1D1EE360B0B1}" type="datetimeFigureOut">
              <a:rPr lang="ru-RU" smtClean="0"/>
              <a:pPr/>
              <a:t>10.05.2017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8263AB3B-4065-49BE-9CF7-83673F7EAD0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925A-1F58-415B-81A5-1D1EE360B0B1}" type="datetimeFigureOut">
              <a:rPr lang="ru-RU" smtClean="0"/>
              <a:pPr/>
              <a:t>10.05.2017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263AB3B-4065-49BE-9CF7-83673F7EAD0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Содержимое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263AB3B-4065-49BE-9CF7-83673F7EAD0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925A-1F58-415B-81A5-1D1EE360B0B1}" type="datetimeFigureOut">
              <a:rPr lang="ru-RU" smtClean="0"/>
              <a:pPr/>
              <a:t>10.05.2017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ая соединительная линия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Овал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8263AB3B-4065-49BE-9CF7-83673F7EAD0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F2B925A-1F58-415B-81A5-1D1EE360B0B1}" type="datetimeFigureOut">
              <a:rPr lang="ru-RU" smtClean="0"/>
              <a:pPr/>
              <a:t>10.05.2017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9F2B925A-1F58-415B-81A5-1D1EE360B0B1}" type="datetimeFigureOut">
              <a:rPr lang="ru-RU" smtClean="0"/>
              <a:pPr/>
              <a:t>10.05.2017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263AB3B-4065-49BE-9CF7-83673F7EAD0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Презентация проекта по информатике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Нахождение треугольника наименьшей площади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Визуализация метода решения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Имеются три выбранные точки(экземпляр класса </a:t>
            </a:r>
            <a:r>
              <a:rPr lang="en-US" i="1" dirty="0" smtClean="0"/>
              <a:t>Set</a:t>
            </a:r>
            <a:r>
              <a:rPr lang="ru-RU" dirty="0" smtClean="0"/>
              <a:t>)</a:t>
            </a:r>
          </a:p>
        </p:txBody>
      </p:sp>
      <p:pic>
        <p:nvPicPr>
          <p:cNvPr id="4" name="Рисунок 3" descr="tochk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2500307"/>
            <a:ext cx="8358246" cy="37147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Визуализация метода решения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Найдем расстояния между ними(стороны треугольника)</a:t>
            </a:r>
          </a:p>
          <a:p>
            <a:endParaRPr lang="ru-RU" dirty="0"/>
          </a:p>
        </p:txBody>
      </p:sp>
      <p:pic>
        <p:nvPicPr>
          <p:cNvPr id="4" name="Рисунок 3" descr="tochk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2500306"/>
            <a:ext cx="8358246" cy="37147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58082" y="5143512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</a:t>
            </a:r>
            <a:endParaRPr lang="ru-R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286776" y="513137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Визуализация метода решения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Считаем площадь полученного треугольника по трем сторонам</a:t>
            </a:r>
          </a:p>
          <a:p>
            <a:endParaRPr lang="ru-RU" dirty="0"/>
          </a:p>
        </p:txBody>
      </p:sp>
      <p:pic>
        <p:nvPicPr>
          <p:cNvPr id="4" name="Рисунок 3" descr="tochk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9" y="2500306"/>
            <a:ext cx="8358246" cy="37147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Визуализация метода решения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Сравниваем полученное значение со значением переменной </a:t>
            </a:r>
            <a:r>
              <a:rPr lang="en-US" i="1" dirty="0" smtClean="0"/>
              <a:t>min: </a:t>
            </a:r>
            <a:r>
              <a:rPr lang="ru-RU" dirty="0" smtClean="0"/>
              <a:t>если значение площади не равно нулю и меньше существующего значения переменной, тогда присваиваем переменной </a:t>
            </a:r>
            <a:r>
              <a:rPr lang="en-US" i="1" dirty="0" smtClean="0"/>
              <a:t>min </a:t>
            </a:r>
            <a:r>
              <a:rPr lang="ru-RU" dirty="0" smtClean="0"/>
              <a:t>это новое значение. В противоположном случае значение переменной </a:t>
            </a:r>
            <a:r>
              <a:rPr lang="en-US" i="1" dirty="0" smtClean="0"/>
              <a:t>min </a:t>
            </a:r>
            <a:r>
              <a:rPr lang="ru-RU" dirty="0" smtClean="0"/>
              <a:t>остается неизменным.</a:t>
            </a:r>
            <a:endParaRPr lang="ru-RU" i="1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работы программы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b="1" dirty="0" smtClean="0"/>
              <a:t>Входные данные</a:t>
            </a:r>
            <a:r>
              <a:rPr lang="en-US" b="1" dirty="0" smtClean="0"/>
              <a:t>:</a:t>
            </a:r>
          </a:p>
          <a:p>
            <a:pPr>
              <a:buNone/>
            </a:pPr>
            <a:r>
              <a:rPr lang="ru-RU" dirty="0" smtClean="0"/>
              <a:t>100 100</a:t>
            </a:r>
          </a:p>
          <a:p>
            <a:pPr>
              <a:buNone/>
            </a:pPr>
            <a:r>
              <a:rPr lang="ru-RU" dirty="0" smtClean="0"/>
              <a:t>200 200</a:t>
            </a:r>
          </a:p>
          <a:p>
            <a:pPr>
              <a:buNone/>
            </a:pPr>
            <a:r>
              <a:rPr lang="ru-RU" dirty="0" smtClean="0"/>
              <a:t>123 456</a:t>
            </a:r>
          </a:p>
          <a:p>
            <a:pPr>
              <a:buNone/>
            </a:pPr>
            <a:r>
              <a:rPr lang="ru-RU" dirty="0" smtClean="0"/>
              <a:t>234 567</a:t>
            </a:r>
          </a:p>
          <a:p>
            <a:r>
              <a:rPr lang="ru-RU" b="1" dirty="0" smtClean="0"/>
              <a:t>Выходные данные</a:t>
            </a:r>
            <a:r>
              <a:rPr lang="en-US" b="1" dirty="0" smtClean="0"/>
              <a:t>:</a:t>
            </a:r>
          </a:p>
          <a:p>
            <a:pPr>
              <a:buNone/>
            </a:pPr>
            <a:r>
              <a:rPr lang="en-US" dirty="0" smtClean="0"/>
              <a:t>16650(</a:t>
            </a:r>
            <a:r>
              <a:rPr lang="ru-RU" dirty="0" err="1" smtClean="0"/>
              <a:t>пикс</a:t>
            </a:r>
            <a:r>
              <a:rPr lang="en-US" dirty="0" smtClean="0"/>
              <a:t>^2)</a:t>
            </a:r>
          </a:p>
          <a:p>
            <a:pPr>
              <a:buNone/>
            </a:pPr>
            <a:r>
              <a:rPr lang="en-US" dirty="0" smtClean="0"/>
              <a:t>11,6(</a:t>
            </a:r>
            <a:r>
              <a:rPr lang="ru-RU" dirty="0" smtClean="0"/>
              <a:t>см</a:t>
            </a:r>
            <a:r>
              <a:rPr lang="en-US" dirty="0" smtClean="0"/>
              <a:t>^2)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работы программы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trew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1500174"/>
            <a:ext cx="8572560" cy="45815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Возникшие затруднения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Округление </a:t>
            </a:r>
            <a:r>
              <a:rPr lang="ru-RU" smtClean="0"/>
              <a:t>и масштабирование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0100" y="785794"/>
            <a:ext cx="7500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Спасибо за внимание!</a:t>
            </a:r>
            <a:endParaRPr lang="ru-RU" sz="54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158" y="5118099"/>
            <a:ext cx="628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err="1" smtClean="0"/>
              <a:t>Берхман</a:t>
            </a:r>
            <a:r>
              <a:rPr lang="ru-RU" sz="2800" dirty="0" smtClean="0"/>
              <a:t> Женя 10-3</a:t>
            </a:r>
          </a:p>
          <a:p>
            <a:r>
              <a:rPr lang="en-US" sz="2800" dirty="0" smtClean="0"/>
              <a:t>memeboxermark@gmail.com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Этапы решения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</a:p>
          <a:p>
            <a:r>
              <a:rPr lang="ru-RU" dirty="0" smtClean="0"/>
              <a:t>Входные и выходные данные</a:t>
            </a:r>
          </a:p>
          <a:p>
            <a:r>
              <a:rPr lang="ru-RU" dirty="0" smtClean="0"/>
              <a:t>Визуализация постановки задачи</a:t>
            </a:r>
          </a:p>
          <a:p>
            <a:r>
              <a:rPr lang="ru-RU" dirty="0" smtClean="0"/>
              <a:t>Математическая модель</a:t>
            </a:r>
          </a:p>
          <a:p>
            <a:r>
              <a:rPr lang="ru-RU" dirty="0" smtClean="0"/>
              <a:t>Визуализация структуры данных</a:t>
            </a:r>
          </a:p>
          <a:p>
            <a:r>
              <a:rPr lang="ru-RU" dirty="0" smtClean="0"/>
              <a:t>Визуализация метода решения</a:t>
            </a:r>
          </a:p>
          <a:p>
            <a:r>
              <a:rPr lang="ru-RU" dirty="0" smtClean="0"/>
              <a:t>Пример работы программы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На плоскости задано множество точек плоскости. Требуется найти три точки, не лежащие на одной прямой, образующие треугольник наименьшей площади.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Входные и выходные данные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ru-RU" b="1" dirty="0" smtClean="0"/>
              <a:t>Входные данные</a:t>
            </a:r>
            <a:r>
              <a:rPr lang="en-US" b="1" dirty="0" smtClean="0"/>
              <a:t>:</a:t>
            </a:r>
            <a:r>
              <a:rPr lang="ru-RU" dirty="0" smtClean="0"/>
              <a:t>Координаты точек плоскости или количество точек со случайными координатами.</a:t>
            </a:r>
            <a:endParaRPr lang="ru-RU" b="1" dirty="0" smtClean="0"/>
          </a:p>
          <a:p>
            <a:pPr marL="571500" indent="-571500">
              <a:buFont typeface="+mj-lt"/>
              <a:buAutoNum type="romanUcPeriod"/>
            </a:pPr>
            <a:r>
              <a:rPr lang="ru-RU" b="1" dirty="0" smtClean="0"/>
              <a:t>Выходные данные</a:t>
            </a:r>
            <a:r>
              <a:rPr lang="en-US" b="1" dirty="0" smtClean="0"/>
              <a:t>:</a:t>
            </a:r>
            <a:r>
              <a:rPr lang="ru-RU" b="1" dirty="0" smtClean="0"/>
              <a:t> </a:t>
            </a:r>
            <a:r>
              <a:rPr lang="ru-RU" dirty="0" smtClean="0"/>
              <a:t>Координаты трех точек, образующих треугольник наименьшей площади(Эти точки будут отмечены на рисунке). Значение площади.</a:t>
            </a:r>
          </a:p>
          <a:p>
            <a:pPr marL="571500" indent="-571500">
              <a:buFont typeface="+mj-lt"/>
              <a:buAutoNum type="romanUcPeriod"/>
            </a:pPr>
            <a:endParaRPr lang="en-US" b="1" dirty="0" smtClean="0"/>
          </a:p>
          <a:p>
            <a:pPr marL="571500" indent="-571500">
              <a:buNone/>
            </a:pPr>
            <a:r>
              <a:rPr lang="ru-RU" dirty="0" smtClean="0"/>
              <a:t>	</a:t>
            </a:r>
          </a:p>
          <a:p>
            <a:pPr marL="571500" indent="-571500"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Визуализация постановки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56528" cy="4688034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ru-RU" b="1" dirty="0" smtClean="0"/>
              <a:t>Имеем</a:t>
            </a:r>
            <a:r>
              <a:rPr lang="en-US" b="1" dirty="0" smtClean="0"/>
              <a:t>:</a:t>
            </a:r>
            <a:r>
              <a:rPr lang="ru-RU" b="1" dirty="0" smtClean="0"/>
              <a:t> </a:t>
            </a:r>
            <a:r>
              <a:rPr lang="ru-RU" dirty="0" smtClean="0"/>
              <a:t>множество точек плоскости.</a:t>
            </a:r>
          </a:p>
          <a:p>
            <a:pPr marL="571500" indent="-571500">
              <a:buFont typeface="+mj-lt"/>
              <a:buAutoNum type="romanUcPeriod"/>
            </a:pPr>
            <a:r>
              <a:rPr lang="ru-RU" b="1" dirty="0" smtClean="0"/>
              <a:t>Требуется</a:t>
            </a:r>
            <a:r>
              <a:rPr lang="en-US" b="1" dirty="0" smtClean="0"/>
              <a:t>:</a:t>
            </a:r>
            <a:r>
              <a:rPr lang="ru-RU" b="1" dirty="0" smtClean="0"/>
              <a:t> </a:t>
            </a:r>
            <a:endParaRPr lang="en-US" b="1" dirty="0" smtClean="0"/>
          </a:p>
          <a:p>
            <a:pPr marL="571500" indent="-571500"/>
            <a:r>
              <a:rPr lang="ru-RU" dirty="0" smtClean="0"/>
              <a:t>Найти точки, образующие искомый треугольник</a:t>
            </a:r>
          </a:p>
          <a:p>
            <a:pPr marL="571500" indent="-571500"/>
            <a:r>
              <a:rPr lang="ru-RU" dirty="0" smtClean="0"/>
              <a:t>Вывести на экран площадь искомого треугольника</a:t>
            </a:r>
          </a:p>
          <a:p>
            <a:pPr marL="571500" indent="-571500"/>
            <a:r>
              <a:rPr lang="ru-RU" dirty="0" smtClean="0"/>
              <a:t>Вывести на экран три точки (рисунок)</a:t>
            </a:r>
          </a:p>
          <a:p>
            <a:pPr marL="571500" indent="-571500"/>
            <a:r>
              <a:rPr lang="ru-RU" dirty="0" smtClean="0"/>
              <a:t>Вывести в файл координаты этих точек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Дано множество точек </a:t>
            </a:r>
            <a:r>
              <a:rPr lang="en-US" dirty="0" smtClean="0"/>
              <a:t>: A, B, C, D, E, F</a:t>
            </a:r>
            <a:endParaRPr lang="ru-RU" dirty="0"/>
          </a:p>
        </p:txBody>
      </p:sp>
      <p:pic>
        <p:nvPicPr>
          <p:cNvPr id="4" name="Рисунок 3" descr="pict (2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2357430"/>
            <a:ext cx="8286808" cy="38576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В этом множестве искомым является треугольник </a:t>
            </a:r>
            <a:r>
              <a:rPr lang="en-US" dirty="0" smtClean="0"/>
              <a:t>ABC</a:t>
            </a:r>
            <a:endParaRPr lang="ru-RU" dirty="0"/>
          </a:p>
        </p:txBody>
      </p:sp>
      <p:pic>
        <p:nvPicPr>
          <p:cNvPr id="4" name="Рисунок 3" descr="pic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2357430"/>
            <a:ext cx="8286808" cy="38576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Математическая модель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6127636" cy="4572000"/>
          </a:xfrm>
        </p:spPr>
        <p:txBody>
          <a:bodyPr/>
          <a:lstStyle/>
          <a:p>
            <a:r>
              <a:rPr lang="ru-RU" dirty="0" smtClean="0"/>
              <a:t>Находим расстояния между каждой парой точек плоскости</a:t>
            </a:r>
          </a:p>
          <a:p>
            <a:r>
              <a:rPr lang="ru-RU" dirty="0" smtClean="0"/>
              <a:t>Считаем площади для каждой тройки точек из всего множества по формуле Герона</a:t>
            </a:r>
          </a:p>
          <a:p>
            <a:r>
              <a:rPr lang="ru-RU" dirty="0" smtClean="0"/>
              <a:t>Присваиваем минимальное значение переменной</a:t>
            </a:r>
            <a:r>
              <a:rPr lang="en-US" dirty="0" smtClean="0"/>
              <a:t> </a:t>
            </a:r>
            <a:r>
              <a:rPr lang="en-US" i="1" dirty="0" smtClean="0"/>
              <a:t>min </a:t>
            </a:r>
            <a:r>
              <a:rPr lang="en-US" dirty="0" smtClean="0"/>
              <a:t>(</a:t>
            </a:r>
            <a:r>
              <a:rPr lang="ru-RU" dirty="0" smtClean="0"/>
              <a:t>если оно ненулевое</a:t>
            </a:r>
            <a:r>
              <a:rPr lang="en-US" dirty="0" smtClean="0"/>
              <a:t>)</a:t>
            </a:r>
            <a:endParaRPr lang="ru-RU" i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857884" y="1500174"/>
            <a:ext cx="3071834" cy="9286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 descr="73671_html_m50356ce5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354" y="1571612"/>
            <a:ext cx="3071802" cy="785818"/>
          </a:xfrm>
          <a:prstGeom prst="rect">
            <a:avLst/>
          </a:prstGeom>
        </p:spPr>
      </p:pic>
      <p:pic>
        <p:nvPicPr>
          <p:cNvPr id="9" name="Рисунок 8" descr="web_pic59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88" y="4714884"/>
            <a:ext cx="3428992" cy="15001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Визуализация структуры данных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Создадим класс </a:t>
            </a:r>
            <a:r>
              <a:rPr lang="en-US" i="1" dirty="0" smtClean="0"/>
              <a:t>Point</a:t>
            </a:r>
            <a:r>
              <a:rPr lang="ru-RU" dirty="0" smtClean="0"/>
              <a:t>, состоящий из точек, для каждой из которых будут заданы координаты </a:t>
            </a:r>
            <a:r>
              <a:rPr lang="en-US" i="1" dirty="0" smtClean="0"/>
              <a:t>X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i="1" dirty="0" smtClean="0"/>
              <a:t>Y</a:t>
            </a:r>
            <a:endParaRPr lang="ru-RU" i="1" dirty="0" smtClean="0"/>
          </a:p>
          <a:p>
            <a:r>
              <a:rPr lang="ru-RU" dirty="0" smtClean="0"/>
              <a:t>Создадим класс </a:t>
            </a:r>
            <a:r>
              <a:rPr lang="en-US" i="1" dirty="0" smtClean="0"/>
              <a:t>Set</a:t>
            </a:r>
            <a:r>
              <a:rPr lang="ru-RU" i="1" dirty="0" smtClean="0"/>
              <a:t>, </a:t>
            </a:r>
            <a:r>
              <a:rPr lang="ru-RU" dirty="0" smtClean="0"/>
              <a:t>каждый из экземпляров которого состоит из трех экземпляров класса </a:t>
            </a:r>
            <a:r>
              <a:rPr lang="en-US" i="1" dirty="0" smtClean="0"/>
              <a:t>Point</a:t>
            </a:r>
            <a:endParaRPr lang="ru-RU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фициальная">
  <a:themeElements>
    <a:clrScheme name="Официальная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Официальная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Официальная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163</TotalTime>
  <Words>330</Words>
  <Application>Microsoft Office PowerPoint</Application>
  <PresentationFormat>Экран (4:3)</PresentationFormat>
  <Paragraphs>58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Официальная</vt:lpstr>
      <vt:lpstr>Нахождение треугольника наименьшей площади</vt:lpstr>
      <vt:lpstr>Этапы решения задачи</vt:lpstr>
      <vt:lpstr>Постановка задачи</vt:lpstr>
      <vt:lpstr>Входные и выходные данные </vt:lpstr>
      <vt:lpstr>Визуализация постановки задачи</vt:lpstr>
      <vt:lpstr>Слайд 6</vt:lpstr>
      <vt:lpstr>Слайд 7</vt:lpstr>
      <vt:lpstr>Математическая модель</vt:lpstr>
      <vt:lpstr>Визуализация структуры данных</vt:lpstr>
      <vt:lpstr>Визуализация метода решения</vt:lpstr>
      <vt:lpstr>Визуализация метода решения</vt:lpstr>
      <vt:lpstr>Визуализация метода решения</vt:lpstr>
      <vt:lpstr>Визуализация метода решения</vt:lpstr>
      <vt:lpstr>Пример работы программы</vt:lpstr>
      <vt:lpstr>Пример работы программы</vt:lpstr>
      <vt:lpstr>Возникшие затруднения</vt:lpstr>
      <vt:lpstr>Слайд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Нахождение треугольника наименьшей площади</dc:title>
  <dc:creator>Евгений</dc:creator>
  <cp:lastModifiedBy>Евгений</cp:lastModifiedBy>
  <cp:revision>2</cp:revision>
  <dcterms:created xsi:type="dcterms:W3CDTF">2017-05-09T15:35:42Z</dcterms:created>
  <dcterms:modified xsi:type="dcterms:W3CDTF">2017-05-10T19:15:48Z</dcterms:modified>
</cp:coreProperties>
</file>