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95" r:id="rId9"/>
    <p:sldId id="266" r:id="rId10"/>
  </p:sldIdLst>
  <p:sldSz cx="9144000" cy="5143500" type="screen16x9"/>
  <p:notesSz cx="6858000" cy="9144000"/>
  <p:embeddedFontLst>
    <p:embeddedFont>
      <p:font typeface="Source Sans Pro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4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TRAVELOKA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87978" y="56831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PERKENALKAN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943841" y="1851778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BERLIANO ADEVITRA PERMANA </a:t>
            </a:r>
            <a:r>
              <a:rPr lang="en-US" sz="12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 ,</a:t>
            </a:r>
          </a:p>
          <a:p>
            <a:pPr lvl="0">
              <a:spcBef>
                <a:spcPts val="600"/>
              </a:spcBef>
            </a:pP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RISKA ANDRIANA </a:t>
            </a:r>
            <a:r>
              <a:rPr lang="en-US" sz="1200" b="1" dirty="0" smtClean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MELIANTO</a:t>
            </a:r>
          </a:p>
          <a:p>
            <a:pPr lvl="0">
              <a:spcBef>
                <a:spcPts val="600"/>
              </a:spcBef>
            </a:pPr>
            <a:endParaRPr lang="en-US"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</a:endParaRPr>
          </a:p>
          <a:p>
            <a:pPr lvl="0">
              <a:spcBef>
                <a:spcPts val="600"/>
              </a:spcBef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 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Bertugas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membuat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rancangan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 user interface website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ini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. (Front-End)</a:t>
            </a: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668150" y="1763325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REVITTO PRASTIASINA </a:t>
            </a: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,</a:t>
            </a:r>
          </a:p>
          <a:p>
            <a:pPr lvl="0">
              <a:spcBef>
                <a:spcPts val="600"/>
              </a:spcBef>
            </a:pPr>
            <a:r>
              <a:rPr lang="en-US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RAIHAN PRANATA SABILILLAH </a:t>
            </a:r>
            <a:endParaRPr sz="1200" b="1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Memastikan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keamanan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 user, 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membuat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database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hingga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logika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dari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website </a:t>
            </a:r>
            <a:r>
              <a:rPr lang="en-US" sz="1200" dirty="0" err="1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</a:t>
            </a:r>
            <a:r>
              <a:rPr lang="en-US" sz="120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(Back-End)</a:t>
            </a: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/>
              <a:t>TRAVELOKA</a:t>
            </a: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/>
              <a:t>Website </a:t>
            </a:r>
            <a:r>
              <a:rPr lang="en-US" sz="3200" b="1" dirty="0" err="1" smtClean="0"/>
              <a:t>Pemesanan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Tiket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Pesawat</a:t>
            </a:r>
            <a:endParaRPr sz="32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/>
              <a:t>        Website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memudahkan</a:t>
            </a:r>
            <a:r>
              <a:rPr lang="en-US" sz="1600" dirty="0" smtClean="0"/>
              <a:t> </a:t>
            </a:r>
            <a:r>
              <a:rPr lang="en-US" sz="1600" dirty="0" err="1" smtClean="0"/>
              <a:t>masyarakat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membeli</a:t>
            </a:r>
            <a:r>
              <a:rPr lang="en-US" sz="1600" dirty="0" smtClean="0"/>
              <a:t> </a:t>
            </a:r>
            <a:r>
              <a:rPr lang="en-US" sz="1600" dirty="0" err="1" smtClean="0"/>
              <a:t>tiket</a:t>
            </a:r>
            <a:r>
              <a:rPr lang="en-US" sz="1600" dirty="0" smtClean="0"/>
              <a:t> </a:t>
            </a:r>
            <a:r>
              <a:rPr lang="en-US" sz="1600" dirty="0" err="1" smtClean="0"/>
              <a:t>pesawat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aman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nyaman</a:t>
            </a:r>
            <a:r>
              <a:rPr lang="en-US" sz="1600" dirty="0" smtClean="0"/>
              <a:t> </a:t>
            </a:r>
            <a:r>
              <a:rPr lang="en-US" sz="1600" dirty="0" err="1" smtClean="0"/>
              <a:t>kapanpun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dimanpun</a:t>
            </a:r>
            <a:r>
              <a:rPr lang="en-US" sz="1600" dirty="0" smtClean="0"/>
              <a:t>!</a:t>
            </a: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FITUR WEBSITE TRAVELOKA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 smtClean="0"/>
              <a:t>Login / Register.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 smtClean="0"/>
              <a:t>Melihat katalog maskapai.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maskapai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 smtClean="0"/>
              <a:t>(Admin)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data </a:t>
            </a:r>
            <a:r>
              <a:rPr lang="en-US" dirty="0" err="1" smtClean="0"/>
              <a:t>maskapai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booking.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21056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 smtClean="0"/>
              <a:t>FONT AWESOME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00" y="3082921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Kami menggunakan layanan </a:t>
            </a:r>
            <a:r>
              <a:rPr lang="en" sz="1800" dirty="0" smtClean="0"/>
              <a:t>F</a:t>
            </a:r>
            <a:r>
              <a:rPr lang="en" sz="1800" dirty="0" smtClean="0"/>
              <a:t>ont Awesome untuk mendapatkan icon-icon yang menarik dan membantu kami dalam memberi simbol atau pesan kepada user agar terlihat lebih cantik.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5" y="1790700"/>
            <a:ext cx="3861495" cy="1933574"/>
          </a:xfrm>
          <a:prstGeom prst="rect">
            <a:avLst/>
          </a:prstGeom>
        </p:spPr>
      </p:pic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SCREENSHOOT PART OF CODINGAN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64" y="1790700"/>
            <a:ext cx="3727836" cy="1933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49" y="38647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TAMPILAN FRONT END</a:t>
            </a: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96" y="1102275"/>
            <a:ext cx="5912352" cy="3012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49" y="38647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TAMPILAN BACK END</a:t>
            </a: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60" y="1102275"/>
            <a:ext cx="6617578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28324A"/>
                </a:solidFill>
              </a:rPr>
              <a:t>TERIMA KASIH,</a:t>
            </a:r>
            <a:br>
              <a:rPr lang="en-US" sz="3600" dirty="0" smtClean="0">
                <a:solidFill>
                  <a:srgbClr val="28324A"/>
                </a:solidFill>
              </a:rPr>
            </a:br>
            <a:r>
              <a:rPr lang="en-US" sz="3600" dirty="0" smtClean="0">
                <a:solidFill>
                  <a:srgbClr val="28324A"/>
                </a:solidFill>
              </a:rPr>
              <a:t>SAMPAI JUMPA 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148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Source Sans Pro</vt:lpstr>
      <vt:lpstr>Oswald</vt:lpstr>
      <vt:lpstr>Arial</vt:lpstr>
      <vt:lpstr>Quince template</vt:lpstr>
      <vt:lpstr>TRAVELOKA</vt:lpstr>
      <vt:lpstr>PERKENALKAN</vt:lpstr>
      <vt:lpstr>TRAVELOKA</vt:lpstr>
      <vt:lpstr>FITUR WEBSITE TRAVELOKA</vt:lpstr>
      <vt:lpstr>FONT AWESOME</vt:lpstr>
      <vt:lpstr>SCREENSHOOT PART OF CODINGAN</vt:lpstr>
      <vt:lpstr>HASIL TAMPILAN FRONT END</vt:lpstr>
      <vt:lpstr>HASIL TAMPILAN BACK END</vt:lpstr>
      <vt:lpstr>TERIMA KASIH, SAMPAI JUMPA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TRAVELOKA</dc:title>
  <cp:lastModifiedBy>Riko Gimin Dwi Putra</cp:lastModifiedBy>
  <cp:revision>26</cp:revision>
  <dcterms:modified xsi:type="dcterms:W3CDTF">2022-01-07T04:46:11Z</dcterms:modified>
</cp:coreProperties>
</file>