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Masters/slideMaster3.xml" ContentType="application/vnd.openxmlformats-officedocument.presentationml.slideMaster+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notesMasters/notesMaster1.xml" ContentType="application/vnd.openxmlformats-officedocument.presentationml.notesMaster+xml"/>
  <Override PartName="/ppt/theme/theme4.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921" r:id="rId1"/>
    <p:sldMasterId id="2147483922" r:id="rId2"/>
    <p:sldMasterId id="2147483923" r:id="rId3"/>
  </p:sldMasterIdLst>
  <p:notesMasterIdLst>
    <p:notesMasterId r:id="rId4"/>
  </p:notesMasterIdLst>
  <p:sldIdLst>
    <p:sldId id="368" r:id="rId5"/>
    <p:sldId id="369" r:id="rId6"/>
    <p:sldId id="370" r:id="rId7"/>
    <p:sldId id="371" r:id="rId8"/>
    <p:sldId id="372" r:id="rId9"/>
    <p:sldId id="373" r:id="rId10"/>
    <p:sldId id="374" r:id="rId11"/>
    <p:sldId id="375" r:id="rId12"/>
    <p:sldId id="376" r:id="rId13"/>
    <p:sldId id="377" r:id="rId14"/>
    <p:sldId id="378" r:id="rId15"/>
    <p:sldId id="379" r:id="rId16"/>
    <p:sldId id="380" r:id="rId17"/>
    <p:sldId id="381" r:id="rId18"/>
    <p:sldId id="382" r:id="rId19"/>
  </p:sldIdLst>
  <p:sldSz type="screen16x9" cy="6858000" cx="12192000"/>
  <p:notesSz cx="7559675" cy="10691813"/>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slideViewPr>
    <p:cSldViewPr>
      <p:cViewPr>
        <p:scale>
          <a:sx n="0" d="0"/>
          <a:sy n="0" d="0"/>
        </p:scale>
        <p:origin x="0" y="0"/>
      </p:cViewPr>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CCBBA5-C2AC-4391-90F3-2DDDF9DE514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1E2FA46F-6162-4FB9-A2FE-9337A7FA19D6}">
      <dgm:prSet phldrT="[Text]"/>
      <dgm:spPr>
        <a:blipFill rotWithShape="0">
          <a:blip xmlns:r="http://schemas.openxmlformats.org/officeDocument/2006/relationships" r:embed="rId1"/>
          <a:stretch>
            <a:fillRect/>
          </a:stretch>
        </a:blipFill>
      </dgm:spPr>
      <dgm:t>
        <a:bodyPr/>
        <a:lstStyle/>
        <a:p>
          <a:endParaRPr lang="en-US" dirty="0"/>
        </a:p>
      </dgm:t>
    </dgm:pt>
    <dgm:pt modelId="{86C9992E-C5A1-4A46-BC3A-42BFDB2A14DE}" type="parTrans" cxnId="{9924DBB8-DC61-4015-A185-5CAA58F0A003}">
      <dgm:prSet/>
      <dgm:spPr/>
      <dgm:t>
        <a:bodyPr/>
        <a:lstStyle/>
        <a:p>
          <a:endParaRPr lang="en-US"/>
        </a:p>
      </dgm:t>
    </dgm:pt>
    <dgm:pt modelId="{682249B0-3D7D-43BE-AA11-10B25253D7F5}" type="sibTrans" cxnId="{9924DBB8-DC61-4015-A185-5CAA58F0A003}">
      <dgm:prSet/>
      <dgm:spPr/>
      <dgm:t>
        <a:bodyPr/>
        <a:lstStyle/>
        <a:p>
          <a:endParaRPr lang="en-US"/>
        </a:p>
      </dgm:t>
    </dgm:pt>
    <dgm:pt modelId="{F86620F2-F45E-4B02-8473-9DCF88A75894}">
      <dgm:prSet phldrT="[Text]" phldr="1"/>
      <dgm:spPr>
        <a:blipFill rotWithShape="0">
          <a:blip xmlns:r="http://schemas.openxmlformats.org/officeDocument/2006/relationships" r:embed="rId2"/>
          <a:stretch>
            <a:fillRect/>
          </a:stretch>
        </a:blipFill>
      </dgm:spPr>
      <dgm:t>
        <a:bodyPr/>
        <a:lstStyle/>
        <a:p>
          <a:endParaRPr lang="en-US" dirty="0"/>
        </a:p>
      </dgm:t>
    </dgm:pt>
    <dgm:pt modelId="{3FEEEDA4-FBF7-4782-B1D1-D1114290445D}" type="parTrans" cxnId="{4E08CF38-A842-4FE2-BFEF-5B31DE6C8D07}">
      <dgm:prSet/>
      <dgm:spPr/>
      <dgm:t>
        <a:bodyPr/>
        <a:lstStyle/>
        <a:p>
          <a:endParaRPr lang="en-US"/>
        </a:p>
      </dgm:t>
    </dgm:pt>
    <dgm:pt modelId="{D8C5F390-309E-47CD-8F8A-1D6022E8B156}" type="sibTrans" cxnId="{4E08CF38-A842-4FE2-BFEF-5B31DE6C8D07}">
      <dgm:prSet/>
      <dgm:spPr/>
      <dgm:t>
        <a:bodyPr/>
        <a:lstStyle/>
        <a:p>
          <a:endParaRPr lang="en-US"/>
        </a:p>
      </dgm:t>
    </dgm:pt>
    <dgm:pt modelId="{3B6013F5-4577-415E-BE87-FD41D00F24FD}">
      <dgm:prSet phldrT="[Text]"/>
      <dgm:spPr>
        <a:blipFill rotWithShape="0">
          <a:blip xmlns:r="http://schemas.openxmlformats.org/officeDocument/2006/relationships" r:embed="rId3"/>
          <a:stretch>
            <a:fillRect/>
          </a:stretch>
        </a:blipFill>
      </dgm:spPr>
      <dgm:t>
        <a:bodyPr/>
        <a:lstStyle/>
        <a:p>
          <a:endParaRPr lang="en-US" dirty="0"/>
        </a:p>
      </dgm:t>
    </dgm:pt>
    <dgm:pt modelId="{3663F64F-D1FC-4A48-8487-5E55684E7146}" type="parTrans" cxnId="{4128FCBC-D400-4FBE-B819-25E20A09F707}">
      <dgm:prSet/>
      <dgm:spPr/>
      <dgm:t>
        <a:bodyPr/>
        <a:lstStyle/>
        <a:p>
          <a:endParaRPr lang="en-US"/>
        </a:p>
      </dgm:t>
    </dgm:pt>
    <dgm:pt modelId="{0C266DB4-AE90-4A63-8A19-AC3105CF7AE2}" type="sibTrans" cxnId="{4128FCBC-D400-4FBE-B819-25E20A09F707}">
      <dgm:prSet/>
      <dgm:spPr/>
      <dgm:t>
        <a:bodyPr/>
        <a:lstStyle/>
        <a:p>
          <a:endParaRPr lang="en-US"/>
        </a:p>
      </dgm:t>
    </dgm:pt>
    <dgm:pt modelId="{13825AE6-240E-446E-9D61-6D0234F484F9}">
      <dgm:prSet phldrT="[Text]" phldr="1"/>
      <dgm:spPr>
        <a:blipFill rotWithShape="0">
          <a:blip xmlns:r="http://schemas.openxmlformats.org/officeDocument/2006/relationships" r:embed="rId4"/>
          <a:stretch>
            <a:fillRect/>
          </a:stretch>
        </a:blipFill>
      </dgm:spPr>
      <dgm:t>
        <a:bodyPr/>
        <a:lstStyle/>
        <a:p>
          <a:endParaRPr lang="en-US" dirty="0"/>
        </a:p>
      </dgm:t>
    </dgm:pt>
    <dgm:pt modelId="{B196D0CD-FDFF-4847-A7A3-7772A137AD15}" type="parTrans" cxnId="{9415FDD8-9C05-4A49-91A9-EFFEDBE00D1E}">
      <dgm:prSet/>
      <dgm:spPr/>
      <dgm:t>
        <a:bodyPr/>
        <a:lstStyle/>
        <a:p>
          <a:endParaRPr lang="en-US"/>
        </a:p>
      </dgm:t>
    </dgm:pt>
    <dgm:pt modelId="{71B275CB-2223-47E3-BE11-673664D23C40}" type="sibTrans" cxnId="{9415FDD8-9C05-4A49-91A9-EFFEDBE00D1E}">
      <dgm:prSet/>
      <dgm:spPr/>
      <dgm:t>
        <a:bodyPr/>
        <a:lstStyle/>
        <a:p>
          <a:endParaRPr lang="en-US"/>
        </a:p>
      </dgm:t>
    </dgm:pt>
    <dgm:pt modelId="{447C6A2B-C1B5-48B4-A843-EBF9C69C1258}">
      <dgm:prSet phldrT="[Text]"/>
      <dgm:spPr>
        <a:blipFill rotWithShape="0">
          <a:blip xmlns:r="http://schemas.openxmlformats.org/officeDocument/2006/relationships" r:embed="rId5"/>
          <a:stretch>
            <a:fillRect/>
          </a:stretch>
        </a:blipFill>
      </dgm:spPr>
      <dgm:t>
        <a:bodyPr/>
        <a:lstStyle/>
        <a:p>
          <a:endParaRPr lang="en-US" dirty="0"/>
        </a:p>
      </dgm:t>
    </dgm:pt>
    <dgm:pt modelId="{513FBFDA-AA82-4A51-BA92-A50F47BEC8AA}" type="parTrans" cxnId="{4B70FC9F-B251-45B5-BA01-F260E399179E}">
      <dgm:prSet/>
      <dgm:spPr/>
      <dgm:t>
        <a:bodyPr/>
        <a:lstStyle/>
        <a:p>
          <a:endParaRPr lang="en-US"/>
        </a:p>
      </dgm:t>
    </dgm:pt>
    <dgm:pt modelId="{2F6CD13D-5CA5-40EA-8403-EB7843D8D4DB}" type="sibTrans" cxnId="{4B70FC9F-B251-45B5-BA01-F260E399179E}">
      <dgm:prSet/>
      <dgm:spPr/>
      <dgm:t>
        <a:bodyPr/>
        <a:lstStyle/>
        <a:p>
          <a:endParaRPr lang="en-US"/>
        </a:p>
      </dgm:t>
    </dgm:pt>
    <dgm:pt modelId="{369F9712-B2CB-4C1A-A016-578A0F354C63}" type="pres">
      <dgm:prSet presAssocID="{2BCCBBA5-C2AC-4391-90F3-2DDDF9DE5143}" presName="diagram" presStyleCnt="0">
        <dgm:presLayoutVars>
          <dgm:dir/>
          <dgm:resizeHandles val="exact"/>
        </dgm:presLayoutVars>
      </dgm:prSet>
      <dgm:spPr/>
    </dgm:pt>
    <dgm:pt modelId="{8FB99CD4-C03C-4F1E-943A-6F07C3E95426}" type="pres">
      <dgm:prSet presAssocID="{1E2FA46F-6162-4FB9-A2FE-9337A7FA19D6}" presName="node" presStyleLbl="node1" presStyleIdx="0" presStyleCnt="5">
        <dgm:presLayoutVars>
          <dgm:bulletEnabled val="1"/>
        </dgm:presLayoutVars>
      </dgm:prSet>
      <dgm:spPr/>
    </dgm:pt>
    <dgm:pt modelId="{307E1D06-2DE4-4D82-9E8C-E74AC47E99AD}" type="pres">
      <dgm:prSet presAssocID="{682249B0-3D7D-43BE-AA11-10B25253D7F5}" presName="sibTrans" presStyleCnt="0"/>
      <dgm:spPr/>
    </dgm:pt>
    <dgm:pt modelId="{17502DD5-8E3A-457F-9466-F59A656A1233}" type="pres">
      <dgm:prSet presAssocID="{F86620F2-F45E-4B02-8473-9DCF88A75894}" presName="node" presStyleLbl="node1" presStyleIdx="1" presStyleCnt="5">
        <dgm:presLayoutVars>
          <dgm:bulletEnabled val="1"/>
        </dgm:presLayoutVars>
      </dgm:prSet>
      <dgm:spPr/>
    </dgm:pt>
    <dgm:pt modelId="{C324780D-25BB-458C-85AA-E7500665EC79}" type="pres">
      <dgm:prSet presAssocID="{D8C5F390-309E-47CD-8F8A-1D6022E8B156}" presName="sibTrans" presStyleCnt="0"/>
      <dgm:spPr/>
    </dgm:pt>
    <dgm:pt modelId="{F940DCC5-CEC1-4675-83F6-9C258102F6BE}" type="pres">
      <dgm:prSet presAssocID="{3B6013F5-4577-415E-BE87-FD41D00F24FD}" presName="node" presStyleLbl="node1" presStyleIdx="2" presStyleCnt="5" custLinFactNeighborX="-3248" custLinFactNeighborY="1354">
        <dgm:presLayoutVars>
          <dgm:bulletEnabled val="1"/>
        </dgm:presLayoutVars>
      </dgm:prSet>
      <dgm:spPr/>
    </dgm:pt>
    <dgm:pt modelId="{39C539EB-6740-4CFA-B29B-56F5757973AE}" type="pres">
      <dgm:prSet presAssocID="{0C266DB4-AE90-4A63-8A19-AC3105CF7AE2}" presName="sibTrans" presStyleCnt="0"/>
      <dgm:spPr/>
    </dgm:pt>
    <dgm:pt modelId="{AA8330D6-4A4C-4FE3-9441-C1775AEF1F98}" type="pres">
      <dgm:prSet presAssocID="{13825AE6-240E-446E-9D61-6D0234F484F9}" presName="node" presStyleLbl="node1" presStyleIdx="3" presStyleCnt="5">
        <dgm:presLayoutVars>
          <dgm:bulletEnabled val="1"/>
        </dgm:presLayoutVars>
      </dgm:prSet>
      <dgm:spPr/>
    </dgm:pt>
    <dgm:pt modelId="{0D9F5A7D-3C5D-45C3-9ACB-CB08FDFE462C}" type="pres">
      <dgm:prSet presAssocID="{71B275CB-2223-47E3-BE11-673664D23C40}" presName="sibTrans" presStyleCnt="0"/>
      <dgm:spPr/>
    </dgm:pt>
    <dgm:pt modelId="{38BD75D5-6C2F-4496-ADE0-4FF13E634494}" type="pres">
      <dgm:prSet presAssocID="{447C6A2B-C1B5-48B4-A843-EBF9C69C1258}" presName="node" presStyleLbl="node1" presStyleIdx="4" presStyleCnt="5">
        <dgm:presLayoutVars>
          <dgm:bulletEnabled val="1"/>
        </dgm:presLayoutVars>
      </dgm:prSet>
      <dgm:spPr/>
    </dgm:pt>
  </dgm:ptLst>
  <dgm:cxnLst>
    <dgm:cxn modelId="{A6F0E435-8FAE-4FF0-B964-F8ED5B5000FB}" type="presOf" srcId="{1E2FA46F-6162-4FB9-A2FE-9337A7FA19D6}" destId="{8FB99CD4-C03C-4F1E-943A-6F07C3E95426}" srcOrd="0" destOrd="0" presId="urn:microsoft.com/office/officeart/2005/8/layout/default"/>
    <dgm:cxn modelId="{4E08CF38-A842-4FE2-BFEF-5B31DE6C8D07}" srcId="{2BCCBBA5-C2AC-4391-90F3-2DDDF9DE5143}" destId="{F86620F2-F45E-4B02-8473-9DCF88A75894}" srcOrd="1" destOrd="0" parTransId="{3FEEEDA4-FBF7-4782-B1D1-D1114290445D}" sibTransId="{D8C5F390-309E-47CD-8F8A-1D6022E8B156}"/>
    <dgm:cxn modelId="{88589C77-1553-4CD1-97A1-4A7009CA0BD3}" type="presOf" srcId="{F86620F2-F45E-4B02-8473-9DCF88A75894}" destId="{17502DD5-8E3A-457F-9466-F59A656A1233}" srcOrd="0" destOrd="0" presId="urn:microsoft.com/office/officeart/2005/8/layout/default"/>
    <dgm:cxn modelId="{B3EFCA8A-98DF-4D82-B06C-FB4F8DA53F5B}" type="presOf" srcId="{13825AE6-240E-446E-9D61-6D0234F484F9}" destId="{AA8330D6-4A4C-4FE3-9441-C1775AEF1F98}" srcOrd="0" destOrd="0" presId="urn:microsoft.com/office/officeart/2005/8/layout/default"/>
    <dgm:cxn modelId="{B43C1294-9504-4013-9139-04710F7B09AB}" type="presOf" srcId="{447C6A2B-C1B5-48B4-A843-EBF9C69C1258}" destId="{38BD75D5-6C2F-4496-ADE0-4FF13E634494}" srcOrd="0" destOrd="0" presId="urn:microsoft.com/office/officeart/2005/8/layout/default"/>
    <dgm:cxn modelId="{4B70FC9F-B251-45B5-BA01-F260E399179E}" srcId="{2BCCBBA5-C2AC-4391-90F3-2DDDF9DE5143}" destId="{447C6A2B-C1B5-48B4-A843-EBF9C69C1258}" srcOrd="4" destOrd="0" parTransId="{513FBFDA-AA82-4A51-BA92-A50F47BEC8AA}" sibTransId="{2F6CD13D-5CA5-40EA-8403-EB7843D8D4DB}"/>
    <dgm:cxn modelId="{A7881EA3-C32E-49C4-B13D-5914662553B1}" type="presOf" srcId="{3B6013F5-4577-415E-BE87-FD41D00F24FD}" destId="{F940DCC5-CEC1-4675-83F6-9C258102F6BE}" srcOrd="0" destOrd="0" presId="urn:microsoft.com/office/officeart/2005/8/layout/default"/>
    <dgm:cxn modelId="{170028B3-4C00-45EE-8428-9D521CE4FA93}" type="presOf" srcId="{2BCCBBA5-C2AC-4391-90F3-2DDDF9DE5143}" destId="{369F9712-B2CB-4C1A-A016-578A0F354C63}" srcOrd="0" destOrd="0" presId="urn:microsoft.com/office/officeart/2005/8/layout/default"/>
    <dgm:cxn modelId="{9924DBB8-DC61-4015-A185-5CAA58F0A003}" srcId="{2BCCBBA5-C2AC-4391-90F3-2DDDF9DE5143}" destId="{1E2FA46F-6162-4FB9-A2FE-9337A7FA19D6}" srcOrd="0" destOrd="0" parTransId="{86C9992E-C5A1-4A46-BC3A-42BFDB2A14DE}" sibTransId="{682249B0-3D7D-43BE-AA11-10B25253D7F5}"/>
    <dgm:cxn modelId="{4128FCBC-D400-4FBE-B819-25E20A09F707}" srcId="{2BCCBBA5-C2AC-4391-90F3-2DDDF9DE5143}" destId="{3B6013F5-4577-415E-BE87-FD41D00F24FD}" srcOrd="2" destOrd="0" parTransId="{3663F64F-D1FC-4A48-8487-5E55684E7146}" sibTransId="{0C266DB4-AE90-4A63-8A19-AC3105CF7AE2}"/>
    <dgm:cxn modelId="{9415FDD8-9C05-4A49-91A9-EFFEDBE00D1E}" srcId="{2BCCBBA5-C2AC-4391-90F3-2DDDF9DE5143}" destId="{13825AE6-240E-446E-9D61-6D0234F484F9}" srcOrd="3" destOrd="0" parTransId="{B196D0CD-FDFF-4847-A7A3-7772A137AD15}" sibTransId="{71B275CB-2223-47E3-BE11-673664D23C40}"/>
    <dgm:cxn modelId="{6D5FA6B3-2802-4D9B-ABFC-77358F01D88A}" type="presParOf" srcId="{369F9712-B2CB-4C1A-A016-578A0F354C63}" destId="{8FB99CD4-C03C-4F1E-943A-6F07C3E95426}" srcOrd="0" destOrd="0" presId="urn:microsoft.com/office/officeart/2005/8/layout/default"/>
    <dgm:cxn modelId="{3C386A0B-F1BC-4069-BD24-5AC93D143343}" type="presParOf" srcId="{369F9712-B2CB-4C1A-A016-578A0F354C63}" destId="{307E1D06-2DE4-4D82-9E8C-E74AC47E99AD}" srcOrd="1" destOrd="0" presId="urn:microsoft.com/office/officeart/2005/8/layout/default"/>
    <dgm:cxn modelId="{EFD3FD26-21DA-48E5-8CAA-37A41C4CA128}" type="presParOf" srcId="{369F9712-B2CB-4C1A-A016-578A0F354C63}" destId="{17502DD5-8E3A-457F-9466-F59A656A1233}" srcOrd="2" destOrd="0" presId="urn:microsoft.com/office/officeart/2005/8/layout/default"/>
    <dgm:cxn modelId="{B1ADFE97-2678-4D4E-80CF-4967FDF4A37B}" type="presParOf" srcId="{369F9712-B2CB-4C1A-A016-578A0F354C63}" destId="{C324780D-25BB-458C-85AA-E7500665EC79}" srcOrd="3" destOrd="0" presId="urn:microsoft.com/office/officeart/2005/8/layout/default"/>
    <dgm:cxn modelId="{B599AEFF-75E2-4285-9FCF-903150907489}" type="presParOf" srcId="{369F9712-B2CB-4C1A-A016-578A0F354C63}" destId="{F940DCC5-CEC1-4675-83F6-9C258102F6BE}" srcOrd="4" destOrd="0" presId="urn:microsoft.com/office/officeart/2005/8/layout/default"/>
    <dgm:cxn modelId="{AA995830-B5EA-4B36-9322-58C01741354D}" type="presParOf" srcId="{369F9712-B2CB-4C1A-A016-578A0F354C63}" destId="{39C539EB-6740-4CFA-B29B-56F5757973AE}" srcOrd="5" destOrd="0" presId="urn:microsoft.com/office/officeart/2005/8/layout/default"/>
    <dgm:cxn modelId="{69C6BD98-1F0F-42B5-94E7-A9F8D95DD07F}" type="presParOf" srcId="{369F9712-B2CB-4C1A-A016-578A0F354C63}" destId="{AA8330D6-4A4C-4FE3-9441-C1775AEF1F98}" srcOrd="6" destOrd="0" presId="urn:microsoft.com/office/officeart/2005/8/layout/default"/>
    <dgm:cxn modelId="{995DA19D-2239-4A6A-AB7C-E38434605FA4}" type="presParOf" srcId="{369F9712-B2CB-4C1A-A016-578A0F354C63}" destId="{0D9F5A7D-3C5D-45C3-9ACB-CB08FDFE462C}" srcOrd="7" destOrd="0" presId="urn:microsoft.com/office/officeart/2005/8/layout/default"/>
    <dgm:cxn modelId="{F635219E-BAB9-48FC-84FB-B3BE1D1EC32E}" type="presParOf" srcId="{369F9712-B2CB-4C1A-A016-578A0F354C63}" destId="{38BD75D5-6C2F-4496-ADE0-4FF13E634494}" srcOrd="8" destOrd="0" presId="urn:microsoft.com/office/officeart/2005/8/layout/default"/>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B99CD4-C03C-4F1E-943A-6F07C3E95426}">
      <dsp:nvSpPr>
        <dsp:cNvPr id="0" name=""/>
        <dsp:cNvSpPr/>
      </dsp:nvSpPr>
      <dsp:spPr>
        <a:xfrm>
          <a:off x="0" y="96341"/>
          <a:ext cx="3446859" cy="2068115"/>
        </a:xfrm>
        <a:prstGeom prst="rect">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0" y="96341"/>
        <a:ext cx="3446859" cy="2068115"/>
      </dsp:txXfrm>
    </dsp:sp>
    <dsp:sp modelId="{17502DD5-8E3A-457F-9466-F59A656A1233}">
      <dsp:nvSpPr>
        <dsp:cNvPr id="0" name=""/>
        <dsp:cNvSpPr/>
      </dsp:nvSpPr>
      <dsp:spPr>
        <a:xfrm>
          <a:off x="3791545" y="96341"/>
          <a:ext cx="3446859" cy="2068115"/>
        </a:xfrm>
        <a:prstGeom prst="rect">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3791545" y="96341"/>
        <a:ext cx="3446859" cy="2068115"/>
      </dsp:txXfrm>
    </dsp:sp>
    <dsp:sp modelId="{F940DCC5-CEC1-4675-83F6-9C258102F6BE}">
      <dsp:nvSpPr>
        <dsp:cNvPr id="0" name=""/>
        <dsp:cNvSpPr/>
      </dsp:nvSpPr>
      <dsp:spPr>
        <a:xfrm>
          <a:off x="7471136" y="124343"/>
          <a:ext cx="3446859" cy="2068115"/>
        </a:xfrm>
        <a:prstGeom prst="rect">
          <a:avLst/>
        </a:prstGeom>
        <a:blipFill rotWithShape="0">
          <a:blip xmlns:r="http://schemas.openxmlformats.org/officeDocument/2006/relationships" r:embed="rId3"/>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7471136" y="124343"/>
        <a:ext cx="3446859" cy="2068115"/>
      </dsp:txXfrm>
    </dsp:sp>
    <dsp:sp modelId="{AA8330D6-4A4C-4FE3-9441-C1775AEF1F98}">
      <dsp:nvSpPr>
        <dsp:cNvPr id="0" name=""/>
        <dsp:cNvSpPr/>
      </dsp:nvSpPr>
      <dsp:spPr>
        <a:xfrm>
          <a:off x="1895772" y="2509142"/>
          <a:ext cx="3446859" cy="2068115"/>
        </a:xfrm>
        <a:prstGeom prst="rect">
          <a:avLst/>
        </a:prstGeom>
        <a:blipFill rotWithShape="0">
          <a:blip xmlns:r="http://schemas.openxmlformats.org/officeDocument/2006/relationships" r:embed="rId4"/>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1895772" y="2509142"/>
        <a:ext cx="3446859" cy="2068115"/>
      </dsp:txXfrm>
    </dsp:sp>
    <dsp:sp modelId="{38BD75D5-6C2F-4496-ADE0-4FF13E634494}">
      <dsp:nvSpPr>
        <dsp:cNvPr id="0" name=""/>
        <dsp:cNvSpPr/>
      </dsp:nvSpPr>
      <dsp:spPr>
        <a:xfrm>
          <a:off x="5687317" y="2509142"/>
          <a:ext cx="3446859" cy="2068115"/>
        </a:xfrm>
        <a:prstGeom prst="rect">
          <a:avLst/>
        </a:prstGeom>
        <a:blipFill rotWithShape="0">
          <a:blip xmlns:r="http://schemas.openxmlformats.org/officeDocument/2006/relationships" r:embed="rId5"/>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5687317" y="2509142"/>
        <a:ext cx="3446859" cy="206811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09" name=""/>
        <p:cNvGrpSpPr/>
        <p:nvPr/>
      </p:nvGrpSpPr>
      <p:grpSpPr>
        <a:xfrm>
          <a:off x="0" y="0"/>
          <a:ext cx="0" cy="0"/>
          <a:chOff x="0" y="0"/>
          <a:chExt cx="0" cy="0"/>
        </a:xfrm>
      </p:grpSpPr>
      <p:sp>
        <p:nvSpPr>
          <p:cNvPr id="104882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82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82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82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82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82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blank">
  <p:cSld name="Blank Slide">
    <p:spTree>
      <p:nvGrpSpPr>
        <p:cNvPr id="86" name=""/>
        <p:cNvGrpSpPr/>
        <p:nvPr/>
      </p:nvGrpSpPr>
      <p:grpSpPr>
        <a:xfrm>
          <a:off x="0" y="0"/>
          <a:ext cx="0" cy="0"/>
          <a:chOff x="0" y="0"/>
          <a:chExt cx="0" cy="0"/>
        </a:xfrm>
      </p:grpSpPr>
      <p:sp>
        <p:nvSpPr>
          <p:cNvPr id="1048685" name="PlaceHolder 1"/>
          <p:cNvSpPr>
            <a:spLocks noGrp="1"/>
          </p:cNvSpPr>
          <p:nvPr>
            <p:ph type="ftr" idx="2"/>
          </p:nvPr>
        </p:nvSpPr>
        <p:spPr/>
        <p:txBody>
          <a:bodyPr/>
          <a:p>
            <a:r>
              <a:t>Footer</a:t>
            </a:r>
          </a:p>
        </p:txBody>
      </p:sp>
      <p:sp>
        <p:nvSpPr>
          <p:cNvPr id="1048686" name="PlaceHolder 2"/>
          <p:cNvSpPr>
            <a:spLocks noGrp="1"/>
          </p:cNvSpPr>
          <p:nvPr>
            <p:ph type="sldNum" idx="3"/>
          </p:nvPr>
        </p:nvSpPr>
        <p:spPr/>
        <p:txBody>
          <a:bodyPr/>
          <a:p>
            <a:fld id="{4BE4516F-232F-4DA2-9C68-BD70BFA220FD}" type="slidenum">
              <a:t>‹#›</a:t>
            </a:fld>
          </a:p>
        </p:txBody>
      </p:sp>
      <p:sp>
        <p:nvSpPr>
          <p:cNvPr id="1048687" name="PlaceHolder 3"/>
          <p:cNvSpPr>
            <a:spLocks noGrp="1"/>
          </p:cNvSpPr>
          <p:nvPr>
            <p:ph type="dt" idx="1"/>
          </p:nvPr>
        </p:nvSpPr>
        <p:spPr/>
        <p:txBody>
          <a:body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objOverTx">
  <p:cSld name="Title, Content over Content">
    <p:spTree>
      <p:nvGrpSpPr>
        <p:cNvPr id="91" name=""/>
        <p:cNvGrpSpPr/>
        <p:nvPr/>
      </p:nvGrpSpPr>
      <p:grpSpPr>
        <a:xfrm>
          <a:off x="0" y="0"/>
          <a:ext cx="0" cy="0"/>
          <a:chOff x="0" y="0"/>
          <a:chExt cx="0" cy="0"/>
        </a:xfrm>
      </p:grpSpPr>
      <p:sp>
        <p:nvSpPr>
          <p:cNvPr id="1048717"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18" name="PlaceHolder 2"/>
          <p:cNvSpPr>
            <a:spLocks noGrp="1"/>
          </p:cNvSpPr>
          <p:nvPr>
            <p:ph/>
          </p:nvPr>
        </p:nvSpPr>
        <p:spPr>
          <a:xfrm>
            <a:off x="609480" y="160452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19" name="PlaceHolder 3"/>
          <p:cNvSpPr>
            <a:spLocks noGrp="1"/>
          </p:cNvSpPr>
          <p:nvPr>
            <p:ph/>
          </p:nvPr>
        </p:nvSpPr>
        <p:spPr>
          <a:xfrm>
            <a:off x="609480" y="368208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20" name="PlaceHolder 4"/>
          <p:cNvSpPr>
            <a:spLocks noGrp="1"/>
          </p:cNvSpPr>
          <p:nvPr>
            <p:ph type="ftr" idx="2"/>
          </p:nvPr>
        </p:nvSpPr>
        <p:spPr/>
        <p:txBody>
          <a:bodyPr/>
          <a:p>
            <a:r>
              <a:t>Footer</a:t>
            </a:r>
          </a:p>
        </p:txBody>
      </p:sp>
      <p:sp>
        <p:nvSpPr>
          <p:cNvPr id="1048721" name="PlaceHolder 5"/>
          <p:cNvSpPr>
            <a:spLocks noGrp="1"/>
          </p:cNvSpPr>
          <p:nvPr>
            <p:ph type="sldNum" idx="3"/>
          </p:nvPr>
        </p:nvSpPr>
        <p:spPr/>
        <p:txBody>
          <a:bodyPr/>
          <a:p>
            <a:fld id="{860991E0-F83B-46A0-A897-921995336486}" type="slidenum">
              <a:t>‹#›</a:t>
            </a:fld>
          </a:p>
        </p:txBody>
      </p:sp>
      <p:sp>
        <p:nvSpPr>
          <p:cNvPr id="1048722" name="PlaceHolder 6"/>
          <p:cNvSpPr>
            <a:spLocks noGrp="1"/>
          </p:cNvSpPr>
          <p:nvPr>
            <p:ph type="dt" idx="1"/>
          </p:nvPr>
        </p:nvSpPr>
        <p:spPr/>
        <p:txBody>
          <a:body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fourObj">
  <p:cSld name="Title, 4 Content">
    <p:spTree>
      <p:nvGrpSpPr>
        <p:cNvPr id="89" name=""/>
        <p:cNvGrpSpPr/>
        <p:nvPr/>
      </p:nvGrpSpPr>
      <p:grpSpPr>
        <a:xfrm>
          <a:off x="0" y="0"/>
          <a:ext cx="0" cy="0"/>
          <a:chOff x="0" y="0"/>
          <a:chExt cx="0" cy="0"/>
        </a:xfrm>
      </p:grpSpPr>
      <p:sp>
        <p:nvSpPr>
          <p:cNvPr id="1048702"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03"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04"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05" name="PlaceHolder 4"/>
          <p:cNvSpPr>
            <a:spLocks noGrp="1"/>
          </p:cNvSpPr>
          <p:nvPr>
            <p:ph/>
          </p:nvPr>
        </p:nvSpPr>
        <p:spPr>
          <a:xfrm>
            <a:off x="60948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06" name="PlaceHolder 5"/>
          <p:cNvSpPr>
            <a:spLocks noGrp="1"/>
          </p:cNvSpPr>
          <p:nvPr>
            <p:ph/>
          </p:nvPr>
        </p:nvSpPr>
        <p:spPr>
          <a:xfrm>
            <a:off x="623196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07" name="PlaceHolder 6"/>
          <p:cNvSpPr>
            <a:spLocks noGrp="1"/>
          </p:cNvSpPr>
          <p:nvPr>
            <p:ph type="ftr" idx="2"/>
          </p:nvPr>
        </p:nvSpPr>
        <p:spPr/>
        <p:txBody>
          <a:bodyPr/>
          <a:p>
            <a:r>
              <a:t>Footer</a:t>
            </a:r>
          </a:p>
        </p:txBody>
      </p:sp>
      <p:sp>
        <p:nvSpPr>
          <p:cNvPr id="1048708" name="PlaceHolder 7"/>
          <p:cNvSpPr>
            <a:spLocks noGrp="1"/>
          </p:cNvSpPr>
          <p:nvPr>
            <p:ph type="sldNum" idx="3"/>
          </p:nvPr>
        </p:nvSpPr>
        <p:spPr/>
        <p:txBody>
          <a:bodyPr/>
          <a:p>
            <a:fld id="{62D58403-B563-4E1C-A06B-B0C5DEF16224}" type="slidenum">
              <a:t>‹#›</a:t>
            </a:fld>
          </a:p>
        </p:txBody>
      </p:sp>
      <p:sp>
        <p:nvSpPr>
          <p:cNvPr id="1048709" name="PlaceHolder 8"/>
          <p:cNvSpPr>
            <a:spLocks noGrp="1"/>
          </p:cNvSpPr>
          <p:nvPr>
            <p:ph type="dt" idx="1"/>
          </p:nvPr>
        </p:nvSpPr>
        <p:spPr/>
        <p:txBody>
          <a:body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type="blank">
  <p:cSld name="Title, 6 Content">
    <p:spTree>
      <p:nvGrpSpPr>
        <p:cNvPr id="88" name=""/>
        <p:cNvGrpSpPr/>
        <p:nvPr/>
      </p:nvGrpSpPr>
      <p:grpSpPr>
        <a:xfrm>
          <a:off x="0" y="0"/>
          <a:ext cx="0" cy="0"/>
          <a:chOff x="0" y="0"/>
          <a:chExt cx="0" cy="0"/>
        </a:xfrm>
      </p:grpSpPr>
      <p:sp>
        <p:nvSpPr>
          <p:cNvPr id="1048692"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93" name="PlaceHolder 2"/>
          <p:cNvSpPr>
            <a:spLocks noGrp="1"/>
          </p:cNvSpPr>
          <p:nvPr>
            <p:ph/>
          </p:nvPr>
        </p:nvSpPr>
        <p:spPr>
          <a:xfrm>
            <a:off x="60948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94" name="PlaceHolder 3"/>
          <p:cNvSpPr>
            <a:spLocks noGrp="1"/>
          </p:cNvSpPr>
          <p:nvPr>
            <p:ph/>
          </p:nvPr>
        </p:nvSpPr>
        <p:spPr>
          <a:xfrm>
            <a:off x="431964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95" name="PlaceHolder 4"/>
          <p:cNvSpPr>
            <a:spLocks noGrp="1"/>
          </p:cNvSpPr>
          <p:nvPr>
            <p:ph/>
          </p:nvPr>
        </p:nvSpPr>
        <p:spPr>
          <a:xfrm>
            <a:off x="802980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96" name="PlaceHolder 5"/>
          <p:cNvSpPr>
            <a:spLocks noGrp="1"/>
          </p:cNvSpPr>
          <p:nvPr>
            <p:ph/>
          </p:nvPr>
        </p:nvSpPr>
        <p:spPr>
          <a:xfrm>
            <a:off x="60948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97" name="PlaceHolder 6"/>
          <p:cNvSpPr>
            <a:spLocks noGrp="1"/>
          </p:cNvSpPr>
          <p:nvPr>
            <p:ph/>
          </p:nvPr>
        </p:nvSpPr>
        <p:spPr>
          <a:xfrm>
            <a:off x="431964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98" name="PlaceHolder 7"/>
          <p:cNvSpPr>
            <a:spLocks noGrp="1"/>
          </p:cNvSpPr>
          <p:nvPr>
            <p:ph/>
          </p:nvPr>
        </p:nvSpPr>
        <p:spPr>
          <a:xfrm>
            <a:off x="802980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99" name="PlaceHolder 8"/>
          <p:cNvSpPr>
            <a:spLocks noGrp="1"/>
          </p:cNvSpPr>
          <p:nvPr>
            <p:ph type="ftr" idx="2"/>
          </p:nvPr>
        </p:nvSpPr>
        <p:spPr/>
        <p:txBody>
          <a:bodyPr/>
          <a:p>
            <a:r>
              <a:t>Footer</a:t>
            </a:r>
          </a:p>
        </p:txBody>
      </p:sp>
      <p:sp>
        <p:nvSpPr>
          <p:cNvPr id="1048700" name="PlaceHolder 9"/>
          <p:cNvSpPr>
            <a:spLocks noGrp="1"/>
          </p:cNvSpPr>
          <p:nvPr>
            <p:ph type="sldNum" idx="3"/>
          </p:nvPr>
        </p:nvSpPr>
        <p:spPr/>
        <p:txBody>
          <a:bodyPr/>
          <a:p>
            <a:fld id="{E7041EB9-6E88-431C-9AE0-D82C6C4D35BC}" type="slidenum">
              <a:t>‹#›</a:t>
            </a:fld>
          </a:p>
        </p:txBody>
      </p:sp>
      <p:sp>
        <p:nvSpPr>
          <p:cNvPr id="1048701" name="PlaceHolder 10"/>
          <p:cNvSpPr>
            <a:spLocks noGrp="1"/>
          </p:cNvSpPr>
          <p:nvPr>
            <p:ph type="dt" idx="1"/>
          </p:nvPr>
        </p:nvSpPr>
        <p:spPr/>
        <p:txBody>
          <a:body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blank">
  <p:cSld name="Blank Slide">
    <p:spTree>
      <p:nvGrpSpPr>
        <p:cNvPr id="46" name=""/>
        <p:cNvGrpSpPr/>
        <p:nvPr/>
      </p:nvGrpSpPr>
      <p:grpSpPr>
        <a:xfrm>
          <a:off x="0" y="0"/>
          <a:ext cx="0" cy="0"/>
          <a:chOff x="0" y="0"/>
          <a:chExt cx="0" cy="0"/>
        </a:xfrm>
      </p:grpSpPr>
      <p:sp>
        <p:nvSpPr>
          <p:cNvPr id="1048599" name="PlaceHolder 1"/>
          <p:cNvSpPr>
            <a:spLocks noGrp="1"/>
          </p:cNvSpPr>
          <p:nvPr>
            <p:ph type="dt" idx="4"/>
          </p:nvPr>
        </p:nvSpPr>
        <p:spPr/>
        <p:txBody>
          <a:body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tx">
  <p:cSld name="Title Slide">
    <p:spTree>
      <p:nvGrpSpPr>
        <p:cNvPr id="82" name=""/>
        <p:cNvGrpSpPr/>
        <p:nvPr/>
      </p:nvGrpSpPr>
      <p:grpSpPr>
        <a:xfrm>
          <a:off x="0" y="0"/>
          <a:ext cx="0" cy="0"/>
          <a:chOff x="0" y="0"/>
          <a:chExt cx="0" cy="0"/>
        </a:xfrm>
      </p:grpSpPr>
      <p:sp>
        <p:nvSpPr>
          <p:cNvPr id="1048671"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72" name="PlaceHolder 2"/>
          <p:cNvSpPr>
            <a:spLocks noGrp="1"/>
          </p:cNvSpPr>
          <p:nvPr>
            <p:ph type="subTitle"/>
          </p:nvPr>
        </p:nvSpPr>
        <p:spPr>
          <a:xfrm>
            <a:off x="609480" y="1604520"/>
            <a:ext cx="10972440" cy="3977280"/>
          </a:xfrm>
          <a:prstGeom prst="rect"/>
          <a:noFill/>
          <a:ln w="0">
            <a:noFill/>
          </a:ln>
        </p:spPr>
        <p:txBody>
          <a:bodyPr anchor="ctr" bIns="0" lIns="0" rIns="0" tIns="0">
            <a:noAutofit/>
          </a:bodyPr>
          <a:p>
            <a:pPr algn="ctr" indent="0">
              <a:buNone/>
            </a:pPr>
            <a:endParaRPr b="0" sz="3200" lang="en-IN" spc="-1" strike="noStrike">
              <a:solidFill>
                <a:srgbClr val="000000"/>
              </a:solidFill>
              <a:latin typeface="Arial"/>
            </a:endParaRPr>
          </a:p>
        </p:txBody>
      </p:sp>
      <p:sp>
        <p:nvSpPr>
          <p:cNvPr id="1048673" name="PlaceHolder 3"/>
          <p:cNvSpPr>
            <a:spLocks noGrp="1"/>
          </p:cNvSpPr>
          <p:nvPr>
            <p:ph type="dt" idx="4"/>
          </p:nvPr>
        </p:nvSpPr>
        <p:spPr/>
        <p:txBody>
          <a:body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obj">
  <p:cSld name="Title, Content">
    <p:spTree>
      <p:nvGrpSpPr>
        <p:cNvPr id="81" name=""/>
        <p:cNvGrpSpPr/>
        <p:nvPr/>
      </p:nvGrpSpPr>
      <p:grpSpPr>
        <a:xfrm>
          <a:off x="0" y="0"/>
          <a:ext cx="0" cy="0"/>
          <a:chOff x="0" y="0"/>
          <a:chExt cx="0" cy="0"/>
        </a:xfrm>
      </p:grpSpPr>
      <p:sp>
        <p:nvSpPr>
          <p:cNvPr id="1048668"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69" name="PlaceHolder 2"/>
          <p:cNvSpPr>
            <a:spLocks noGrp="1"/>
          </p:cNvSpPr>
          <p:nvPr>
            <p:ph/>
          </p:nvPr>
        </p:nvSpPr>
        <p:spPr>
          <a:xfrm>
            <a:off x="609480" y="1604520"/>
            <a:ext cx="1097244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70" name="PlaceHolder 3"/>
          <p:cNvSpPr>
            <a:spLocks noGrp="1"/>
          </p:cNvSpPr>
          <p:nvPr>
            <p:ph type="dt" idx="4"/>
          </p:nvPr>
        </p:nvSpPr>
        <p:spPr/>
        <p:txBody>
          <a:body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twoObj">
  <p:cSld name="Title, 2 Content">
    <p:spTree>
      <p:nvGrpSpPr>
        <p:cNvPr id="85" name=""/>
        <p:cNvGrpSpPr/>
        <p:nvPr/>
      </p:nvGrpSpPr>
      <p:grpSpPr>
        <a:xfrm>
          <a:off x="0" y="0"/>
          <a:ext cx="0" cy="0"/>
          <a:chOff x="0" y="0"/>
          <a:chExt cx="0" cy="0"/>
        </a:xfrm>
      </p:grpSpPr>
      <p:sp>
        <p:nvSpPr>
          <p:cNvPr id="1048681"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82" name="PlaceHolder 2"/>
          <p:cNvSpPr>
            <a:spLocks noGrp="1"/>
          </p:cNvSpPr>
          <p:nvPr>
            <p:ph/>
          </p:nvPr>
        </p:nvSpPr>
        <p:spPr>
          <a:xfrm>
            <a:off x="60948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83" name="PlaceHolder 3"/>
          <p:cNvSpPr>
            <a:spLocks noGrp="1"/>
          </p:cNvSpPr>
          <p:nvPr>
            <p:ph/>
          </p:nvPr>
        </p:nvSpPr>
        <p:spPr>
          <a:xfrm>
            <a:off x="623196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84" name="PlaceHolder 4"/>
          <p:cNvSpPr>
            <a:spLocks noGrp="1"/>
          </p:cNvSpPr>
          <p:nvPr>
            <p:ph type="dt" idx="4"/>
          </p:nvPr>
        </p:nvSpPr>
        <p:spPr/>
        <p:txBody>
          <a:body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84" name=""/>
        <p:cNvGrpSpPr/>
        <p:nvPr/>
      </p:nvGrpSpPr>
      <p:grpSpPr>
        <a:xfrm>
          <a:off x="0" y="0"/>
          <a:ext cx="0" cy="0"/>
          <a:chOff x="0" y="0"/>
          <a:chExt cx="0" cy="0"/>
        </a:xfrm>
      </p:grpSpPr>
      <p:sp>
        <p:nvSpPr>
          <p:cNvPr id="1048679"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80" name="PlaceHolder 2"/>
          <p:cNvSpPr>
            <a:spLocks noGrp="1"/>
          </p:cNvSpPr>
          <p:nvPr>
            <p:ph type="dt" idx="4"/>
          </p:nvPr>
        </p:nvSpPr>
        <p:spPr/>
        <p:txBody>
          <a:body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objOnly">
  <p:cSld name="Centered Text">
    <p:spTree>
      <p:nvGrpSpPr>
        <p:cNvPr id="75" name=""/>
        <p:cNvGrpSpPr/>
        <p:nvPr/>
      </p:nvGrpSpPr>
      <p:grpSpPr>
        <a:xfrm>
          <a:off x="0" y="0"/>
          <a:ext cx="0" cy="0"/>
          <a:chOff x="0" y="0"/>
          <a:chExt cx="0" cy="0"/>
        </a:xfrm>
      </p:grpSpPr>
      <p:sp>
        <p:nvSpPr>
          <p:cNvPr id="1048638" name="PlaceHolder 1"/>
          <p:cNvSpPr>
            <a:spLocks noGrp="1"/>
          </p:cNvSpPr>
          <p:nvPr>
            <p:ph type="subTitle"/>
          </p:nvPr>
        </p:nvSpPr>
        <p:spPr>
          <a:xfrm>
            <a:off x="576000" y="729720"/>
            <a:ext cx="11029320" cy="2744640"/>
          </a:xfrm>
          <a:prstGeom prst="rect"/>
          <a:noFill/>
          <a:ln w="0">
            <a:noFill/>
          </a:ln>
        </p:spPr>
        <p:txBody>
          <a:bodyPr anchor="ctr" bIns="0" lIns="0" rIns="0" tIns="0">
            <a:noAutofit/>
          </a:bodyPr>
          <a:p>
            <a:pPr algn="ctr"/>
            <a:endParaRPr b="0" sz="3200" lang="en-IN" spc="-1" strike="noStrike">
              <a:solidFill>
                <a:srgbClr val="000000"/>
              </a:solidFill>
              <a:latin typeface="Arial"/>
            </a:endParaRPr>
          </a:p>
        </p:txBody>
      </p:sp>
      <p:sp>
        <p:nvSpPr>
          <p:cNvPr id="1048639" name="PlaceHolder 2"/>
          <p:cNvSpPr>
            <a:spLocks noGrp="1"/>
          </p:cNvSpPr>
          <p:nvPr>
            <p:ph type="dt" idx="4"/>
          </p:nvPr>
        </p:nvSpPr>
        <p:spPr/>
        <p:txBody>
          <a:body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type="twoObjAndObj">
  <p:cSld name="Title, 2 Content and Content">
    <p:spTree>
      <p:nvGrpSpPr>
        <p:cNvPr id="83" name=""/>
        <p:cNvGrpSpPr/>
        <p:nvPr/>
      </p:nvGrpSpPr>
      <p:grpSpPr>
        <a:xfrm>
          <a:off x="0" y="0"/>
          <a:ext cx="0" cy="0"/>
          <a:chOff x="0" y="0"/>
          <a:chExt cx="0" cy="0"/>
        </a:xfrm>
      </p:grpSpPr>
      <p:sp>
        <p:nvSpPr>
          <p:cNvPr id="1048674"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75"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76" name="PlaceHolder 3"/>
          <p:cNvSpPr>
            <a:spLocks noGrp="1"/>
          </p:cNvSpPr>
          <p:nvPr>
            <p:ph/>
          </p:nvPr>
        </p:nvSpPr>
        <p:spPr>
          <a:xfrm>
            <a:off x="623196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77" name="PlaceHolder 4"/>
          <p:cNvSpPr>
            <a:spLocks noGrp="1"/>
          </p:cNvSpPr>
          <p:nvPr>
            <p:ph/>
          </p:nvPr>
        </p:nvSpPr>
        <p:spPr>
          <a:xfrm>
            <a:off x="60948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78" name="PlaceHolder 5"/>
          <p:cNvSpPr>
            <a:spLocks noGrp="1"/>
          </p:cNvSpPr>
          <p:nvPr>
            <p:ph type="dt" idx="4"/>
          </p:nvPr>
        </p:nvSpPr>
        <p:spPr/>
        <p:txBody>
          <a:body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tx">
  <p:cSld name="Title Slide">
    <p:spTree>
      <p:nvGrpSpPr>
        <p:cNvPr id="26" name=""/>
        <p:cNvGrpSpPr/>
        <p:nvPr/>
      </p:nvGrpSpPr>
      <p:grpSpPr>
        <a:xfrm>
          <a:off x="0" y="0"/>
          <a:ext cx="0" cy="0"/>
          <a:chOff x="0" y="0"/>
          <a:chExt cx="0" cy="0"/>
        </a:xfrm>
      </p:grpSpPr>
      <p:sp>
        <p:nvSpPr>
          <p:cNvPr id="1048585"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586" name="PlaceHolder 2"/>
          <p:cNvSpPr>
            <a:spLocks noGrp="1"/>
          </p:cNvSpPr>
          <p:nvPr>
            <p:ph type="subTitle"/>
          </p:nvPr>
        </p:nvSpPr>
        <p:spPr>
          <a:xfrm>
            <a:off x="609480" y="1604520"/>
            <a:ext cx="10972440" cy="3977280"/>
          </a:xfrm>
          <a:prstGeom prst="rect"/>
          <a:noFill/>
          <a:ln w="0">
            <a:noFill/>
          </a:ln>
        </p:spPr>
        <p:txBody>
          <a:bodyPr anchor="ctr" bIns="0" lIns="0" rIns="0" tIns="0">
            <a:noAutofit/>
          </a:bodyPr>
          <a:p>
            <a:pPr algn="ctr" indent="0">
              <a:buNone/>
            </a:pPr>
            <a:endParaRPr b="0" sz="3200" lang="en-IN" spc="-1" strike="noStrike">
              <a:solidFill>
                <a:srgbClr val="000000"/>
              </a:solidFill>
              <a:latin typeface="Arial"/>
            </a:endParaRPr>
          </a:p>
        </p:txBody>
      </p:sp>
      <p:sp>
        <p:nvSpPr>
          <p:cNvPr id="1048587" name="PlaceHolder 3"/>
          <p:cNvSpPr>
            <a:spLocks noGrp="1"/>
          </p:cNvSpPr>
          <p:nvPr>
            <p:ph type="ftr" idx="2"/>
          </p:nvPr>
        </p:nvSpPr>
        <p:spPr/>
        <p:txBody>
          <a:bodyPr/>
          <a:p>
            <a:r>
              <a:t>Footer</a:t>
            </a:r>
          </a:p>
        </p:txBody>
      </p:sp>
      <p:sp>
        <p:nvSpPr>
          <p:cNvPr id="1048588" name="PlaceHolder 4"/>
          <p:cNvSpPr>
            <a:spLocks noGrp="1"/>
          </p:cNvSpPr>
          <p:nvPr>
            <p:ph type="sldNum" idx="3"/>
          </p:nvPr>
        </p:nvSpPr>
        <p:spPr/>
        <p:txBody>
          <a:bodyPr/>
          <a:p>
            <a:fld id="{A1492BD6-7A91-4A94-9DEC-AF66FDF915AF}" type="slidenum">
              <a:t>‹#›</a:t>
            </a:fld>
          </a:p>
        </p:txBody>
      </p:sp>
      <p:sp>
        <p:nvSpPr>
          <p:cNvPr id="1048589" name="PlaceHolder 5"/>
          <p:cNvSpPr>
            <a:spLocks noGrp="1"/>
          </p:cNvSpPr>
          <p:nvPr>
            <p:ph type="dt" idx="1"/>
          </p:nvPr>
        </p:nvSpPr>
        <p:spPr/>
        <p:txBody>
          <a:body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type="objAndTwoObj">
  <p:cSld name="Title Content and 2 Content">
    <p:spTree>
      <p:nvGrpSpPr>
        <p:cNvPr id="78" name=""/>
        <p:cNvGrpSpPr/>
        <p:nvPr/>
      </p:nvGrpSpPr>
      <p:grpSpPr>
        <a:xfrm>
          <a:off x="0" y="0"/>
          <a:ext cx="0" cy="0"/>
          <a:chOff x="0" y="0"/>
          <a:chExt cx="0" cy="0"/>
        </a:xfrm>
      </p:grpSpPr>
      <p:sp>
        <p:nvSpPr>
          <p:cNvPr id="1048654"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55" name="PlaceHolder 2"/>
          <p:cNvSpPr>
            <a:spLocks noGrp="1"/>
          </p:cNvSpPr>
          <p:nvPr>
            <p:ph/>
          </p:nvPr>
        </p:nvSpPr>
        <p:spPr>
          <a:xfrm>
            <a:off x="60948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6"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7" name="PlaceHolder 4"/>
          <p:cNvSpPr>
            <a:spLocks noGrp="1"/>
          </p:cNvSpPr>
          <p:nvPr>
            <p:ph/>
          </p:nvPr>
        </p:nvSpPr>
        <p:spPr>
          <a:xfrm>
            <a:off x="623196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8" name="PlaceHolder 5"/>
          <p:cNvSpPr>
            <a:spLocks noGrp="1"/>
          </p:cNvSpPr>
          <p:nvPr>
            <p:ph type="dt" idx="4"/>
          </p:nvPr>
        </p:nvSpPr>
        <p:spPr/>
        <p:txBody>
          <a:body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type="twoObjOverTx">
  <p:cSld name="Title, 2 Content over Content">
    <p:spTree>
      <p:nvGrpSpPr>
        <p:cNvPr id="79" name=""/>
        <p:cNvGrpSpPr/>
        <p:nvPr/>
      </p:nvGrpSpPr>
      <p:grpSpPr>
        <a:xfrm>
          <a:off x="0" y="0"/>
          <a:ext cx="0" cy="0"/>
          <a:chOff x="0" y="0"/>
          <a:chExt cx="0" cy="0"/>
        </a:xfrm>
      </p:grpSpPr>
      <p:sp>
        <p:nvSpPr>
          <p:cNvPr id="1048659"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60"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61"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62" name="PlaceHolder 4"/>
          <p:cNvSpPr>
            <a:spLocks noGrp="1"/>
          </p:cNvSpPr>
          <p:nvPr>
            <p:ph/>
          </p:nvPr>
        </p:nvSpPr>
        <p:spPr>
          <a:xfrm>
            <a:off x="609480" y="368208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63" name="PlaceHolder 5"/>
          <p:cNvSpPr>
            <a:spLocks noGrp="1"/>
          </p:cNvSpPr>
          <p:nvPr>
            <p:ph type="dt" idx="4"/>
          </p:nvPr>
        </p:nvSpPr>
        <p:spPr/>
        <p:txBody>
          <a:body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type="objOverTx">
  <p:cSld name="Title, Content over Content">
    <p:spTree>
      <p:nvGrpSpPr>
        <p:cNvPr id="80" name=""/>
        <p:cNvGrpSpPr/>
        <p:nvPr/>
      </p:nvGrpSpPr>
      <p:grpSpPr>
        <a:xfrm>
          <a:off x="0" y="0"/>
          <a:ext cx="0" cy="0"/>
          <a:chOff x="0" y="0"/>
          <a:chExt cx="0" cy="0"/>
        </a:xfrm>
      </p:grpSpPr>
      <p:sp>
        <p:nvSpPr>
          <p:cNvPr id="1048664"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65" name="PlaceHolder 2"/>
          <p:cNvSpPr>
            <a:spLocks noGrp="1"/>
          </p:cNvSpPr>
          <p:nvPr>
            <p:ph/>
          </p:nvPr>
        </p:nvSpPr>
        <p:spPr>
          <a:xfrm>
            <a:off x="609480" y="160452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66" name="PlaceHolder 3"/>
          <p:cNvSpPr>
            <a:spLocks noGrp="1"/>
          </p:cNvSpPr>
          <p:nvPr>
            <p:ph/>
          </p:nvPr>
        </p:nvSpPr>
        <p:spPr>
          <a:xfrm>
            <a:off x="609480" y="368208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67" name="PlaceHolder 4"/>
          <p:cNvSpPr>
            <a:spLocks noGrp="1"/>
          </p:cNvSpPr>
          <p:nvPr>
            <p:ph type="dt" idx="4"/>
          </p:nvPr>
        </p:nvSpPr>
        <p:spPr/>
        <p:txBody>
          <a:body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type="fourObj">
  <p:cSld name="Title, 4 Content">
    <p:spTree>
      <p:nvGrpSpPr>
        <p:cNvPr id="77" name=""/>
        <p:cNvGrpSpPr/>
        <p:nvPr/>
      </p:nvGrpSpPr>
      <p:grpSpPr>
        <a:xfrm>
          <a:off x="0" y="0"/>
          <a:ext cx="0" cy="0"/>
          <a:chOff x="0" y="0"/>
          <a:chExt cx="0" cy="0"/>
        </a:xfrm>
      </p:grpSpPr>
      <p:sp>
        <p:nvSpPr>
          <p:cNvPr id="1048648"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49"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0"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1" name="PlaceHolder 4"/>
          <p:cNvSpPr>
            <a:spLocks noGrp="1"/>
          </p:cNvSpPr>
          <p:nvPr>
            <p:ph/>
          </p:nvPr>
        </p:nvSpPr>
        <p:spPr>
          <a:xfrm>
            <a:off x="60948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2" name="PlaceHolder 5"/>
          <p:cNvSpPr>
            <a:spLocks noGrp="1"/>
          </p:cNvSpPr>
          <p:nvPr>
            <p:ph/>
          </p:nvPr>
        </p:nvSpPr>
        <p:spPr>
          <a:xfrm>
            <a:off x="623196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3" name="PlaceHolder 6"/>
          <p:cNvSpPr>
            <a:spLocks noGrp="1"/>
          </p:cNvSpPr>
          <p:nvPr>
            <p:ph type="dt" idx="4"/>
          </p:nvPr>
        </p:nvSpPr>
        <p:spPr/>
        <p:txBody>
          <a:body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type="blank">
  <p:cSld name="Title, 6 Content">
    <p:spTree>
      <p:nvGrpSpPr>
        <p:cNvPr id="76" name=""/>
        <p:cNvGrpSpPr/>
        <p:nvPr/>
      </p:nvGrpSpPr>
      <p:grpSpPr>
        <a:xfrm>
          <a:off x="0" y="0"/>
          <a:ext cx="0" cy="0"/>
          <a:chOff x="0" y="0"/>
          <a:chExt cx="0" cy="0"/>
        </a:xfrm>
      </p:grpSpPr>
      <p:sp>
        <p:nvSpPr>
          <p:cNvPr id="1048640"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41" name="PlaceHolder 2"/>
          <p:cNvSpPr>
            <a:spLocks noGrp="1"/>
          </p:cNvSpPr>
          <p:nvPr>
            <p:ph/>
          </p:nvPr>
        </p:nvSpPr>
        <p:spPr>
          <a:xfrm>
            <a:off x="60948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42" name="PlaceHolder 3"/>
          <p:cNvSpPr>
            <a:spLocks noGrp="1"/>
          </p:cNvSpPr>
          <p:nvPr>
            <p:ph/>
          </p:nvPr>
        </p:nvSpPr>
        <p:spPr>
          <a:xfrm>
            <a:off x="431964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43" name="PlaceHolder 4"/>
          <p:cNvSpPr>
            <a:spLocks noGrp="1"/>
          </p:cNvSpPr>
          <p:nvPr>
            <p:ph/>
          </p:nvPr>
        </p:nvSpPr>
        <p:spPr>
          <a:xfrm>
            <a:off x="802980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44" name="PlaceHolder 5"/>
          <p:cNvSpPr>
            <a:spLocks noGrp="1"/>
          </p:cNvSpPr>
          <p:nvPr>
            <p:ph/>
          </p:nvPr>
        </p:nvSpPr>
        <p:spPr>
          <a:xfrm>
            <a:off x="60948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45" name="PlaceHolder 6"/>
          <p:cNvSpPr>
            <a:spLocks noGrp="1"/>
          </p:cNvSpPr>
          <p:nvPr>
            <p:ph/>
          </p:nvPr>
        </p:nvSpPr>
        <p:spPr>
          <a:xfrm>
            <a:off x="431964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46" name="PlaceHolder 7"/>
          <p:cNvSpPr>
            <a:spLocks noGrp="1"/>
          </p:cNvSpPr>
          <p:nvPr>
            <p:ph/>
          </p:nvPr>
        </p:nvSpPr>
        <p:spPr>
          <a:xfrm>
            <a:off x="802980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47" name="PlaceHolder 8"/>
          <p:cNvSpPr>
            <a:spLocks noGrp="1"/>
          </p:cNvSpPr>
          <p:nvPr>
            <p:ph type="dt" idx="4"/>
          </p:nvPr>
        </p:nvSpPr>
        <p:spPr/>
        <p:txBody>
          <a:body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type="blank">
  <p:cSld name="Blank Slide">
    <p:spTree>
      <p:nvGrpSpPr>
        <p:cNvPr id="98" name=""/>
        <p:cNvGrpSpPr/>
        <p:nvPr/>
      </p:nvGrpSpPr>
      <p:grpSpPr>
        <a:xfrm>
          <a:off x="0" y="0"/>
          <a:ext cx="0" cy="0"/>
          <a:chOff x="0" y="0"/>
          <a:chExt cx="0" cy="0"/>
        </a:xfrm>
      </p:grpSpPr>
      <p:sp>
        <p:nvSpPr>
          <p:cNvPr id="1048759" name="PlaceHolder 1"/>
          <p:cNvSpPr>
            <a:spLocks noGrp="1"/>
          </p:cNvSpPr>
          <p:nvPr>
            <p:ph type="ftr" idx="6"/>
          </p:nvPr>
        </p:nvSpPr>
        <p:spPr/>
        <p:txBody>
          <a:bodyPr/>
          <a:p>
            <a:r>
              <a:t>Footer</a:t>
            </a:r>
          </a:p>
        </p:txBody>
      </p:sp>
      <p:sp>
        <p:nvSpPr>
          <p:cNvPr id="1048760" name="PlaceHolder 2"/>
          <p:cNvSpPr>
            <a:spLocks noGrp="1"/>
          </p:cNvSpPr>
          <p:nvPr>
            <p:ph type="sldNum" idx="7"/>
          </p:nvPr>
        </p:nvSpPr>
        <p:spPr/>
        <p:txBody>
          <a:bodyPr/>
          <a:p>
            <a:fld id="{9FD52550-0A54-4ECD-98E8-73D20154D5E6}" type="slidenum">
              <a:t>‹#›</a:t>
            </a:fld>
          </a:p>
        </p:txBody>
      </p:sp>
      <p:sp>
        <p:nvSpPr>
          <p:cNvPr id="1048761" name="PlaceHolder 3"/>
          <p:cNvSpPr>
            <a:spLocks noGrp="1"/>
          </p:cNvSpPr>
          <p:nvPr>
            <p:ph type="dt" idx="5"/>
          </p:nvPr>
        </p:nvSpPr>
        <p:spPr/>
        <p:txBody>
          <a:body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type="tx">
  <p:cSld name="Title Slide">
    <p:spTree>
      <p:nvGrpSpPr>
        <p:cNvPr id="105" name=""/>
        <p:cNvGrpSpPr/>
        <p:nvPr/>
      </p:nvGrpSpPr>
      <p:grpSpPr>
        <a:xfrm>
          <a:off x="0" y="0"/>
          <a:ext cx="0" cy="0"/>
          <a:chOff x="0" y="0"/>
          <a:chExt cx="0" cy="0"/>
        </a:xfrm>
      </p:grpSpPr>
      <p:sp>
        <p:nvSpPr>
          <p:cNvPr id="1048805"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806" name="PlaceHolder 2"/>
          <p:cNvSpPr>
            <a:spLocks noGrp="1"/>
          </p:cNvSpPr>
          <p:nvPr>
            <p:ph type="subTitle"/>
          </p:nvPr>
        </p:nvSpPr>
        <p:spPr>
          <a:xfrm>
            <a:off x="609480" y="1604520"/>
            <a:ext cx="10972440" cy="3977280"/>
          </a:xfrm>
          <a:prstGeom prst="rect"/>
          <a:noFill/>
          <a:ln w="0">
            <a:noFill/>
          </a:ln>
        </p:spPr>
        <p:txBody>
          <a:bodyPr anchor="ctr" bIns="0" lIns="0" rIns="0" tIns="0">
            <a:noAutofit/>
          </a:bodyPr>
          <a:p>
            <a:pPr algn="ctr" indent="0">
              <a:buNone/>
            </a:pPr>
            <a:endParaRPr b="0" sz="3200" lang="en-IN" spc="-1" strike="noStrike">
              <a:solidFill>
                <a:srgbClr val="000000"/>
              </a:solidFill>
              <a:latin typeface="Arial"/>
            </a:endParaRPr>
          </a:p>
        </p:txBody>
      </p:sp>
      <p:sp>
        <p:nvSpPr>
          <p:cNvPr id="1048807" name="PlaceHolder 3"/>
          <p:cNvSpPr>
            <a:spLocks noGrp="1"/>
          </p:cNvSpPr>
          <p:nvPr>
            <p:ph type="ftr" idx="6"/>
          </p:nvPr>
        </p:nvSpPr>
        <p:spPr/>
        <p:txBody>
          <a:bodyPr/>
          <a:p>
            <a:r>
              <a:t>Footer</a:t>
            </a:r>
          </a:p>
        </p:txBody>
      </p:sp>
      <p:sp>
        <p:nvSpPr>
          <p:cNvPr id="1048808" name="PlaceHolder 4"/>
          <p:cNvSpPr>
            <a:spLocks noGrp="1"/>
          </p:cNvSpPr>
          <p:nvPr>
            <p:ph type="sldNum" idx="7"/>
          </p:nvPr>
        </p:nvSpPr>
        <p:spPr/>
        <p:txBody>
          <a:bodyPr/>
          <a:p>
            <a:fld id="{F48EB131-5C42-48A7-80D7-1FDF53125CAD}" type="slidenum">
              <a:t>‹#›</a:t>
            </a:fld>
          </a:p>
        </p:txBody>
      </p:sp>
      <p:sp>
        <p:nvSpPr>
          <p:cNvPr id="1048809" name="PlaceHolder 5"/>
          <p:cNvSpPr>
            <a:spLocks noGrp="1"/>
          </p:cNvSpPr>
          <p:nvPr>
            <p:ph type="dt" idx="5"/>
          </p:nvPr>
        </p:nvSpPr>
        <p:spPr/>
        <p:txBody>
          <a:body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type="obj">
  <p:cSld name="Title, Content">
    <p:spTree>
      <p:nvGrpSpPr>
        <p:cNvPr id="102" name=""/>
        <p:cNvGrpSpPr/>
        <p:nvPr/>
      </p:nvGrpSpPr>
      <p:grpSpPr>
        <a:xfrm>
          <a:off x="0" y="0"/>
          <a:ext cx="0" cy="0"/>
          <a:chOff x="0" y="0"/>
          <a:chExt cx="0" cy="0"/>
        </a:xfrm>
      </p:grpSpPr>
      <p:sp>
        <p:nvSpPr>
          <p:cNvPr id="1048787"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88" name="PlaceHolder 2"/>
          <p:cNvSpPr>
            <a:spLocks noGrp="1"/>
          </p:cNvSpPr>
          <p:nvPr>
            <p:ph/>
          </p:nvPr>
        </p:nvSpPr>
        <p:spPr>
          <a:xfrm>
            <a:off x="609480" y="1604520"/>
            <a:ext cx="1097244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89" name="PlaceHolder 3"/>
          <p:cNvSpPr>
            <a:spLocks noGrp="1"/>
          </p:cNvSpPr>
          <p:nvPr>
            <p:ph type="ftr" idx="6"/>
          </p:nvPr>
        </p:nvSpPr>
        <p:spPr/>
        <p:txBody>
          <a:bodyPr/>
          <a:p>
            <a:r>
              <a:t>Footer</a:t>
            </a:r>
          </a:p>
        </p:txBody>
      </p:sp>
      <p:sp>
        <p:nvSpPr>
          <p:cNvPr id="1048790" name="PlaceHolder 4"/>
          <p:cNvSpPr>
            <a:spLocks noGrp="1"/>
          </p:cNvSpPr>
          <p:nvPr>
            <p:ph type="sldNum" idx="7"/>
          </p:nvPr>
        </p:nvSpPr>
        <p:spPr/>
        <p:txBody>
          <a:bodyPr/>
          <a:p>
            <a:fld id="{2D75605B-1F95-486F-97DF-C573FF171FAF}" type="slidenum">
              <a:t>‹#›</a:t>
            </a:fld>
          </a:p>
        </p:txBody>
      </p:sp>
      <p:sp>
        <p:nvSpPr>
          <p:cNvPr id="1048791" name="PlaceHolder 5"/>
          <p:cNvSpPr>
            <a:spLocks noGrp="1"/>
          </p:cNvSpPr>
          <p:nvPr>
            <p:ph type="dt" idx="5"/>
          </p:nvPr>
        </p:nvSpPr>
        <p:spPr/>
        <p:txBody>
          <a:body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type="twoObj">
  <p:cSld name="Title, 2 Content">
    <p:spTree>
      <p:nvGrpSpPr>
        <p:cNvPr id="106" name=""/>
        <p:cNvGrpSpPr/>
        <p:nvPr/>
      </p:nvGrpSpPr>
      <p:grpSpPr>
        <a:xfrm>
          <a:off x="0" y="0"/>
          <a:ext cx="0" cy="0"/>
          <a:chOff x="0" y="0"/>
          <a:chExt cx="0" cy="0"/>
        </a:xfrm>
      </p:grpSpPr>
      <p:sp>
        <p:nvSpPr>
          <p:cNvPr id="1048810"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811" name="PlaceHolder 2"/>
          <p:cNvSpPr>
            <a:spLocks noGrp="1"/>
          </p:cNvSpPr>
          <p:nvPr>
            <p:ph/>
          </p:nvPr>
        </p:nvSpPr>
        <p:spPr>
          <a:xfrm>
            <a:off x="60948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812" name="PlaceHolder 3"/>
          <p:cNvSpPr>
            <a:spLocks noGrp="1"/>
          </p:cNvSpPr>
          <p:nvPr>
            <p:ph/>
          </p:nvPr>
        </p:nvSpPr>
        <p:spPr>
          <a:xfrm>
            <a:off x="623196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813" name="PlaceHolder 4"/>
          <p:cNvSpPr>
            <a:spLocks noGrp="1"/>
          </p:cNvSpPr>
          <p:nvPr>
            <p:ph type="ftr" idx="6"/>
          </p:nvPr>
        </p:nvSpPr>
        <p:spPr/>
        <p:txBody>
          <a:bodyPr/>
          <a:p>
            <a:r>
              <a:t>Footer</a:t>
            </a:r>
          </a:p>
        </p:txBody>
      </p:sp>
      <p:sp>
        <p:nvSpPr>
          <p:cNvPr id="1048814" name="PlaceHolder 5"/>
          <p:cNvSpPr>
            <a:spLocks noGrp="1"/>
          </p:cNvSpPr>
          <p:nvPr>
            <p:ph type="sldNum" idx="7"/>
          </p:nvPr>
        </p:nvSpPr>
        <p:spPr/>
        <p:txBody>
          <a:bodyPr/>
          <a:p>
            <a:fld id="{063E2A27-59D7-4E7B-A464-DFBC813116CC}" type="slidenum">
              <a:t>‹#›</a:t>
            </a:fld>
          </a:p>
        </p:txBody>
      </p:sp>
      <p:sp>
        <p:nvSpPr>
          <p:cNvPr id="1048815" name="PlaceHolder 6"/>
          <p:cNvSpPr>
            <a:spLocks noGrp="1"/>
          </p:cNvSpPr>
          <p:nvPr>
            <p:ph type="dt" idx="5"/>
          </p:nvPr>
        </p:nvSpPr>
        <p:spPr/>
        <p:txBody>
          <a:body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3" name=""/>
        <p:cNvGrpSpPr/>
        <p:nvPr/>
      </p:nvGrpSpPr>
      <p:grpSpPr>
        <a:xfrm>
          <a:off x="0" y="0"/>
          <a:ext cx="0" cy="0"/>
          <a:chOff x="0" y="0"/>
          <a:chExt cx="0" cy="0"/>
        </a:xfrm>
      </p:grpSpPr>
      <p:sp>
        <p:nvSpPr>
          <p:cNvPr id="1048633"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34" name="PlaceHolder 2"/>
          <p:cNvSpPr>
            <a:spLocks noGrp="1"/>
          </p:cNvSpPr>
          <p:nvPr>
            <p:ph type="ftr" idx="6"/>
          </p:nvPr>
        </p:nvSpPr>
        <p:spPr/>
        <p:txBody>
          <a:bodyPr/>
          <a:p>
            <a:r>
              <a:t>Footer</a:t>
            </a:r>
          </a:p>
        </p:txBody>
      </p:sp>
      <p:sp>
        <p:nvSpPr>
          <p:cNvPr id="1048635" name="PlaceHolder 3"/>
          <p:cNvSpPr>
            <a:spLocks noGrp="1"/>
          </p:cNvSpPr>
          <p:nvPr>
            <p:ph type="sldNum" idx="7"/>
          </p:nvPr>
        </p:nvSpPr>
        <p:spPr/>
        <p:txBody>
          <a:bodyPr/>
          <a:p>
            <a:fld id="{EE842ECF-AB7A-48EB-A4E5-6F9434D45193}" type="slidenum">
              <a:t>‹#›</a:t>
            </a:fld>
          </a:p>
        </p:txBody>
      </p:sp>
      <p:sp>
        <p:nvSpPr>
          <p:cNvPr id="1048636" name="PlaceHolder 4"/>
          <p:cNvSpPr>
            <a:spLocks noGrp="1"/>
          </p:cNvSpPr>
          <p:nvPr>
            <p:ph type="dt" idx="5"/>
          </p:nvPr>
        </p:nvSpPr>
        <p:spPr/>
        <p:txBody>
          <a:body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itle, Content">
    <p:spTree>
      <p:nvGrpSpPr>
        <p:cNvPr id="92" name=""/>
        <p:cNvGrpSpPr/>
        <p:nvPr/>
      </p:nvGrpSpPr>
      <p:grpSpPr>
        <a:xfrm>
          <a:off x="0" y="0"/>
          <a:ext cx="0" cy="0"/>
          <a:chOff x="0" y="0"/>
          <a:chExt cx="0" cy="0"/>
        </a:xfrm>
      </p:grpSpPr>
      <p:sp>
        <p:nvSpPr>
          <p:cNvPr id="1048723"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24" name="PlaceHolder 2"/>
          <p:cNvSpPr>
            <a:spLocks noGrp="1"/>
          </p:cNvSpPr>
          <p:nvPr>
            <p:ph/>
          </p:nvPr>
        </p:nvSpPr>
        <p:spPr>
          <a:xfrm>
            <a:off x="609480" y="1604520"/>
            <a:ext cx="1097244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25" name="PlaceHolder 3"/>
          <p:cNvSpPr>
            <a:spLocks noGrp="1"/>
          </p:cNvSpPr>
          <p:nvPr>
            <p:ph type="ftr" idx="2"/>
          </p:nvPr>
        </p:nvSpPr>
        <p:spPr/>
        <p:txBody>
          <a:bodyPr/>
          <a:p>
            <a:r>
              <a:t>Footer</a:t>
            </a:r>
          </a:p>
        </p:txBody>
      </p:sp>
      <p:sp>
        <p:nvSpPr>
          <p:cNvPr id="1048726" name="PlaceHolder 4"/>
          <p:cNvSpPr>
            <a:spLocks noGrp="1"/>
          </p:cNvSpPr>
          <p:nvPr>
            <p:ph type="sldNum" idx="3"/>
          </p:nvPr>
        </p:nvSpPr>
        <p:spPr/>
        <p:txBody>
          <a:bodyPr/>
          <a:p>
            <a:fld id="{1E2A039B-FF28-4E08-8DF0-AB913DF503E7}" type="slidenum">
              <a:t>‹#›</a:t>
            </a:fld>
          </a:p>
        </p:txBody>
      </p:sp>
      <p:sp>
        <p:nvSpPr>
          <p:cNvPr id="1048727" name="PlaceHolder 5"/>
          <p:cNvSpPr>
            <a:spLocks noGrp="1"/>
          </p:cNvSpPr>
          <p:nvPr>
            <p:ph type="dt" idx="1"/>
          </p:nvPr>
        </p:nvSpPr>
        <p:spPr/>
        <p:txBody>
          <a:body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type="objOnly">
  <p:cSld name="Centered Text">
    <p:spTree>
      <p:nvGrpSpPr>
        <p:cNvPr id="107" name=""/>
        <p:cNvGrpSpPr/>
        <p:nvPr/>
      </p:nvGrpSpPr>
      <p:grpSpPr>
        <a:xfrm>
          <a:off x="0" y="0"/>
          <a:ext cx="0" cy="0"/>
          <a:chOff x="0" y="0"/>
          <a:chExt cx="0" cy="0"/>
        </a:xfrm>
      </p:grpSpPr>
      <p:sp>
        <p:nvSpPr>
          <p:cNvPr id="1048816" name="PlaceHolder 1"/>
          <p:cNvSpPr>
            <a:spLocks noGrp="1"/>
          </p:cNvSpPr>
          <p:nvPr>
            <p:ph type="subTitle"/>
          </p:nvPr>
        </p:nvSpPr>
        <p:spPr>
          <a:xfrm>
            <a:off x="576000" y="729720"/>
            <a:ext cx="11029320" cy="2744640"/>
          </a:xfrm>
          <a:prstGeom prst="rect"/>
          <a:noFill/>
          <a:ln w="0">
            <a:noFill/>
          </a:ln>
        </p:spPr>
        <p:txBody>
          <a:bodyPr anchor="ctr" bIns="0" lIns="0" rIns="0" tIns="0">
            <a:noAutofit/>
          </a:bodyPr>
          <a:p>
            <a:pPr algn="ctr"/>
            <a:endParaRPr b="0" sz="3200" lang="en-IN" spc="-1" strike="noStrike">
              <a:solidFill>
                <a:srgbClr val="000000"/>
              </a:solidFill>
              <a:latin typeface="Arial"/>
            </a:endParaRPr>
          </a:p>
        </p:txBody>
      </p:sp>
      <p:sp>
        <p:nvSpPr>
          <p:cNvPr id="1048817" name="PlaceHolder 2"/>
          <p:cNvSpPr>
            <a:spLocks noGrp="1"/>
          </p:cNvSpPr>
          <p:nvPr>
            <p:ph type="ftr" idx="6"/>
          </p:nvPr>
        </p:nvSpPr>
        <p:spPr/>
        <p:txBody>
          <a:bodyPr/>
          <a:p>
            <a:r>
              <a:t>Footer</a:t>
            </a:r>
          </a:p>
        </p:txBody>
      </p:sp>
      <p:sp>
        <p:nvSpPr>
          <p:cNvPr id="1048818" name="PlaceHolder 3"/>
          <p:cNvSpPr>
            <a:spLocks noGrp="1"/>
          </p:cNvSpPr>
          <p:nvPr>
            <p:ph type="sldNum" idx="7"/>
          </p:nvPr>
        </p:nvSpPr>
        <p:spPr/>
        <p:txBody>
          <a:bodyPr/>
          <a:p>
            <a:fld id="{5E45C1D7-2C9E-4752-A0CF-4AE475BD3C99}" type="slidenum">
              <a:t>‹#›</a:t>
            </a:fld>
          </a:p>
        </p:txBody>
      </p:sp>
      <p:sp>
        <p:nvSpPr>
          <p:cNvPr id="1048819" name="PlaceHolder 4"/>
          <p:cNvSpPr>
            <a:spLocks noGrp="1"/>
          </p:cNvSpPr>
          <p:nvPr>
            <p:ph type="dt" idx="5"/>
          </p:nvPr>
        </p:nvSpPr>
        <p:spPr/>
        <p:txBody>
          <a:body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type="twoObjAndObj">
  <p:cSld name="Title, 2 Content and Content">
    <p:spTree>
      <p:nvGrpSpPr>
        <p:cNvPr id="97" name=""/>
        <p:cNvGrpSpPr/>
        <p:nvPr/>
      </p:nvGrpSpPr>
      <p:grpSpPr>
        <a:xfrm>
          <a:off x="0" y="0"/>
          <a:ext cx="0" cy="0"/>
          <a:chOff x="0" y="0"/>
          <a:chExt cx="0" cy="0"/>
        </a:xfrm>
      </p:grpSpPr>
      <p:sp>
        <p:nvSpPr>
          <p:cNvPr id="1048752"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53"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54" name="PlaceHolder 3"/>
          <p:cNvSpPr>
            <a:spLocks noGrp="1"/>
          </p:cNvSpPr>
          <p:nvPr>
            <p:ph/>
          </p:nvPr>
        </p:nvSpPr>
        <p:spPr>
          <a:xfrm>
            <a:off x="623196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55" name="PlaceHolder 4"/>
          <p:cNvSpPr>
            <a:spLocks noGrp="1"/>
          </p:cNvSpPr>
          <p:nvPr>
            <p:ph/>
          </p:nvPr>
        </p:nvSpPr>
        <p:spPr>
          <a:xfrm>
            <a:off x="60948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56" name="PlaceHolder 5"/>
          <p:cNvSpPr>
            <a:spLocks noGrp="1"/>
          </p:cNvSpPr>
          <p:nvPr>
            <p:ph type="ftr" idx="6"/>
          </p:nvPr>
        </p:nvSpPr>
        <p:spPr/>
        <p:txBody>
          <a:bodyPr/>
          <a:p>
            <a:r>
              <a:t>Footer</a:t>
            </a:r>
          </a:p>
        </p:txBody>
      </p:sp>
      <p:sp>
        <p:nvSpPr>
          <p:cNvPr id="1048757" name="PlaceHolder 6"/>
          <p:cNvSpPr>
            <a:spLocks noGrp="1"/>
          </p:cNvSpPr>
          <p:nvPr>
            <p:ph type="sldNum" idx="7"/>
          </p:nvPr>
        </p:nvSpPr>
        <p:spPr/>
        <p:txBody>
          <a:bodyPr/>
          <a:p>
            <a:fld id="{49F56873-88F4-4BFC-983D-1C75409C0029}" type="slidenum">
              <a:t>‹#›</a:t>
            </a:fld>
          </a:p>
        </p:txBody>
      </p:sp>
      <p:sp>
        <p:nvSpPr>
          <p:cNvPr id="1048758" name="PlaceHolder 7"/>
          <p:cNvSpPr>
            <a:spLocks noGrp="1"/>
          </p:cNvSpPr>
          <p:nvPr>
            <p:ph type="dt" idx="5"/>
          </p:nvPr>
        </p:nvSpPr>
        <p:spPr/>
        <p:txBody>
          <a:body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type="objAndTwoObj">
  <p:cSld name="Title Content and 2 Content">
    <p:spTree>
      <p:nvGrpSpPr>
        <p:cNvPr id="99" name=""/>
        <p:cNvGrpSpPr/>
        <p:nvPr/>
      </p:nvGrpSpPr>
      <p:grpSpPr>
        <a:xfrm>
          <a:off x="0" y="0"/>
          <a:ext cx="0" cy="0"/>
          <a:chOff x="0" y="0"/>
          <a:chExt cx="0" cy="0"/>
        </a:xfrm>
      </p:grpSpPr>
      <p:sp>
        <p:nvSpPr>
          <p:cNvPr id="1048762"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63" name="PlaceHolder 2"/>
          <p:cNvSpPr>
            <a:spLocks noGrp="1"/>
          </p:cNvSpPr>
          <p:nvPr>
            <p:ph/>
          </p:nvPr>
        </p:nvSpPr>
        <p:spPr>
          <a:xfrm>
            <a:off x="60948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64"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65" name="PlaceHolder 4"/>
          <p:cNvSpPr>
            <a:spLocks noGrp="1"/>
          </p:cNvSpPr>
          <p:nvPr>
            <p:ph/>
          </p:nvPr>
        </p:nvSpPr>
        <p:spPr>
          <a:xfrm>
            <a:off x="623196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66" name="PlaceHolder 5"/>
          <p:cNvSpPr>
            <a:spLocks noGrp="1"/>
          </p:cNvSpPr>
          <p:nvPr>
            <p:ph type="ftr" idx="6"/>
          </p:nvPr>
        </p:nvSpPr>
        <p:spPr/>
        <p:txBody>
          <a:bodyPr/>
          <a:p>
            <a:r>
              <a:t>Footer</a:t>
            </a:r>
          </a:p>
        </p:txBody>
      </p:sp>
      <p:sp>
        <p:nvSpPr>
          <p:cNvPr id="1048767" name="PlaceHolder 6"/>
          <p:cNvSpPr>
            <a:spLocks noGrp="1"/>
          </p:cNvSpPr>
          <p:nvPr>
            <p:ph type="sldNum" idx="7"/>
          </p:nvPr>
        </p:nvSpPr>
        <p:spPr/>
        <p:txBody>
          <a:bodyPr/>
          <a:p>
            <a:fld id="{FD33E7F6-F769-486B-AAEE-39A1B649C74B}" type="slidenum">
              <a:t>‹#›</a:t>
            </a:fld>
          </a:p>
        </p:txBody>
      </p:sp>
      <p:sp>
        <p:nvSpPr>
          <p:cNvPr id="1048768" name="PlaceHolder 7"/>
          <p:cNvSpPr>
            <a:spLocks noGrp="1"/>
          </p:cNvSpPr>
          <p:nvPr>
            <p:ph type="dt" idx="5"/>
          </p:nvPr>
        </p:nvSpPr>
        <p:spPr/>
        <p:txBody>
          <a:body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type="twoObjOverTx">
  <p:cSld name="Title, 2 Content over Content">
    <p:spTree>
      <p:nvGrpSpPr>
        <p:cNvPr id="104" name=""/>
        <p:cNvGrpSpPr/>
        <p:nvPr/>
      </p:nvGrpSpPr>
      <p:grpSpPr>
        <a:xfrm>
          <a:off x="0" y="0"/>
          <a:ext cx="0" cy="0"/>
          <a:chOff x="0" y="0"/>
          <a:chExt cx="0" cy="0"/>
        </a:xfrm>
      </p:grpSpPr>
      <p:sp>
        <p:nvSpPr>
          <p:cNvPr id="1048798"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99"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800"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801" name="PlaceHolder 4"/>
          <p:cNvSpPr>
            <a:spLocks noGrp="1"/>
          </p:cNvSpPr>
          <p:nvPr>
            <p:ph/>
          </p:nvPr>
        </p:nvSpPr>
        <p:spPr>
          <a:xfrm>
            <a:off x="609480" y="368208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802" name="PlaceHolder 5"/>
          <p:cNvSpPr>
            <a:spLocks noGrp="1"/>
          </p:cNvSpPr>
          <p:nvPr>
            <p:ph type="ftr" idx="6"/>
          </p:nvPr>
        </p:nvSpPr>
        <p:spPr/>
        <p:txBody>
          <a:bodyPr/>
          <a:p>
            <a:r>
              <a:t>Footer</a:t>
            </a:r>
          </a:p>
        </p:txBody>
      </p:sp>
      <p:sp>
        <p:nvSpPr>
          <p:cNvPr id="1048803" name="PlaceHolder 6"/>
          <p:cNvSpPr>
            <a:spLocks noGrp="1"/>
          </p:cNvSpPr>
          <p:nvPr>
            <p:ph type="sldNum" idx="7"/>
          </p:nvPr>
        </p:nvSpPr>
        <p:spPr/>
        <p:txBody>
          <a:bodyPr/>
          <a:p>
            <a:fld id="{49324944-4CD5-46DE-81BB-741A1473A584}" type="slidenum">
              <a:t>‹#›</a:t>
            </a:fld>
          </a:p>
        </p:txBody>
      </p:sp>
      <p:sp>
        <p:nvSpPr>
          <p:cNvPr id="1048804" name="PlaceHolder 7"/>
          <p:cNvSpPr>
            <a:spLocks noGrp="1"/>
          </p:cNvSpPr>
          <p:nvPr>
            <p:ph type="dt" idx="5"/>
          </p:nvPr>
        </p:nvSpPr>
        <p:spPr/>
        <p:txBody>
          <a:body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type="objOverTx">
  <p:cSld name="Title, Content over Content">
    <p:spTree>
      <p:nvGrpSpPr>
        <p:cNvPr id="103" name=""/>
        <p:cNvGrpSpPr/>
        <p:nvPr/>
      </p:nvGrpSpPr>
      <p:grpSpPr>
        <a:xfrm>
          <a:off x="0" y="0"/>
          <a:ext cx="0" cy="0"/>
          <a:chOff x="0" y="0"/>
          <a:chExt cx="0" cy="0"/>
        </a:xfrm>
      </p:grpSpPr>
      <p:sp>
        <p:nvSpPr>
          <p:cNvPr id="1048792"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93" name="PlaceHolder 2"/>
          <p:cNvSpPr>
            <a:spLocks noGrp="1"/>
          </p:cNvSpPr>
          <p:nvPr>
            <p:ph/>
          </p:nvPr>
        </p:nvSpPr>
        <p:spPr>
          <a:xfrm>
            <a:off x="609480" y="160452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94" name="PlaceHolder 3"/>
          <p:cNvSpPr>
            <a:spLocks noGrp="1"/>
          </p:cNvSpPr>
          <p:nvPr>
            <p:ph/>
          </p:nvPr>
        </p:nvSpPr>
        <p:spPr>
          <a:xfrm>
            <a:off x="609480" y="368208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95" name="PlaceHolder 4"/>
          <p:cNvSpPr>
            <a:spLocks noGrp="1"/>
          </p:cNvSpPr>
          <p:nvPr>
            <p:ph type="ftr" idx="6"/>
          </p:nvPr>
        </p:nvSpPr>
        <p:spPr/>
        <p:txBody>
          <a:bodyPr/>
          <a:p>
            <a:r>
              <a:t>Footer</a:t>
            </a:r>
          </a:p>
        </p:txBody>
      </p:sp>
      <p:sp>
        <p:nvSpPr>
          <p:cNvPr id="1048796" name="PlaceHolder 5"/>
          <p:cNvSpPr>
            <a:spLocks noGrp="1"/>
          </p:cNvSpPr>
          <p:nvPr>
            <p:ph type="sldNum" idx="7"/>
          </p:nvPr>
        </p:nvSpPr>
        <p:spPr/>
        <p:txBody>
          <a:bodyPr/>
          <a:p>
            <a:fld id="{9C55FF56-069D-4467-A5BB-5FE7413E7C09}" type="slidenum">
              <a:t>‹#›</a:t>
            </a:fld>
          </a:p>
        </p:txBody>
      </p:sp>
      <p:sp>
        <p:nvSpPr>
          <p:cNvPr id="1048797" name="PlaceHolder 6"/>
          <p:cNvSpPr>
            <a:spLocks noGrp="1"/>
          </p:cNvSpPr>
          <p:nvPr>
            <p:ph type="dt" idx="5"/>
          </p:nvPr>
        </p:nvSpPr>
        <p:spPr/>
        <p:txBody>
          <a:body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type="fourObj">
  <p:cSld name="Title, 4 Content">
    <p:spTree>
      <p:nvGrpSpPr>
        <p:cNvPr id="100" name=""/>
        <p:cNvGrpSpPr/>
        <p:nvPr/>
      </p:nvGrpSpPr>
      <p:grpSpPr>
        <a:xfrm>
          <a:off x="0" y="0"/>
          <a:ext cx="0" cy="0"/>
          <a:chOff x="0" y="0"/>
          <a:chExt cx="0" cy="0"/>
        </a:xfrm>
      </p:grpSpPr>
      <p:sp>
        <p:nvSpPr>
          <p:cNvPr id="1048769"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70"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71"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72" name="PlaceHolder 4"/>
          <p:cNvSpPr>
            <a:spLocks noGrp="1"/>
          </p:cNvSpPr>
          <p:nvPr>
            <p:ph/>
          </p:nvPr>
        </p:nvSpPr>
        <p:spPr>
          <a:xfrm>
            <a:off x="60948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73" name="PlaceHolder 5"/>
          <p:cNvSpPr>
            <a:spLocks noGrp="1"/>
          </p:cNvSpPr>
          <p:nvPr>
            <p:ph/>
          </p:nvPr>
        </p:nvSpPr>
        <p:spPr>
          <a:xfrm>
            <a:off x="623196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74" name="PlaceHolder 6"/>
          <p:cNvSpPr>
            <a:spLocks noGrp="1"/>
          </p:cNvSpPr>
          <p:nvPr>
            <p:ph type="ftr" idx="6"/>
          </p:nvPr>
        </p:nvSpPr>
        <p:spPr/>
        <p:txBody>
          <a:bodyPr/>
          <a:p>
            <a:r>
              <a:t>Footer</a:t>
            </a:r>
          </a:p>
        </p:txBody>
      </p:sp>
      <p:sp>
        <p:nvSpPr>
          <p:cNvPr id="1048775" name="PlaceHolder 7"/>
          <p:cNvSpPr>
            <a:spLocks noGrp="1"/>
          </p:cNvSpPr>
          <p:nvPr>
            <p:ph type="sldNum" idx="7"/>
          </p:nvPr>
        </p:nvSpPr>
        <p:spPr/>
        <p:txBody>
          <a:bodyPr/>
          <a:p>
            <a:fld id="{30FB9C1D-F856-4EC9-902A-61F845900F7E}" type="slidenum">
              <a:t>‹#›</a:t>
            </a:fld>
          </a:p>
        </p:txBody>
      </p:sp>
      <p:sp>
        <p:nvSpPr>
          <p:cNvPr id="1048776" name="PlaceHolder 8"/>
          <p:cNvSpPr>
            <a:spLocks noGrp="1"/>
          </p:cNvSpPr>
          <p:nvPr>
            <p:ph type="dt" idx="5"/>
          </p:nvPr>
        </p:nvSpPr>
        <p:spPr/>
        <p:txBody>
          <a:body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type="blank">
  <p:cSld name="Title, 6 Content">
    <p:spTree>
      <p:nvGrpSpPr>
        <p:cNvPr id="101" name=""/>
        <p:cNvGrpSpPr/>
        <p:nvPr/>
      </p:nvGrpSpPr>
      <p:grpSpPr>
        <a:xfrm>
          <a:off x="0" y="0"/>
          <a:ext cx="0" cy="0"/>
          <a:chOff x="0" y="0"/>
          <a:chExt cx="0" cy="0"/>
        </a:xfrm>
      </p:grpSpPr>
      <p:sp>
        <p:nvSpPr>
          <p:cNvPr id="1048777"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78" name="PlaceHolder 2"/>
          <p:cNvSpPr>
            <a:spLocks noGrp="1"/>
          </p:cNvSpPr>
          <p:nvPr>
            <p:ph/>
          </p:nvPr>
        </p:nvSpPr>
        <p:spPr>
          <a:xfrm>
            <a:off x="60948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79" name="PlaceHolder 3"/>
          <p:cNvSpPr>
            <a:spLocks noGrp="1"/>
          </p:cNvSpPr>
          <p:nvPr>
            <p:ph/>
          </p:nvPr>
        </p:nvSpPr>
        <p:spPr>
          <a:xfrm>
            <a:off x="431964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80" name="PlaceHolder 4"/>
          <p:cNvSpPr>
            <a:spLocks noGrp="1"/>
          </p:cNvSpPr>
          <p:nvPr>
            <p:ph/>
          </p:nvPr>
        </p:nvSpPr>
        <p:spPr>
          <a:xfrm>
            <a:off x="802980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81" name="PlaceHolder 5"/>
          <p:cNvSpPr>
            <a:spLocks noGrp="1"/>
          </p:cNvSpPr>
          <p:nvPr>
            <p:ph/>
          </p:nvPr>
        </p:nvSpPr>
        <p:spPr>
          <a:xfrm>
            <a:off x="60948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82" name="PlaceHolder 6"/>
          <p:cNvSpPr>
            <a:spLocks noGrp="1"/>
          </p:cNvSpPr>
          <p:nvPr>
            <p:ph/>
          </p:nvPr>
        </p:nvSpPr>
        <p:spPr>
          <a:xfrm>
            <a:off x="431964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83" name="PlaceHolder 7"/>
          <p:cNvSpPr>
            <a:spLocks noGrp="1"/>
          </p:cNvSpPr>
          <p:nvPr>
            <p:ph/>
          </p:nvPr>
        </p:nvSpPr>
        <p:spPr>
          <a:xfrm>
            <a:off x="802980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84" name="PlaceHolder 8"/>
          <p:cNvSpPr>
            <a:spLocks noGrp="1"/>
          </p:cNvSpPr>
          <p:nvPr>
            <p:ph type="ftr" idx="6"/>
          </p:nvPr>
        </p:nvSpPr>
        <p:spPr/>
        <p:txBody>
          <a:bodyPr/>
          <a:p>
            <a:r>
              <a:t>Footer</a:t>
            </a:r>
          </a:p>
        </p:txBody>
      </p:sp>
      <p:sp>
        <p:nvSpPr>
          <p:cNvPr id="1048785" name="PlaceHolder 9"/>
          <p:cNvSpPr>
            <a:spLocks noGrp="1"/>
          </p:cNvSpPr>
          <p:nvPr>
            <p:ph type="sldNum" idx="7"/>
          </p:nvPr>
        </p:nvSpPr>
        <p:spPr/>
        <p:txBody>
          <a:bodyPr/>
          <a:p>
            <a:fld id="{5DFE4433-0C62-4782-9F50-F5D4D8411B48}" type="slidenum">
              <a:t>‹#›</a:t>
            </a:fld>
          </a:p>
        </p:txBody>
      </p:sp>
      <p:sp>
        <p:nvSpPr>
          <p:cNvPr id="1048786" name="PlaceHolder 10"/>
          <p:cNvSpPr>
            <a:spLocks noGrp="1"/>
          </p:cNvSpPr>
          <p:nvPr>
            <p:ph type="dt" idx="5"/>
          </p:nvPr>
        </p:nvSpPr>
        <p:spPr/>
        <p:txBody>
          <a:body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itle, 2 Content">
    <p:spTree>
      <p:nvGrpSpPr>
        <p:cNvPr id="93" name=""/>
        <p:cNvGrpSpPr/>
        <p:nvPr/>
      </p:nvGrpSpPr>
      <p:grpSpPr>
        <a:xfrm>
          <a:off x="0" y="0"/>
          <a:ext cx="0" cy="0"/>
          <a:chOff x="0" y="0"/>
          <a:chExt cx="0" cy="0"/>
        </a:xfrm>
      </p:grpSpPr>
      <p:sp>
        <p:nvSpPr>
          <p:cNvPr id="1048728"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29" name="PlaceHolder 2"/>
          <p:cNvSpPr>
            <a:spLocks noGrp="1"/>
          </p:cNvSpPr>
          <p:nvPr>
            <p:ph/>
          </p:nvPr>
        </p:nvSpPr>
        <p:spPr>
          <a:xfrm>
            <a:off x="60948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30" name="PlaceHolder 3"/>
          <p:cNvSpPr>
            <a:spLocks noGrp="1"/>
          </p:cNvSpPr>
          <p:nvPr>
            <p:ph/>
          </p:nvPr>
        </p:nvSpPr>
        <p:spPr>
          <a:xfrm>
            <a:off x="623196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31" name="PlaceHolder 4"/>
          <p:cNvSpPr>
            <a:spLocks noGrp="1"/>
          </p:cNvSpPr>
          <p:nvPr>
            <p:ph type="ftr" idx="2"/>
          </p:nvPr>
        </p:nvSpPr>
        <p:spPr/>
        <p:txBody>
          <a:bodyPr/>
          <a:p>
            <a:r>
              <a:t>Footer</a:t>
            </a:r>
          </a:p>
        </p:txBody>
      </p:sp>
      <p:sp>
        <p:nvSpPr>
          <p:cNvPr id="1048732" name="PlaceHolder 5"/>
          <p:cNvSpPr>
            <a:spLocks noGrp="1"/>
          </p:cNvSpPr>
          <p:nvPr>
            <p:ph type="sldNum" idx="3"/>
          </p:nvPr>
        </p:nvSpPr>
        <p:spPr/>
        <p:txBody>
          <a:bodyPr/>
          <a:p>
            <a:fld id="{A04D6E5A-AF1C-42CF-9333-8D9D8328A204}" type="slidenum">
              <a:t>‹#›</a:t>
            </a:fld>
          </a:p>
        </p:txBody>
      </p:sp>
      <p:sp>
        <p:nvSpPr>
          <p:cNvPr id="1048733" name="PlaceHolder 6"/>
          <p:cNvSpPr>
            <a:spLocks noGrp="1"/>
          </p:cNvSpPr>
          <p:nvPr>
            <p:ph type="dt" idx="1"/>
          </p:nvPr>
        </p:nvSpPr>
        <p:spPr/>
        <p:txBody>
          <a:body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94" name=""/>
        <p:cNvGrpSpPr/>
        <p:nvPr/>
      </p:nvGrpSpPr>
      <p:grpSpPr>
        <a:xfrm>
          <a:off x="0" y="0"/>
          <a:ext cx="0" cy="0"/>
          <a:chOff x="0" y="0"/>
          <a:chExt cx="0" cy="0"/>
        </a:xfrm>
      </p:grpSpPr>
      <p:sp>
        <p:nvSpPr>
          <p:cNvPr id="1048734"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35" name="PlaceHolder 2"/>
          <p:cNvSpPr>
            <a:spLocks noGrp="1"/>
          </p:cNvSpPr>
          <p:nvPr>
            <p:ph type="ftr" idx="2"/>
          </p:nvPr>
        </p:nvSpPr>
        <p:spPr/>
        <p:txBody>
          <a:bodyPr/>
          <a:p>
            <a:r>
              <a:t>Footer</a:t>
            </a:r>
          </a:p>
        </p:txBody>
      </p:sp>
      <p:sp>
        <p:nvSpPr>
          <p:cNvPr id="1048736" name="PlaceHolder 3"/>
          <p:cNvSpPr>
            <a:spLocks noGrp="1"/>
          </p:cNvSpPr>
          <p:nvPr>
            <p:ph type="sldNum" idx="3"/>
          </p:nvPr>
        </p:nvSpPr>
        <p:spPr/>
        <p:txBody>
          <a:bodyPr/>
          <a:p>
            <a:fld id="{143AB016-2D7F-41CE-885A-BE1C0D3F550F}" type="slidenum">
              <a:t>‹#›</a:t>
            </a:fld>
          </a:p>
        </p:txBody>
      </p:sp>
      <p:sp>
        <p:nvSpPr>
          <p:cNvPr id="1048737" name="PlaceHolder 4"/>
          <p:cNvSpPr>
            <a:spLocks noGrp="1"/>
          </p:cNvSpPr>
          <p:nvPr>
            <p:ph type="dt" idx="1"/>
          </p:nvPr>
        </p:nvSpPr>
        <p:spPr/>
        <p:txBody>
          <a:body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objOnly">
  <p:cSld name="Centered Text">
    <p:spTree>
      <p:nvGrpSpPr>
        <p:cNvPr id="87" name=""/>
        <p:cNvGrpSpPr/>
        <p:nvPr/>
      </p:nvGrpSpPr>
      <p:grpSpPr>
        <a:xfrm>
          <a:off x="0" y="0"/>
          <a:ext cx="0" cy="0"/>
          <a:chOff x="0" y="0"/>
          <a:chExt cx="0" cy="0"/>
        </a:xfrm>
      </p:grpSpPr>
      <p:sp>
        <p:nvSpPr>
          <p:cNvPr id="1048688" name="PlaceHolder 1"/>
          <p:cNvSpPr>
            <a:spLocks noGrp="1"/>
          </p:cNvSpPr>
          <p:nvPr>
            <p:ph type="subTitle"/>
          </p:nvPr>
        </p:nvSpPr>
        <p:spPr>
          <a:xfrm>
            <a:off x="576000" y="729720"/>
            <a:ext cx="11029320" cy="2744640"/>
          </a:xfrm>
          <a:prstGeom prst="rect"/>
          <a:noFill/>
          <a:ln w="0">
            <a:noFill/>
          </a:ln>
        </p:spPr>
        <p:txBody>
          <a:bodyPr anchor="ctr" bIns="0" lIns="0" rIns="0" tIns="0">
            <a:noAutofit/>
          </a:bodyPr>
          <a:p>
            <a:pPr algn="ctr"/>
            <a:endParaRPr b="0" sz="3200" lang="en-IN" spc="-1" strike="noStrike">
              <a:solidFill>
                <a:srgbClr val="000000"/>
              </a:solidFill>
              <a:latin typeface="Arial"/>
            </a:endParaRPr>
          </a:p>
        </p:txBody>
      </p:sp>
      <p:sp>
        <p:nvSpPr>
          <p:cNvPr id="1048689" name="PlaceHolder 2"/>
          <p:cNvSpPr>
            <a:spLocks noGrp="1"/>
          </p:cNvSpPr>
          <p:nvPr>
            <p:ph type="ftr" idx="2"/>
          </p:nvPr>
        </p:nvSpPr>
        <p:spPr/>
        <p:txBody>
          <a:bodyPr/>
          <a:p>
            <a:r>
              <a:t>Footer</a:t>
            </a:r>
          </a:p>
        </p:txBody>
      </p:sp>
      <p:sp>
        <p:nvSpPr>
          <p:cNvPr id="1048690" name="PlaceHolder 3"/>
          <p:cNvSpPr>
            <a:spLocks noGrp="1"/>
          </p:cNvSpPr>
          <p:nvPr>
            <p:ph type="sldNum" idx="3"/>
          </p:nvPr>
        </p:nvSpPr>
        <p:spPr/>
        <p:txBody>
          <a:bodyPr/>
          <a:p>
            <a:fld id="{9A6851D0-D974-456A-95C9-1B80C8CEE6B9}" type="slidenum">
              <a:t>‹#›</a:t>
            </a:fld>
          </a:p>
        </p:txBody>
      </p:sp>
      <p:sp>
        <p:nvSpPr>
          <p:cNvPr id="1048691" name="PlaceHolder 4"/>
          <p:cNvSpPr>
            <a:spLocks noGrp="1"/>
          </p:cNvSpPr>
          <p:nvPr>
            <p:ph type="dt" idx="1"/>
          </p:nvPr>
        </p:nvSpPr>
        <p:spPr/>
        <p:txBody>
          <a:body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twoObjAndObj">
  <p:cSld name="Title, 2 Content and Content">
    <p:spTree>
      <p:nvGrpSpPr>
        <p:cNvPr id="95" name=""/>
        <p:cNvGrpSpPr/>
        <p:nvPr/>
      </p:nvGrpSpPr>
      <p:grpSpPr>
        <a:xfrm>
          <a:off x="0" y="0"/>
          <a:ext cx="0" cy="0"/>
          <a:chOff x="0" y="0"/>
          <a:chExt cx="0" cy="0"/>
        </a:xfrm>
      </p:grpSpPr>
      <p:sp>
        <p:nvSpPr>
          <p:cNvPr id="1048738"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39"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40" name="PlaceHolder 3"/>
          <p:cNvSpPr>
            <a:spLocks noGrp="1"/>
          </p:cNvSpPr>
          <p:nvPr>
            <p:ph/>
          </p:nvPr>
        </p:nvSpPr>
        <p:spPr>
          <a:xfrm>
            <a:off x="623196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41" name="PlaceHolder 4"/>
          <p:cNvSpPr>
            <a:spLocks noGrp="1"/>
          </p:cNvSpPr>
          <p:nvPr>
            <p:ph/>
          </p:nvPr>
        </p:nvSpPr>
        <p:spPr>
          <a:xfrm>
            <a:off x="60948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42" name="PlaceHolder 5"/>
          <p:cNvSpPr>
            <a:spLocks noGrp="1"/>
          </p:cNvSpPr>
          <p:nvPr>
            <p:ph type="ftr" idx="2"/>
          </p:nvPr>
        </p:nvSpPr>
        <p:spPr/>
        <p:txBody>
          <a:bodyPr/>
          <a:p>
            <a:r>
              <a:t>Footer</a:t>
            </a:r>
          </a:p>
        </p:txBody>
      </p:sp>
      <p:sp>
        <p:nvSpPr>
          <p:cNvPr id="1048743" name="PlaceHolder 6"/>
          <p:cNvSpPr>
            <a:spLocks noGrp="1"/>
          </p:cNvSpPr>
          <p:nvPr>
            <p:ph type="sldNum" idx="3"/>
          </p:nvPr>
        </p:nvSpPr>
        <p:spPr/>
        <p:txBody>
          <a:bodyPr/>
          <a:p>
            <a:fld id="{CCF3D27E-AEE8-4D64-8604-AC4E4FC569FC}" type="slidenum">
              <a:t>‹#›</a:t>
            </a:fld>
          </a:p>
        </p:txBody>
      </p:sp>
      <p:sp>
        <p:nvSpPr>
          <p:cNvPr id="1048744" name="PlaceHolder 7"/>
          <p:cNvSpPr>
            <a:spLocks noGrp="1"/>
          </p:cNvSpPr>
          <p:nvPr>
            <p:ph type="dt" idx="1"/>
          </p:nvPr>
        </p:nvSpPr>
        <p:spPr/>
        <p:txBody>
          <a:body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AndTwoObj">
  <p:cSld name="Title Content and 2 Content">
    <p:spTree>
      <p:nvGrpSpPr>
        <p:cNvPr id="96" name=""/>
        <p:cNvGrpSpPr/>
        <p:nvPr/>
      </p:nvGrpSpPr>
      <p:grpSpPr>
        <a:xfrm>
          <a:off x="0" y="0"/>
          <a:ext cx="0" cy="0"/>
          <a:chOff x="0" y="0"/>
          <a:chExt cx="0" cy="0"/>
        </a:xfrm>
      </p:grpSpPr>
      <p:sp>
        <p:nvSpPr>
          <p:cNvPr id="1048745"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46" name="PlaceHolder 2"/>
          <p:cNvSpPr>
            <a:spLocks noGrp="1"/>
          </p:cNvSpPr>
          <p:nvPr>
            <p:ph/>
          </p:nvPr>
        </p:nvSpPr>
        <p:spPr>
          <a:xfrm>
            <a:off x="60948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47"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48" name="PlaceHolder 4"/>
          <p:cNvSpPr>
            <a:spLocks noGrp="1"/>
          </p:cNvSpPr>
          <p:nvPr>
            <p:ph/>
          </p:nvPr>
        </p:nvSpPr>
        <p:spPr>
          <a:xfrm>
            <a:off x="623196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49" name="PlaceHolder 5"/>
          <p:cNvSpPr>
            <a:spLocks noGrp="1"/>
          </p:cNvSpPr>
          <p:nvPr>
            <p:ph type="ftr" idx="2"/>
          </p:nvPr>
        </p:nvSpPr>
        <p:spPr/>
        <p:txBody>
          <a:bodyPr/>
          <a:p>
            <a:r>
              <a:t>Footer</a:t>
            </a:r>
          </a:p>
        </p:txBody>
      </p:sp>
      <p:sp>
        <p:nvSpPr>
          <p:cNvPr id="1048750" name="PlaceHolder 6"/>
          <p:cNvSpPr>
            <a:spLocks noGrp="1"/>
          </p:cNvSpPr>
          <p:nvPr>
            <p:ph type="sldNum" idx="3"/>
          </p:nvPr>
        </p:nvSpPr>
        <p:spPr/>
        <p:txBody>
          <a:bodyPr/>
          <a:p>
            <a:fld id="{52BB25C9-1BF6-44E3-8AAF-02901AAFBAF4}" type="slidenum">
              <a:t>‹#›</a:t>
            </a:fld>
          </a:p>
        </p:txBody>
      </p:sp>
      <p:sp>
        <p:nvSpPr>
          <p:cNvPr id="1048751" name="PlaceHolder 7"/>
          <p:cNvSpPr>
            <a:spLocks noGrp="1"/>
          </p:cNvSpPr>
          <p:nvPr>
            <p:ph type="dt" idx="1"/>
          </p:nvPr>
        </p:nvSpPr>
        <p:spPr/>
        <p:txBody>
          <a:body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twoObjOverTx">
  <p:cSld name="Title, 2 Content over Content">
    <p:spTree>
      <p:nvGrpSpPr>
        <p:cNvPr id="90" name=""/>
        <p:cNvGrpSpPr/>
        <p:nvPr/>
      </p:nvGrpSpPr>
      <p:grpSpPr>
        <a:xfrm>
          <a:off x="0" y="0"/>
          <a:ext cx="0" cy="0"/>
          <a:chOff x="0" y="0"/>
          <a:chExt cx="0" cy="0"/>
        </a:xfrm>
      </p:grpSpPr>
      <p:sp>
        <p:nvSpPr>
          <p:cNvPr id="1048710"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11"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12"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13" name="PlaceHolder 4"/>
          <p:cNvSpPr>
            <a:spLocks noGrp="1"/>
          </p:cNvSpPr>
          <p:nvPr>
            <p:ph/>
          </p:nvPr>
        </p:nvSpPr>
        <p:spPr>
          <a:xfrm>
            <a:off x="609480" y="368208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14" name="PlaceHolder 5"/>
          <p:cNvSpPr>
            <a:spLocks noGrp="1"/>
          </p:cNvSpPr>
          <p:nvPr>
            <p:ph type="ftr" idx="2"/>
          </p:nvPr>
        </p:nvSpPr>
        <p:spPr/>
        <p:txBody>
          <a:bodyPr/>
          <a:p>
            <a:r>
              <a:t>Footer</a:t>
            </a:r>
          </a:p>
        </p:txBody>
      </p:sp>
      <p:sp>
        <p:nvSpPr>
          <p:cNvPr id="1048715" name="PlaceHolder 6"/>
          <p:cNvSpPr>
            <a:spLocks noGrp="1"/>
          </p:cNvSpPr>
          <p:nvPr>
            <p:ph type="sldNum" idx="3"/>
          </p:nvPr>
        </p:nvSpPr>
        <p:spPr/>
        <p:txBody>
          <a:bodyPr/>
          <a:p>
            <a:fld id="{F85832E2-9CBF-4859-B513-3A840101B5FC}" type="slidenum">
              <a:t>‹#›</a:t>
            </a:fld>
          </a:p>
        </p:txBody>
      </p:sp>
      <p:sp>
        <p:nvSpPr>
          <p:cNvPr id="1048716" name="PlaceHolder 7"/>
          <p:cNvSpPr>
            <a:spLocks noGrp="1"/>
          </p:cNvSpPr>
          <p:nvPr>
            <p:ph type="dt" idx="1"/>
          </p:nvPr>
        </p:nvSpPr>
        <p:spPr/>
        <p:txBody>
          <a:body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image" Target="../media/image1.png"/><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image" Target="../media/image1.png"/><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 Id="rId9" Type="http://schemas.openxmlformats.org/officeDocument/2006/relationships/slideLayout" Target="../slideLayouts/slideLayout33.xml"/><Relationship Id="rId10" Type="http://schemas.openxmlformats.org/officeDocument/2006/relationships/slideLayout" Target="../slideLayouts/slideLayout34.xml"/><Relationship Id="rId11" Type="http://schemas.openxmlformats.org/officeDocument/2006/relationships/slideLayout" Target="../slideLayouts/slideLayout35.xml"/><Relationship Id="rId12" Type="http://schemas.openxmlformats.org/officeDocument/2006/relationships/slideLayout" Target="../slideLayouts/slideLayout36.xml"/><Relationship Id="rId13" Type="http://schemas.openxmlformats.org/officeDocument/2006/relationships/image" Target="../media/image1.png"/><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3" name=""/>
        <p:cNvGrpSpPr/>
        <p:nvPr/>
      </p:nvGrpSpPr>
      <p:grpSpPr>
        <a:xfrm>
          <a:off x="0" y="0"/>
          <a:ext cx="0" cy="0"/>
          <a:chOff x="0" y="0"/>
          <a:chExt cx="0" cy="0"/>
        </a:xfrm>
      </p:grpSpPr>
      <p:sp>
        <p:nvSpPr>
          <p:cNvPr id="1048576" name="Rectangle 8"/>
          <p:cNvSpPr/>
          <p:nvPr/>
        </p:nvSpPr>
        <p:spPr>
          <a:xfrm>
            <a:off x="446400" y="457200"/>
            <a:ext cx="3702960" cy="94680"/>
          </a:xfrm>
          <a:prstGeom prst="rect"/>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577" name="Rectangle 9"/>
          <p:cNvSpPr/>
          <p:nvPr/>
        </p:nvSpPr>
        <p:spPr>
          <a:xfrm>
            <a:off x="8042040" y="453600"/>
            <a:ext cx="3702960" cy="98280"/>
          </a:xfrm>
          <a:prstGeom prst="rect"/>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578" name="Rectangle 10"/>
          <p:cNvSpPr/>
          <p:nvPr/>
        </p:nvSpPr>
        <p:spPr>
          <a:xfrm>
            <a:off x="4241880" y="457200"/>
            <a:ext cx="3702960" cy="91080"/>
          </a:xfrm>
          <a:prstGeom prst="rect"/>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pic>
        <p:nvPicPr>
          <p:cNvPr id="2097152" name="Picture 7" descr="Logo  Description automatically generated"/>
          <p:cNvPicPr>
            <a:picLocks/>
          </p:cNvPicPr>
          <p:nvPr/>
        </p:nvPicPr>
        <p:blipFill>
          <a:blip xmlns:r="http://schemas.openxmlformats.org/officeDocument/2006/relationships" r:embed="rId13"/>
          <a:stretch>
            <a:fillRect/>
          </a:stretch>
        </p:blipFill>
        <p:spPr>
          <a:xfrm>
            <a:off x="10485000" y="6437880"/>
            <a:ext cx="1125360" cy="364680"/>
          </a:xfrm>
          <a:prstGeom prst="rect"/>
          <a:ln w="0">
            <a:noFill/>
          </a:ln>
        </p:spPr>
      </p:pic>
      <p:sp>
        <p:nvSpPr>
          <p:cNvPr id="1048579" name="Rectangle 6"/>
          <p:cNvSpPr/>
          <p:nvPr/>
        </p:nvSpPr>
        <p:spPr>
          <a:xfrm>
            <a:off x="446400" y="3085920"/>
            <a:ext cx="11298600" cy="3337920"/>
          </a:xfrm>
          <a:prstGeom prst="rect"/>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580" name="PlaceHolder 1"/>
          <p:cNvSpPr>
            <a:spLocks noGrp="1"/>
          </p:cNvSpPr>
          <p:nvPr>
            <p:ph type="title"/>
          </p:nvPr>
        </p:nvSpPr>
        <p:spPr>
          <a:xfrm>
            <a:off x="581040" y="1020600"/>
            <a:ext cx="10993320" cy="1474560"/>
          </a:xfrm>
          <a:prstGeom prst="rect"/>
          <a:noFill/>
          <a:ln w="0">
            <a:noFill/>
          </a:ln>
        </p:spPr>
        <p:txBody>
          <a:bodyPr anchor="b">
            <a:normAutofit/>
          </a:bodyPr>
          <a:p>
            <a:pPr indent="0">
              <a:lnSpc>
                <a:spcPct val="100000"/>
              </a:lnSpc>
              <a:buNone/>
            </a:pPr>
            <a:r>
              <a:rPr b="0" cap="all" sz="3600" lang="en-US" spc="-1" strike="noStrike">
                <a:solidFill>
                  <a:srgbClr val="404040"/>
                </a:solidFill>
                <a:latin typeface="Franklin Gothic Demi"/>
              </a:rPr>
              <a:t>Click to edit Master title style</a:t>
            </a:r>
            <a:endParaRPr b="0" sz="3600" lang="en-US" spc="-1" strike="noStrike">
              <a:solidFill>
                <a:srgbClr val="000000"/>
              </a:solidFill>
              <a:latin typeface="Franklin Gothic Book"/>
            </a:endParaRPr>
          </a:p>
        </p:txBody>
      </p:sp>
      <p:sp>
        <p:nvSpPr>
          <p:cNvPr id="1048581" name="PlaceHolder 2"/>
          <p:cNvSpPr>
            <a:spLocks noGrp="1"/>
          </p:cNvSpPr>
          <p:nvPr>
            <p:ph type="dt" idx="1"/>
          </p:nvPr>
        </p:nvSpPr>
        <p:spPr>
          <a:xfrm>
            <a:off x="7606080" y="6423840"/>
            <a:ext cx="2844360" cy="364680"/>
          </a:xfrm>
          <a:prstGeom prst="rect"/>
          <a:noFill/>
          <a:ln w="0">
            <a:noFill/>
          </a:ln>
        </p:spPr>
        <p:txBody>
          <a:bodyPr anchor="ctr">
            <a:noAutofit/>
          </a:bodyPr>
          <a:lstStyle>
            <a:lvl1pPr algn="r" indent="0">
              <a:lnSpc>
                <a:spcPct val="100000"/>
              </a:lnSpc>
              <a:buNone/>
              <a:defRPr b="0" sz="900" lang="en-US" spc="-1" strike="noStrike">
                <a:solidFill>
                  <a:srgbClr val="404040"/>
                </a:solidFill>
                <a:latin typeface="Franklin Gothic Book"/>
              </a:defRPr>
            </a:lvl1pPr>
          </a:lstStyle>
          <a:p>
            <a:pPr algn="r" indent="0">
              <a:lnSpc>
                <a:spcPct val="100000"/>
              </a:lnSpc>
              <a:buNone/>
            </a:pPr>
            <a:r>
              <a:rPr b="0" sz="900" lang="en-US" spc="-1" strike="noStrike">
                <a:solidFill>
                  <a:srgbClr val="404040"/>
                </a:solidFill>
                <a:latin typeface="Franklin Gothic Book"/>
              </a:rPr>
              <a:t>&lt;date/time&gt;</a:t>
            </a:r>
            <a:endParaRPr b="0" sz="900" lang="en-IN" spc="-1" strike="noStrike">
              <a:solidFill>
                <a:srgbClr val="000000"/>
              </a:solidFill>
              <a:latin typeface="Times New Roman"/>
            </a:endParaRPr>
          </a:p>
        </p:txBody>
      </p:sp>
      <p:sp>
        <p:nvSpPr>
          <p:cNvPr id="1048582" name="PlaceHolder 3"/>
          <p:cNvSpPr>
            <a:spLocks noGrp="1"/>
          </p:cNvSpPr>
          <p:nvPr>
            <p:ph type="ftr" idx="2"/>
          </p:nvPr>
        </p:nvSpPr>
        <p:spPr>
          <a:xfrm>
            <a:off x="581040" y="6423840"/>
            <a:ext cx="6916680" cy="364680"/>
          </a:xfrm>
          <a:prstGeom prst="rect"/>
          <a:noFill/>
          <a:ln w="0">
            <a:noFill/>
          </a:ln>
        </p:spPr>
        <p:txBody>
          <a:bodyPr anchor="t" bIns="45000" lIns="90000" rIns="90000" tIns="45000">
            <a:noAutofit/>
          </a:bodyPr>
          <a:lstStyle>
            <a:lvl1pPr algn="ctr" indent="0">
              <a:buNone/>
              <a:defRPr b="0" sz="1400" lang="en-IN" spc="-1" strike="noStrike">
                <a:solidFill>
                  <a:srgbClr val="000000"/>
                </a:solidFill>
                <a:latin typeface="Times New Roman"/>
              </a:defRPr>
            </a:lvl1pPr>
          </a:lstStyle>
          <a:p>
            <a:pPr algn="ctr" indent="0">
              <a:buNone/>
            </a:pPr>
            <a:r>
              <a:rPr b="0" sz="1400" lang="en-IN" spc="-1" strike="noStrike">
                <a:solidFill>
                  <a:srgbClr val="000000"/>
                </a:solidFill>
                <a:latin typeface="Times New Roman"/>
              </a:rPr>
              <a:t>&lt;footer&gt;</a:t>
            </a:r>
          </a:p>
        </p:txBody>
      </p:sp>
      <p:sp>
        <p:nvSpPr>
          <p:cNvPr id="1048583" name="PlaceHolder 4"/>
          <p:cNvSpPr>
            <a:spLocks noGrp="1"/>
          </p:cNvSpPr>
          <p:nvPr>
            <p:ph type="sldNum" idx="3"/>
          </p:nvPr>
        </p:nvSpPr>
        <p:spPr>
          <a:xfrm>
            <a:off x="10558440" y="6423840"/>
            <a:ext cx="1052280" cy="364680"/>
          </a:xfrm>
          <a:prstGeom prst="rect"/>
          <a:noFill/>
          <a:ln w="0">
            <a:noFill/>
          </a:ln>
        </p:spPr>
        <p:txBody>
          <a:bodyPr anchor="ctr">
            <a:noAutofit/>
          </a:bodyPr>
          <a:lstStyle>
            <a:lvl1pPr algn="r" indent="0">
              <a:lnSpc>
                <a:spcPct val="100000"/>
              </a:lnSpc>
              <a:buNone/>
              <a:defRPr b="0" sz="900" lang="en-US" spc="-1" strike="noStrike">
                <a:solidFill>
                  <a:srgbClr val="404040"/>
                </a:solidFill>
                <a:latin typeface="Franklin Gothic Book"/>
              </a:defRPr>
            </a:lvl1pPr>
          </a:lstStyle>
          <a:p>
            <a:pPr algn="r" indent="0">
              <a:lnSpc>
                <a:spcPct val="100000"/>
              </a:lnSpc>
              <a:buNone/>
            </a:pPr>
            <a:fld id="{A2567467-B459-413A-87D9-5BBE4EBFFC04}" type="slidenum">
              <a:rPr b="0" sz="900" lang="en-US" spc="-1" strike="noStrike">
                <a:solidFill>
                  <a:srgbClr val="404040"/>
                </a:solidFill>
                <a:latin typeface="Franklin Gothic Book"/>
              </a:rPr>
              <a:t>‹#›</a:t>
            </a:fld>
            <a:endParaRPr b="0" sz="900" lang="en-IN" spc="-1" strike="noStrike">
              <a:solidFill>
                <a:srgbClr val="000000"/>
              </a:solidFill>
              <a:latin typeface="Times New Roman"/>
            </a:endParaRPr>
          </a:p>
        </p:txBody>
      </p:sp>
      <p:sp>
        <p:nvSpPr>
          <p:cNvPr id="1048584" name="PlaceHolder 5"/>
          <p:cNvSpPr>
            <a:spLocks noGrp="1"/>
          </p:cNvSpPr>
          <p:nvPr>
            <p:ph type="body"/>
          </p:nvPr>
        </p:nvSpPr>
        <p:spPr>
          <a:xfrm>
            <a:off x="609480" y="1604520"/>
            <a:ext cx="10972440" cy="3977280"/>
          </a:xfrm>
          <a:prstGeom prst="rect"/>
          <a:noFill/>
          <a:ln w="0">
            <a:noFill/>
          </a:ln>
        </p:spPr>
        <p:txBody>
          <a:bodyPr anchor="t" bIns="0" lIns="0" rIns="0" tIns="0">
            <a:normAutofit/>
          </a:bodyPr>
          <a:p>
            <a:pPr indent="-324000" marL="432000">
              <a:lnSpc>
                <a:spcPct val="110000"/>
              </a:lnSpc>
              <a:spcBef>
                <a:spcPts val="1417"/>
              </a:spcBef>
              <a:buClr>
                <a:srgbClr val="000000"/>
              </a:buClr>
              <a:buSzPct val="45000"/>
              <a:buFont typeface="Wingdings" charset="2"/>
              <a:buChar char=""/>
            </a:pPr>
            <a:r>
              <a:rPr b="0" sz="1700" lang="en-US" spc="-1" strike="noStrike">
                <a:solidFill>
                  <a:srgbClr val="404040"/>
                </a:solidFill>
                <a:latin typeface="Franklin Gothic Book"/>
              </a:rPr>
              <a:t>Click to edit the outline text format</a:t>
            </a:r>
          </a:p>
          <a:p>
            <a:pPr indent="-324000" lvl="1" marL="864000">
              <a:spcBef>
                <a:spcPts val="1134"/>
              </a:spcBef>
              <a:buClr>
                <a:srgbClr val="000000"/>
              </a:buClr>
              <a:buSzPct val="75000"/>
              <a:buFont typeface="Symbol" charset="2"/>
              <a:buChar char=""/>
            </a:pPr>
            <a:r>
              <a:rPr b="0" sz="1300" lang="en-US" spc="-1" strike="noStrike">
                <a:solidFill>
                  <a:srgbClr val="404040"/>
                </a:solidFill>
                <a:latin typeface="Franklin Gothic Book"/>
              </a:rPr>
              <a:t>Second Outline Level</a:t>
            </a:r>
          </a:p>
          <a:p>
            <a:pPr indent="-288000" lvl="2" marL="1296000">
              <a:spcBef>
                <a:spcPts val="850"/>
              </a:spcBef>
              <a:buClr>
                <a:srgbClr val="000000"/>
              </a:buClr>
              <a:buSzPct val="45000"/>
              <a:buFont typeface="Wingdings" charset="2"/>
              <a:buChar char=""/>
            </a:pPr>
            <a:r>
              <a:rPr b="0" sz="1100" lang="en-US" spc="-1" strike="noStrike">
                <a:solidFill>
                  <a:srgbClr val="404040"/>
                </a:solidFill>
                <a:latin typeface="Franklin Gothic Book"/>
              </a:rPr>
              <a:t>Third Outline Level</a:t>
            </a:r>
          </a:p>
          <a:p>
            <a:pPr indent="-216000" lvl="3" marL="1728000">
              <a:spcBef>
                <a:spcPts val="567"/>
              </a:spcBef>
              <a:buClr>
                <a:srgbClr val="000000"/>
              </a:buClr>
              <a:buSzPct val="75000"/>
              <a:buFont typeface="Symbol" charset="2"/>
              <a:buChar char=""/>
            </a:pPr>
            <a:r>
              <a:rPr b="0" sz="1100" lang="en-US" spc="-1" strike="noStrike">
                <a:solidFill>
                  <a:srgbClr val="404040"/>
                </a:solidFill>
                <a:latin typeface="Franklin Gothic Book"/>
              </a:rPr>
              <a:t>Fourth Outline Level</a:t>
            </a:r>
          </a:p>
          <a:p>
            <a:pPr indent="-216000" lvl="4" marL="2160000">
              <a:spcBef>
                <a:spcPts val="283"/>
              </a:spcBef>
              <a:buClr>
                <a:srgbClr val="000000"/>
              </a:buClr>
              <a:buSzPct val="45000"/>
              <a:buFont typeface="Wingdings" charset="2"/>
              <a:buChar char=""/>
            </a:pPr>
            <a:r>
              <a:rPr b="0" sz="2000" lang="en-US" spc="-1" strike="noStrike">
                <a:solidFill>
                  <a:srgbClr val="404040"/>
                </a:solidFill>
                <a:latin typeface="Franklin Gothic Book"/>
              </a:rPr>
              <a:t>Fifth Outline Level</a:t>
            </a:r>
          </a:p>
          <a:p>
            <a:pPr indent="-216000" lvl="5" marL="2592000">
              <a:spcBef>
                <a:spcPts val="283"/>
              </a:spcBef>
              <a:buClr>
                <a:srgbClr val="000000"/>
              </a:buClr>
              <a:buSzPct val="45000"/>
              <a:buFont typeface="Wingdings" charset="2"/>
              <a:buChar char=""/>
            </a:pPr>
            <a:r>
              <a:rPr b="0" sz="2000" lang="en-US" spc="-1" strike="noStrike">
                <a:solidFill>
                  <a:srgbClr val="404040"/>
                </a:solidFill>
                <a:latin typeface="Franklin Gothic Book"/>
              </a:rPr>
              <a:t>Sixth Outline Level</a:t>
            </a:r>
          </a:p>
          <a:p>
            <a:pPr indent="-216000" lvl="6" marL="3024000">
              <a:spcBef>
                <a:spcPts val="283"/>
              </a:spcBef>
              <a:buClr>
                <a:srgbClr val="000000"/>
              </a:buClr>
              <a:buSzPct val="45000"/>
              <a:buFont typeface="Wingdings" charset="2"/>
              <a:buChar char=""/>
            </a:pPr>
            <a:r>
              <a:rPr b="0" sz="2000" lang="en-US" spc="-1" strike="noStrike">
                <a:solidFill>
                  <a:srgbClr val="404040"/>
                </a:solidFill>
                <a:latin typeface="Franklin Gothic Book"/>
              </a:rPr>
              <a:t>Seventh Outline Level</a:t>
            </a:r>
          </a:p>
        </p:txBody>
      </p:sp>
    </p:spTree>
  </p:cSld>
  <p:clrMap accent1="accent1" accent2="accent2" accent3="accent3" accent4="accent4" accent5="accent5" accent6="accent6" bg1="lt1" bg2="lt2" tx1="dk1" tx2="dk2"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 id="2147483935" r:id="rId12"/>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33" name=""/>
        <p:cNvGrpSpPr/>
        <p:nvPr/>
      </p:nvGrpSpPr>
      <p:grpSpPr>
        <a:xfrm>
          <a:off x="0" y="0"/>
          <a:ext cx="0" cy="0"/>
          <a:chOff x="0" y="0"/>
          <a:chExt cx="0" cy="0"/>
        </a:xfrm>
      </p:grpSpPr>
      <p:sp>
        <p:nvSpPr>
          <p:cNvPr id="1048593" name="Rectangle 8"/>
          <p:cNvSpPr/>
          <p:nvPr/>
        </p:nvSpPr>
        <p:spPr>
          <a:xfrm>
            <a:off x="446400" y="457200"/>
            <a:ext cx="3702960" cy="94680"/>
          </a:xfrm>
          <a:prstGeom prst="rect"/>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594" name="Rectangle 9"/>
          <p:cNvSpPr/>
          <p:nvPr/>
        </p:nvSpPr>
        <p:spPr>
          <a:xfrm>
            <a:off x="8042040" y="453600"/>
            <a:ext cx="3702960" cy="98280"/>
          </a:xfrm>
          <a:prstGeom prst="rect"/>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595" name="Rectangle 10"/>
          <p:cNvSpPr/>
          <p:nvPr/>
        </p:nvSpPr>
        <p:spPr>
          <a:xfrm>
            <a:off x="4241880" y="457200"/>
            <a:ext cx="3702960" cy="91080"/>
          </a:xfrm>
          <a:prstGeom prst="rect"/>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pic>
        <p:nvPicPr>
          <p:cNvPr id="2097153" name="Picture 7" descr="Logo  Description automatically generated"/>
          <p:cNvPicPr>
            <a:picLocks/>
          </p:cNvPicPr>
          <p:nvPr/>
        </p:nvPicPr>
        <p:blipFill>
          <a:blip xmlns:r="http://schemas.openxmlformats.org/officeDocument/2006/relationships" r:embed="rId13"/>
          <a:stretch>
            <a:fillRect/>
          </a:stretch>
        </p:blipFill>
        <p:spPr>
          <a:xfrm>
            <a:off x="10485000" y="6437880"/>
            <a:ext cx="1125360" cy="364680"/>
          </a:xfrm>
          <a:prstGeom prst="rect"/>
          <a:ln w="0">
            <a:noFill/>
          </a:ln>
        </p:spPr>
      </p:pic>
      <p:sp>
        <p:nvSpPr>
          <p:cNvPr id="1048596" name="PlaceHolder 1"/>
          <p:cNvSpPr>
            <a:spLocks noGrp="1"/>
          </p:cNvSpPr>
          <p:nvPr>
            <p:ph type="title"/>
          </p:nvPr>
        </p:nvSpPr>
        <p:spPr>
          <a:xfrm>
            <a:off x="581040" y="702000"/>
            <a:ext cx="11029320" cy="529920"/>
          </a:xfrm>
          <a:prstGeom prst="rect"/>
          <a:noFill/>
          <a:ln w="0">
            <a:noFill/>
          </a:ln>
        </p:spPr>
        <p:txBody>
          <a:bodyPr anchor="b">
            <a:noAutofit/>
          </a:bodyPr>
          <a:p>
            <a:pPr indent="0">
              <a:lnSpc>
                <a:spcPct val="100000"/>
              </a:lnSpc>
              <a:buNone/>
            </a:pPr>
            <a:r>
              <a:rPr b="0" cap="all" sz="2800" lang="en-US" spc="-1" strike="noStrike">
                <a:solidFill>
                  <a:srgbClr val="404040"/>
                </a:solidFill>
                <a:latin typeface="Franklin Gothic Demi"/>
              </a:rPr>
              <a:t>Click to edit Master title style</a:t>
            </a:r>
            <a:endParaRPr b="0" sz="2800" lang="en-US" spc="-1" strike="noStrike">
              <a:solidFill>
                <a:srgbClr val="000000"/>
              </a:solidFill>
              <a:latin typeface="Franklin Gothic Book"/>
            </a:endParaRPr>
          </a:p>
        </p:txBody>
      </p:sp>
      <p:sp>
        <p:nvSpPr>
          <p:cNvPr id="1048597" name="PlaceHolder 2"/>
          <p:cNvSpPr>
            <a:spLocks noGrp="1"/>
          </p:cNvSpPr>
          <p:nvPr>
            <p:ph type="body"/>
          </p:nvPr>
        </p:nvSpPr>
        <p:spPr>
          <a:xfrm>
            <a:off x="581040" y="1302120"/>
            <a:ext cx="11029320" cy="4672800"/>
          </a:xfrm>
          <a:prstGeom prst="rect"/>
          <a:noFill/>
          <a:ln w="0">
            <a:noFill/>
          </a:ln>
        </p:spPr>
        <p:txBody>
          <a:bodyPr anchor="ctr">
            <a:noAutofit/>
          </a:bodyPr>
          <a:p>
            <a:pPr indent="-306000" marL="306000">
              <a:lnSpc>
                <a:spcPct val="110000"/>
              </a:lnSpc>
              <a:spcBef>
                <a:spcPts val="340"/>
              </a:spcBef>
              <a:spcAft>
                <a:spcPts val="601"/>
              </a:spcAft>
              <a:buClr>
                <a:srgbClr val="1CADE4"/>
              </a:buClr>
              <a:buSzPct val="92000"/>
              <a:buFont typeface="Wingdings 2" charset="2"/>
              <a:buChar char=""/>
            </a:pPr>
            <a:r>
              <a:rPr b="0" sz="1700" lang="en-US" spc="-1" strike="noStrike">
                <a:solidFill>
                  <a:srgbClr val="404040"/>
                </a:solidFill>
                <a:latin typeface="Franklin Gothic Book"/>
              </a:rPr>
              <a:t>Click to edit Master text styles</a:t>
            </a:r>
          </a:p>
          <a:p>
            <a:pPr indent="-306000" lvl="1" marL="630000">
              <a:lnSpc>
                <a:spcPct val="100000"/>
              </a:lnSpc>
              <a:spcBef>
                <a:spcPts val="281"/>
              </a:spcBef>
              <a:spcAft>
                <a:spcPts val="601"/>
              </a:spcAft>
              <a:buClr>
                <a:srgbClr val="1CADE4"/>
              </a:buClr>
              <a:buSzPct val="92000"/>
              <a:buFont typeface="Wingdings 2" charset="2"/>
              <a:buChar char=""/>
            </a:pPr>
            <a:r>
              <a:rPr b="0" sz="1400" lang="en-US" spc="-1" strike="noStrike">
                <a:solidFill>
                  <a:srgbClr val="404040"/>
                </a:solidFill>
                <a:latin typeface="Franklin Gothic Book"/>
              </a:rPr>
              <a:t>Second level</a:t>
            </a:r>
          </a:p>
          <a:p>
            <a:pPr indent="-270000" lvl="2" marL="900000">
              <a:lnSpc>
                <a:spcPct val="100000"/>
              </a:lnSpc>
              <a:spcBef>
                <a:spcPts val="261"/>
              </a:spcBef>
              <a:spcAft>
                <a:spcPts val="601"/>
              </a:spcAft>
              <a:buClr>
                <a:srgbClr val="1CADE4"/>
              </a:buClr>
              <a:buSzPct val="92000"/>
              <a:buFont typeface="Wingdings 2" charset="2"/>
              <a:buChar char=""/>
            </a:pPr>
            <a:r>
              <a:rPr b="0" sz="1300" lang="en-US" spc="-1" strike="noStrike">
                <a:solidFill>
                  <a:srgbClr val="404040"/>
                </a:solidFill>
                <a:latin typeface="Franklin Gothic Book"/>
              </a:rPr>
              <a:t>Third level</a:t>
            </a:r>
          </a:p>
          <a:p>
            <a:pPr indent="-234000" lvl="3" marL="1242000">
              <a:lnSpc>
                <a:spcPct val="100000"/>
              </a:lnSpc>
              <a:spcBef>
                <a:spcPts val="221"/>
              </a:spcBef>
              <a:spcAft>
                <a:spcPts val="601"/>
              </a:spcAft>
              <a:buClr>
                <a:srgbClr val="1CADE4"/>
              </a:buClr>
              <a:buSzPct val="92000"/>
              <a:buFont typeface="Wingdings 2" charset="2"/>
              <a:buChar char=""/>
            </a:pPr>
            <a:r>
              <a:rPr b="0" sz="1100" lang="en-US" spc="-1" strike="noStrike">
                <a:solidFill>
                  <a:srgbClr val="404040"/>
                </a:solidFill>
                <a:latin typeface="Franklin Gothic Book"/>
              </a:rPr>
              <a:t>Fourth level</a:t>
            </a:r>
          </a:p>
          <a:p>
            <a:pPr indent="-234000" lvl="4" marL="1602000">
              <a:lnSpc>
                <a:spcPct val="100000"/>
              </a:lnSpc>
              <a:spcBef>
                <a:spcPts val="221"/>
              </a:spcBef>
              <a:spcAft>
                <a:spcPts val="601"/>
              </a:spcAft>
              <a:buClr>
                <a:srgbClr val="1CADE4"/>
              </a:buClr>
              <a:buSzPct val="92000"/>
              <a:buFont typeface="Wingdings 2" charset="2"/>
              <a:buChar char=""/>
            </a:pPr>
            <a:r>
              <a:rPr b="0" sz="1100" lang="en-US" spc="-1" strike="noStrike">
                <a:solidFill>
                  <a:srgbClr val="404040"/>
                </a:solidFill>
                <a:latin typeface="Franklin Gothic Book"/>
              </a:rPr>
              <a:t>Fifth level</a:t>
            </a:r>
          </a:p>
        </p:txBody>
      </p:sp>
      <p:sp>
        <p:nvSpPr>
          <p:cNvPr id="1048598" name="PlaceHolder 3"/>
          <p:cNvSpPr>
            <a:spLocks noGrp="1"/>
          </p:cNvSpPr>
          <p:nvPr>
            <p:ph type="dt" idx="4"/>
          </p:nvPr>
        </p:nvSpPr>
        <p:spPr>
          <a:xfrm>
            <a:off x="7606080" y="6423840"/>
            <a:ext cx="2844360" cy="364680"/>
          </a:xfrm>
          <a:prstGeom prst="rect"/>
          <a:noFill/>
          <a:ln w="0">
            <a:noFill/>
          </a:ln>
        </p:spPr>
        <p:txBody>
          <a:bodyPr anchor="ctr">
            <a:noAutofit/>
          </a:bodyPr>
          <a:lstStyle>
            <a:lvl1pPr algn="r" indent="0">
              <a:lnSpc>
                <a:spcPct val="100000"/>
              </a:lnSpc>
              <a:buNone/>
              <a:defRPr b="0" sz="900" lang="en-US" spc="-1" strike="noStrike">
                <a:solidFill>
                  <a:srgbClr val="404040"/>
                </a:solidFill>
                <a:latin typeface="Franklin Gothic Book"/>
              </a:defRPr>
            </a:lvl1pPr>
          </a:lstStyle>
          <a:p>
            <a:pPr algn="r" indent="0">
              <a:lnSpc>
                <a:spcPct val="100000"/>
              </a:lnSpc>
              <a:buNone/>
            </a:pPr>
            <a:r>
              <a:rPr b="0" sz="900" lang="en-US" spc="-1" strike="noStrike">
                <a:solidFill>
                  <a:srgbClr val="404040"/>
                </a:solidFill>
                <a:latin typeface="Franklin Gothic Book"/>
              </a:rPr>
              <a:t>&lt;date/time&gt;</a:t>
            </a:r>
            <a:endParaRPr b="0" sz="900" lang="en-IN" spc="-1" strike="noStrike">
              <a:solidFill>
                <a:srgbClr val="000000"/>
              </a:solidFill>
              <a:latin typeface="Times New Roman"/>
            </a:endParaRPr>
          </a:p>
        </p:txBody>
      </p:sp>
    </p:spTree>
  </p:cSld>
  <p:clrMap accent1="accent1" accent2="accent2" accent3="accent3" accent4="accent4" accent5="accent5" accent6="accent6" bg1="lt1" bg2="lt2" tx1="dk1" tx2="dk2"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 id="2147483943" r:id="rId8"/>
    <p:sldLayoutId id="2147483944" r:id="rId9"/>
    <p:sldLayoutId id="2147483945" r:id="rId10"/>
    <p:sldLayoutId id="2147483946" r:id="rId11"/>
    <p:sldLayoutId id="2147483947" r:id="rId12"/>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60" name=""/>
        <p:cNvGrpSpPr/>
        <p:nvPr/>
      </p:nvGrpSpPr>
      <p:grpSpPr>
        <a:xfrm>
          <a:off x="0" y="0"/>
          <a:ext cx="0" cy="0"/>
          <a:chOff x="0" y="0"/>
          <a:chExt cx="0" cy="0"/>
        </a:xfrm>
      </p:grpSpPr>
      <p:sp>
        <p:nvSpPr>
          <p:cNvPr id="1048625" name="Rectangle 8"/>
          <p:cNvSpPr/>
          <p:nvPr/>
        </p:nvSpPr>
        <p:spPr>
          <a:xfrm>
            <a:off x="446400" y="457200"/>
            <a:ext cx="3702960" cy="94680"/>
          </a:xfrm>
          <a:prstGeom prst="rect"/>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626" name="Rectangle 9"/>
          <p:cNvSpPr/>
          <p:nvPr/>
        </p:nvSpPr>
        <p:spPr>
          <a:xfrm>
            <a:off x="8042040" y="453600"/>
            <a:ext cx="3702960" cy="98280"/>
          </a:xfrm>
          <a:prstGeom prst="rect"/>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627" name="Rectangle 10"/>
          <p:cNvSpPr/>
          <p:nvPr/>
        </p:nvSpPr>
        <p:spPr>
          <a:xfrm>
            <a:off x="4241880" y="457200"/>
            <a:ext cx="3702960" cy="91080"/>
          </a:xfrm>
          <a:prstGeom prst="rect"/>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pic>
        <p:nvPicPr>
          <p:cNvPr id="2097154" name="Picture 7" descr="Logo  Description automatically generated"/>
          <p:cNvPicPr>
            <a:picLocks/>
          </p:cNvPicPr>
          <p:nvPr/>
        </p:nvPicPr>
        <p:blipFill>
          <a:blip xmlns:r="http://schemas.openxmlformats.org/officeDocument/2006/relationships" r:embed="rId13"/>
          <a:stretch>
            <a:fillRect/>
          </a:stretch>
        </p:blipFill>
        <p:spPr>
          <a:xfrm>
            <a:off x="10485000" y="6437880"/>
            <a:ext cx="1125360" cy="364680"/>
          </a:xfrm>
          <a:prstGeom prst="rect"/>
          <a:ln w="0">
            <a:noFill/>
          </a:ln>
        </p:spPr>
      </p:pic>
      <p:sp>
        <p:nvSpPr>
          <p:cNvPr id="1048628" name="PlaceHolder 1"/>
          <p:cNvSpPr>
            <a:spLocks noGrp="1"/>
          </p:cNvSpPr>
          <p:nvPr>
            <p:ph type="title"/>
          </p:nvPr>
        </p:nvSpPr>
        <p:spPr>
          <a:xfrm>
            <a:off x="576000" y="729720"/>
            <a:ext cx="11029320" cy="591840"/>
          </a:xfrm>
          <a:prstGeom prst="rect"/>
          <a:noFill/>
          <a:ln w="0">
            <a:noFill/>
          </a:ln>
        </p:spPr>
        <p:txBody>
          <a:bodyPr anchor="b">
            <a:noAutofit/>
          </a:bodyPr>
          <a:p>
            <a:pPr indent="0">
              <a:lnSpc>
                <a:spcPct val="100000"/>
              </a:lnSpc>
              <a:buNone/>
            </a:pPr>
            <a:r>
              <a:rPr b="0" cap="all" sz="2800" lang="en-US" spc="-1" strike="noStrike">
                <a:solidFill>
                  <a:srgbClr val="404040"/>
                </a:solidFill>
                <a:latin typeface="Franklin Gothic Demi"/>
              </a:rPr>
              <a:t>Click to edit Master title style</a:t>
            </a:r>
            <a:endParaRPr b="0" sz="2800" lang="en-US" spc="-1" strike="noStrike">
              <a:solidFill>
                <a:srgbClr val="000000"/>
              </a:solidFill>
              <a:latin typeface="Franklin Gothic Book"/>
            </a:endParaRPr>
          </a:p>
        </p:txBody>
      </p:sp>
      <p:sp>
        <p:nvSpPr>
          <p:cNvPr id="1048629" name="PlaceHolder 2"/>
          <p:cNvSpPr>
            <a:spLocks noGrp="1"/>
          </p:cNvSpPr>
          <p:nvPr>
            <p:ph type="dt" idx="5"/>
          </p:nvPr>
        </p:nvSpPr>
        <p:spPr>
          <a:xfrm>
            <a:off x="7606080" y="6423840"/>
            <a:ext cx="2844360" cy="364680"/>
          </a:xfrm>
          <a:prstGeom prst="rect"/>
          <a:noFill/>
          <a:ln w="0">
            <a:noFill/>
          </a:ln>
        </p:spPr>
        <p:txBody>
          <a:bodyPr anchor="ctr">
            <a:noAutofit/>
          </a:bodyPr>
          <a:lstStyle>
            <a:lvl1pPr algn="r" indent="0">
              <a:lnSpc>
                <a:spcPct val="100000"/>
              </a:lnSpc>
              <a:buNone/>
              <a:defRPr b="0" sz="900" lang="en-US" spc="-1" strike="noStrike">
                <a:solidFill>
                  <a:srgbClr val="404040"/>
                </a:solidFill>
                <a:latin typeface="Franklin Gothic Book"/>
              </a:defRPr>
            </a:lvl1pPr>
          </a:lstStyle>
          <a:p>
            <a:pPr algn="r" indent="0">
              <a:lnSpc>
                <a:spcPct val="100000"/>
              </a:lnSpc>
              <a:buNone/>
            </a:pPr>
            <a:r>
              <a:rPr b="0" sz="900" lang="en-US" spc="-1" strike="noStrike">
                <a:solidFill>
                  <a:srgbClr val="404040"/>
                </a:solidFill>
                <a:latin typeface="Franklin Gothic Book"/>
              </a:rPr>
              <a:t>&lt;date/time&gt;</a:t>
            </a:r>
            <a:endParaRPr b="0" sz="900" lang="en-IN" spc="-1" strike="noStrike">
              <a:solidFill>
                <a:srgbClr val="000000"/>
              </a:solidFill>
              <a:latin typeface="Times New Roman"/>
            </a:endParaRPr>
          </a:p>
        </p:txBody>
      </p:sp>
      <p:sp>
        <p:nvSpPr>
          <p:cNvPr id="1048630" name="PlaceHolder 3"/>
          <p:cNvSpPr>
            <a:spLocks noGrp="1"/>
          </p:cNvSpPr>
          <p:nvPr>
            <p:ph type="ftr" idx="6"/>
          </p:nvPr>
        </p:nvSpPr>
        <p:spPr>
          <a:xfrm>
            <a:off x="581040" y="6423840"/>
            <a:ext cx="6916680" cy="364680"/>
          </a:xfrm>
          <a:prstGeom prst="rect"/>
          <a:noFill/>
          <a:ln w="0">
            <a:noFill/>
          </a:ln>
        </p:spPr>
        <p:txBody>
          <a:bodyPr anchor="t" bIns="45000" lIns="90000" rIns="90000" tIns="45000">
            <a:noAutofit/>
          </a:bodyPr>
          <a:lstStyle>
            <a:lvl1pPr algn="ctr" indent="0">
              <a:buNone/>
              <a:defRPr b="0" sz="1400" lang="en-IN" spc="-1" strike="noStrike">
                <a:solidFill>
                  <a:srgbClr val="000000"/>
                </a:solidFill>
                <a:latin typeface="Times New Roman"/>
              </a:defRPr>
            </a:lvl1pPr>
          </a:lstStyle>
          <a:p>
            <a:pPr algn="ctr" indent="0">
              <a:buNone/>
            </a:pPr>
            <a:r>
              <a:rPr b="0" sz="1400" lang="en-IN" spc="-1" strike="noStrike">
                <a:solidFill>
                  <a:srgbClr val="000000"/>
                </a:solidFill>
                <a:latin typeface="Times New Roman"/>
              </a:rPr>
              <a:t>&lt;footer&gt;</a:t>
            </a:r>
          </a:p>
        </p:txBody>
      </p:sp>
      <p:sp>
        <p:nvSpPr>
          <p:cNvPr id="1048631" name="PlaceHolder 4"/>
          <p:cNvSpPr>
            <a:spLocks noGrp="1"/>
          </p:cNvSpPr>
          <p:nvPr>
            <p:ph type="sldNum" idx="7"/>
          </p:nvPr>
        </p:nvSpPr>
        <p:spPr>
          <a:xfrm>
            <a:off x="10558440" y="6423840"/>
            <a:ext cx="1052280" cy="364680"/>
          </a:xfrm>
          <a:prstGeom prst="rect"/>
          <a:noFill/>
          <a:ln w="0">
            <a:noFill/>
          </a:ln>
        </p:spPr>
        <p:txBody>
          <a:bodyPr anchor="ctr">
            <a:noAutofit/>
          </a:bodyPr>
          <a:lstStyle>
            <a:lvl1pPr algn="r" indent="0">
              <a:lnSpc>
                <a:spcPct val="100000"/>
              </a:lnSpc>
              <a:buNone/>
              <a:defRPr b="0" sz="900" lang="en-US" spc="-1" strike="noStrike">
                <a:solidFill>
                  <a:srgbClr val="404040"/>
                </a:solidFill>
                <a:latin typeface="Franklin Gothic Book"/>
              </a:defRPr>
            </a:lvl1pPr>
          </a:lstStyle>
          <a:p>
            <a:pPr algn="r" indent="0">
              <a:lnSpc>
                <a:spcPct val="100000"/>
              </a:lnSpc>
              <a:buNone/>
            </a:pPr>
            <a:fld id="{6EF201A6-86F6-4098-A823-1AFAC47E82DF}" type="slidenum">
              <a:rPr b="0" sz="900" lang="en-US" spc="-1" strike="noStrike">
                <a:solidFill>
                  <a:srgbClr val="404040"/>
                </a:solidFill>
                <a:latin typeface="Franklin Gothic Book"/>
              </a:rPr>
              <a:t>‹#›</a:t>
            </a:fld>
            <a:endParaRPr b="0" sz="900" lang="en-IN" spc="-1" strike="noStrike">
              <a:solidFill>
                <a:srgbClr val="000000"/>
              </a:solidFill>
              <a:latin typeface="Times New Roman"/>
            </a:endParaRPr>
          </a:p>
        </p:txBody>
      </p:sp>
      <p:sp>
        <p:nvSpPr>
          <p:cNvPr id="1048632" name="PlaceHolder 5"/>
          <p:cNvSpPr>
            <a:spLocks noGrp="1"/>
          </p:cNvSpPr>
          <p:nvPr>
            <p:ph type="body"/>
          </p:nvPr>
        </p:nvSpPr>
        <p:spPr>
          <a:xfrm>
            <a:off x="609480" y="1604520"/>
            <a:ext cx="10972440" cy="3977280"/>
          </a:xfrm>
          <a:prstGeom prst="rect"/>
          <a:noFill/>
          <a:ln w="0">
            <a:noFill/>
          </a:ln>
        </p:spPr>
        <p:txBody>
          <a:bodyPr anchor="t" bIns="0" lIns="0" rIns="0" tIns="0">
            <a:normAutofit/>
          </a:bodyPr>
          <a:p>
            <a:pPr indent="-324000" marL="432000">
              <a:lnSpc>
                <a:spcPct val="110000"/>
              </a:lnSpc>
              <a:spcBef>
                <a:spcPts val="1417"/>
              </a:spcBef>
              <a:buClr>
                <a:srgbClr val="000000"/>
              </a:buClr>
              <a:buSzPct val="45000"/>
              <a:buFont typeface="Wingdings" charset="2"/>
              <a:buChar char=""/>
            </a:pPr>
            <a:r>
              <a:rPr b="0" sz="1700" lang="en-US" spc="-1" strike="noStrike">
                <a:solidFill>
                  <a:srgbClr val="404040"/>
                </a:solidFill>
                <a:latin typeface="Franklin Gothic Book"/>
              </a:rPr>
              <a:t>Click to edit the outline text format</a:t>
            </a:r>
          </a:p>
          <a:p>
            <a:pPr indent="-324000" lvl="1" marL="864000">
              <a:spcBef>
                <a:spcPts val="1134"/>
              </a:spcBef>
              <a:buClr>
                <a:srgbClr val="000000"/>
              </a:buClr>
              <a:buSzPct val="75000"/>
              <a:buFont typeface="Symbol" charset="2"/>
              <a:buChar char=""/>
            </a:pPr>
            <a:r>
              <a:rPr b="0" sz="1300" lang="en-US" spc="-1" strike="noStrike">
                <a:solidFill>
                  <a:srgbClr val="404040"/>
                </a:solidFill>
                <a:latin typeface="Franklin Gothic Book"/>
              </a:rPr>
              <a:t>Second Outline Level</a:t>
            </a:r>
          </a:p>
          <a:p>
            <a:pPr indent="-288000" lvl="2" marL="1296000">
              <a:spcBef>
                <a:spcPts val="850"/>
              </a:spcBef>
              <a:buClr>
                <a:srgbClr val="000000"/>
              </a:buClr>
              <a:buSzPct val="45000"/>
              <a:buFont typeface="Wingdings" charset="2"/>
              <a:buChar char=""/>
            </a:pPr>
            <a:r>
              <a:rPr b="0" sz="1100" lang="en-US" spc="-1" strike="noStrike">
                <a:solidFill>
                  <a:srgbClr val="404040"/>
                </a:solidFill>
                <a:latin typeface="Franklin Gothic Book"/>
              </a:rPr>
              <a:t>Third Outline Level</a:t>
            </a:r>
          </a:p>
          <a:p>
            <a:pPr indent="-216000" lvl="3" marL="1728000">
              <a:spcBef>
                <a:spcPts val="567"/>
              </a:spcBef>
              <a:buClr>
                <a:srgbClr val="000000"/>
              </a:buClr>
              <a:buSzPct val="75000"/>
              <a:buFont typeface="Symbol" charset="2"/>
              <a:buChar char=""/>
            </a:pPr>
            <a:r>
              <a:rPr b="0" sz="1100" lang="en-US" spc="-1" strike="noStrike">
                <a:solidFill>
                  <a:srgbClr val="404040"/>
                </a:solidFill>
                <a:latin typeface="Franklin Gothic Book"/>
              </a:rPr>
              <a:t>Fourth Outline Level</a:t>
            </a:r>
          </a:p>
          <a:p>
            <a:pPr indent="-216000" lvl="4" marL="2160000">
              <a:spcBef>
                <a:spcPts val="283"/>
              </a:spcBef>
              <a:buClr>
                <a:srgbClr val="000000"/>
              </a:buClr>
              <a:buSzPct val="45000"/>
              <a:buFont typeface="Wingdings" charset="2"/>
              <a:buChar char=""/>
            </a:pPr>
            <a:r>
              <a:rPr b="0" sz="2000" lang="en-US" spc="-1" strike="noStrike">
                <a:solidFill>
                  <a:srgbClr val="404040"/>
                </a:solidFill>
                <a:latin typeface="Franklin Gothic Book"/>
              </a:rPr>
              <a:t>Fifth Outline Level</a:t>
            </a:r>
          </a:p>
          <a:p>
            <a:pPr indent="-216000" lvl="5" marL="2592000">
              <a:spcBef>
                <a:spcPts val="283"/>
              </a:spcBef>
              <a:buClr>
                <a:srgbClr val="000000"/>
              </a:buClr>
              <a:buSzPct val="45000"/>
              <a:buFont typeface="Wingdings" charset="2"/>
              <a:buChar char=""/>
            </a:pPr>
            <a:r>
              <a:rPr b="0" sz="2000" lang="en-US" spc="-1" strike="noStrike">
                <a:solidFill>
                  <a:srgbClr val="404040"/>
                </a:solidFill>
                <a:latin typeface="Franklin Gothic Book"/>
              </a:rPr>
              <a:t>Sixth Outline Level</a:t>
            </a:r>
          </a:p>
          <a:p>
            <a:pPr indent="-216000" lvl="6" marL="3024000">
              <a:spcBef>
                <a:spcPts val="283"/>
              </a:spcBef>
              <a:buClr>
                <a:srgbClr val="000000"/>
              </a:buClr>
              <a:buSzPct val="45000"/>
              <a:buFont typeface="Wingdings" charset="2"/>
              <a:buChar char=""/>
            </a:pPr>
            <a:r>
              <a:rPr b="0" sz="2000" lang="en-US" spc="-1" strike="noStrike">
                <a:solidFill>
                  <a:srgbClr val="404040"/>
                </a:solidFill>
                <a:latin typeface="Franklin Gothic Book"/>
              </a:rPr>
              <a:t>Seventh Outline Level</a:t>
            </a:r>
          </a:p>
        </p:txBody>
      </p:sp>
    </p:spTree>
  </p:cSld>
  <p:clrMap accent1="accent1" accent2="accent2" accent3="accent3" accent4="accent4" accent5="accent5" accent6="accent6" bg1="lt1" bg2="lt2" tx1="dk1" tx2="dk2" hlink="hlink" folHlink="folHlink"/>
  <p:sldLayoutIdLst>
    <p:sldLayoutId id="2147483948" r:id="rId1"/>
    <p:sldLayoutId id="2147483949" r:id="rId2"/>
    <p:sldLayoutId id="2147483950" r:id="rId3"/>
    <p:sldLayoutId id="2147483951" r:id="rId4"/>
    <p:sldLayoutId id="2147483952" r:id="rId5"/>
    <p:sldLayoutId id="2147483953" r:id="rId6"/>
    <p:sldLayoutId id="2147483954" r:id="rId7"/>
    <p:sldLayoutId id="2147483955" r:id="rId8"/>
    <p:sldLayoutId id="2147483956" r:id="rId9"/>
    <p:sldLayoutId id="2147483957" r:id="rId10"/>
    <p:sldLayoutId id="2147483958" r:id="rId11"/>
    <p:sldLayoutId id="2147483959" r:id="rId12"/>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hyperlink" Target="https://www.kaggle.com/datasets" TargetMode="External"/><Relationship Id="rId2" Type="http://schemas.openxmlformats.org/officeDocument/2006/relationships/hyperlink" Target="https://pandas.pydata.org/pandas-docs/stable/user%20guide/index.html" TargetMode="External"/><Relationship Id="rId3" Type="http://schemas.openxmlformats.org/officeDocument/2006/relationships/hyperlink" Target="https://seaborn.pydata.org/" TargetMode="External"/><Relationship Id="rId4" Type="http://schemas.openxmlformats.org/officeDocument/2006/relationships/hyperlink" Target="https://matplotlib.org/stable/contents.html" TargetMode="External"/><Relationship Id="rId5"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0" name="PlaceHolder 1"/>
          <p:cNvSpPr>
            <a:spLocks noGrp="1"/>
          </p:cNvSpPr>
          <p:nvPr>
            <p:ph type="title"/>
          </p:nvPr>
        </p:nvSpPr>
        <p:spPr>
          <a:xfrm>
            <a:off x="1359000" y="1821600"/>
            <a:ext cx="9143640" cy="977400"/>
          </a:xfrm>
          <a:prstGeom prst="rect"/>
          <a:noFill/>
          <a:ln w="0">
            <a:noFill/>
          </a:ln>
        </p:spPr>
        <p:txBody>
          <a:bodyPr anchor="b">
            <a:noAutofit/>
          </a:bodyPr>
          <a:p>
            <a:pPr algn="ctr" indent="0">
              <a:lnSpc>
                <a:spcPct val="100000"/>
              </a:lnSpc>
              <a:buNone/>
            </a:pPr>
            <a:r>
              <a:rPr b="1" cap="all" sz="3600" lang="en-US" spc="-1" strike="noStrike">
                <a:solidFill>
                  <a:schemeClr val="accent1"/>
                </a:solidFill>
                <a:latin typeface="Arial"/>
              </a:rPr>
              <a:t>Fandango movie ratings analysis</a:t>
            </a:r>
            <a:endParaRPr b="0" sz="3600" lang="en-US" spc="-1" strike="noStrike">
              <a:solidFill>
                <a:srgbClr val="000000"/>
              </a:solidFill>
              <a:latin typeface="Franklin Gothic Book"/>
            </a:endParaRPr>
          </a:p>
        </p:txBody>
      </p:sp>
      <p:sp>
        <p:nvSpPr>
          <p:cNvPr id="1048591" name="TextBox 2"/>
          <p:cNvSpPr/>
          <p:nvPr/>
        </p:nvSpPr>
        <p:spPr>
          <a:xfrm>
            <a:off x="-329760" y="1034280"/>
            <a:ext cx="12726360" cy="497840"/>
          </a:xfrm>
          <a:prstGeom prst="rect"/>
          <a:noFill/>
          <a:ln w="0">
            <a:noFill/>
          </a:ln>
        </p:spPr>
        <p:style>
          <a:lnRef idx="0">
            <a:scrgbClr r="0" g="0" b="0"/>
          </a:lnRef>
          <a:fillRef idx="0">
            <a:scrgbClr r="0" g="0" b="0"/>
          </a:fillRef>
          <a:effectRef idx="0">
            <a:scrgbClr r="0" g="0" b="0"/>
          </a:effectRef>
          <a:fontRef idx="minor">
            <a:srgbClr val="000000"/>
          </a:fontRef>
        </p:style>
        <p:txBody>
          <a:bodyPr anchor="t">
            <a:spAutoFit/>
          </a:bodyPr>
          <a:p>
            <a:pPr algn="ctr">
              <a:lnSpc>
                <a:spcPct val="100000"/>
              </a:lnSpc>
            </a:pPr>
            <a:r>
              <a:rPr b="1" sz="3200" lang="en-US" spc="-1" strike="noStrike">
                <a:solidFill>
                  <a:schemeClr val="accent1">
                    <a:lumMod val="75000"/>
                  </a:schemeClr>
                </a:solidFill>
                <a:latin typeface="Arial"/>
              </a:rPr>
              <a:t>CAPSTONE PROJECT</a:t>
            </a:r>
            <a:endParaRPr b="0" sz="3200" lang="en-IN" spc="-1" strike="noStrike">
              <a:solidFill>
                <a:srgbClr val="000000"/>
              </a:solidFill>
              <a:latin typeface="Arial"/>
            </a:endParaRPr>
          </a:p>
        </p:txBody>
      </p:sp>
      <p:sp>
        <p:nvSpPr>
          <p:cNvPr id="1048592" name="TextBox 3"/>
          <p:cNvSpPr/>
          <p:nvPr/>
        </p:nvSpPr>
        <p:spPr>
          <a:xfrm>
            <a:off x="3117600" y="4586400"/>
            <a:ext cx="7979760" cy="1361440"/>
          </a:xfrm>
          <a:prstGeom prst="rect"/>
          <a:noFill/>
          <a:ln w="0">
            <a:noFill/>
          </a:ln>
        </p:spPr>
        <p:style>
          <a:lnRef idx="0">
            <a:scrgbClr r="0" g="0" b="0"/>
          </a:lnRef>
          <a:fillRef idx="0">
            <a:scrgbClr r="0" g="0" b="0"/>
          </a:fillRef>
          <a:effectRef idx="0">
            <a:scrgbClr r="0" g="0" b="0"/>
          </a:effectRef>
          <a:fontRef idx="minor">
            <a:srgbClr val="000000"/>
          </a:fontRef>
        </p:style>
        <p:txBody>
          <a:bodyPr anchor="t">
            <a:spAutoFit/>
          </a:bodyPr>
          <a:p>
            <a:pPr>
              <a:lnSpc>
                <a:spcPct val="100000"/>
              </a:lnSpc>
            </a:pPr>
            <a:r>
              <a:rPr b="1" dirty="0" sz="2000" lang="en-US" spc="-1" strike="noStrike">
                <a:solidFill>
                  <a:schemeClr val="accent1">
                    <a:lumMod val="20000"/>
                    <a:lumOff val="80000"/>
                  </a:schemeClr>
                </a:solidFill>
                <a:latin typeface="Arial"/>
              </a:rPr>
              <a:t>Presented By:</a:t>
            </a:r>
            <a:endParaRPr b="0" dirty="0" sz="2000" lang="en-IN" spc="-1" strike="noStrike">
              <a:solidFill>
                <a:srgbClr val="000000"/>
              </a:solidFill>
              <a:latin typeface="Arial"/>
            </a:endParaRPr>
          </a:p>
          <a:p>
            <a:pPr indent="-457200" marL="457200">
              <a:lnSpc>
                <a:spcPct val="100000"/>
              </a:lnSpc>
              <a:buClr>
                <a:srgbClr val="D2EFFA"/>
              </a:buClr>
              <a:buFont typeface="StarSymbol"/>
              <a:buAutoNum type="arabicPeriod"/>
            </a:pPr>
            <a:r>
              <a:rPr b="1" dirty="0" sz="2000" lang="en-US" spc="-1" strike="noStrike">
                <a:solidFill>
                  <a:schemeClr val="accent1">
                    <a:lumMod val="20000"/>
                    <a:lumOff val="80000"/>
                  </a:schemeClr>
                </a:solidFill>
                <a:latin typeface="Arial"/>
              </a:rPr>
              <a:t>Student name – </a:t>
            </a:r>
            <a:r>
              <a:rPr b="1" dirty="0" sz="2000" lang="en-US" spc="-1" err="1" strike="noStrike">
                <a:solidFill>
                  <a:schemeClr val="accent1">
                    <a:lumMod val="20000"/>
                    <a:lumOff val="80000"/>
                  </a:schemeClr>
                </a:solidFill>
                <a:latin typeface="Arial"/>
              </a:rPr>
              <a:t>V</a:t>
            </a:r>
            <a:r>
              <a:rPr b="1" dirty="0" sz="2000" lang="en-US" spc="-1" err="1" strike="noStrike">
                <a:solidFill>
                  <a:schemeClr val="accent1">
                    <a:lumMod val="20000"/>
                    <a:lumOff val="80000"/>
                  </a:schemeClr>
                </a:solidFill>
                <a:latin typeface="Arial"/>
              </a:rPr>
              <a:t> </a:t>
            </a:r>
            <a:r>
              <a:rPr b="1" dirty="0" sz="2000" lang="en-US" spc="-1" err="1" strike="noStrike">
                <a:solidFill>
                  <a:schemeClr val="accent1">
                    <a:lumMod val="20000"/>
                    <a:lumOff val="80000"/>
                  </a:schemeClr>
                </a:solidFill>
                <a:latin typeface="Arial"/>
              </a:rPr>
              <a:t>S</a:t>
            </a:r>
            <a:r>
              <a:rPr b="1" dirty="0" sz="2000" lang="en-US" spc="-1" err="1" strike="noStrike">
                <a:solidFill>
                  <a:schemeClr val="accent1">
                    <a:lumMod val="20000"/>
                    <a:lumOff val="80000"/>
                  </a:schemeClr>
                </a:solidFill>
                <a:latin typeface="Arial"/>
              </a:rPr>
              <a:t>a</a:t>
            </a:r>
            <a:r>
              <a:rPr b="1" dirty="0" sz="2000" lang="en-US" spc="-1" err="1" strike="noStrike">
                <a:solidFill>
                  <a:schemeClr val="accent1">
                    <a:lumMod val="20000"/>
                    <a:lumOff val="80000"/>
                  </a:schemeClr>
                </a:solidFill>
                <a:latin typeface="Arial"/>
              </a:rPr>
              <a:t>h</a:t>
            </a:r>
            <a:r>
              <a:rPr b="1" dirty="0" sz="2000" lang="en-US" spc="-1" err="1" strike="noStrike">
                <a:solidFill>
                  <a:schemeClr val="accent1">
                    <a:lumMod val="20000"/>
                    <a:lumOff val="80000"/>
                  </a:schemeClr>
                </a:solidFill>
                <a:latin typeface="Arial"/>
              </a:rPr>
              <a:t>a</a:t>
            </a:r>
            <a:r>
              <a:rPr b="1" dirty="0" sz="2000" lang="en-US" spc="-1" err="1" strike="noStrike">
                <a:solidFill>
                  <a:schemeClr val="accent1">
                    <a:lumMod val="20000"/>
                    <a:lumOff val="80000"/>
                  </a:schemeClr>
                </a:solidFill>
                <a:latin typeface="Arial"/>
              </a:rPr>
              <a:t>y</a:t>
            </a:r>
            <a:r>
              <a:rPr b="1" dirty="0" sz="2000" lang="en-US" spc="-1" err="1" strike="noStrike">
                <a:solidFill>
                  <a:schemeClr val="accent1">
                    <a:lumMod val="20000"/>
                    <a:lumOff val="80000"/>
                  </a:schemeClr>
                </a:solidFill>
                <a:latin typeface="Arial"/>
              </a:rPr>
              <a:t>a</a:t>
            </a:r>
            <a:r>
              <a:rPr b="1" dirty="0" sz="2000" lang="en-US" spc="-1" err="1" strike="noStrike">
                <a:solidFill>
                  <a:schemeClr val="accent1">
                    <a:lumMod val="20000"/>
                    <a:lumOff val="80000"/>
                  </a:schemeClr>
                </a:solidFill>
                <a:latin typeface="Arial"/>
              </a:rPr>
              <a:t> </a:t>
            </a:r>
            <a:r>
              <a:rPr b="1" dirty="0" sz="2000" lang="en-US" spc="-1" err="1" strike="noStrike">
                <a:solidFill>
                  <a:schemeClr val="accent1">
                    <a:lumMod val="20000"/>
                    <a:lumOff val="80000"/>
                  </a:schemeClr>
                </a:solidFill>
                <a:latin typeface="Arial"/>
              </a:rPr>
              <a:t>B</a:t>
            </a:r>
            <a:r>
              <a:rPr b="1" dirty="0" sz="2000" lang="en-US" spc="-1" err="1" strike="noStrike">
                <a:solidFill>
                  <a:schemeClr val="accent1">
                    <a:lumMod val="20000"/>
                    <a:lumOff val="80000"/>
                  </a:schemeClr>
                </a:solidFill>
                <a:latin typeface="Arial"/>
              </a:rPr>
              <a:t>e</a:t>
            </a:r>
            <a:r>
              <a:rPr b="1" dirty="0" sz="2000" lang="en-US" spc="-1" err="1" strike="noStrike">
                <a:solidFill>
                  <a:schemeClr val="accent1">
                    <a:lumMod val="20000"/>
                    <a:lumOff val="80000"/>
                  </a:schemeClr>
                </a:solidFill>
                <a:latin typeface="Arial"/>
              </a:rPr>
              <a:t>r</a:t>
            </a:r>
            <a:r>
              <a:rPr b="1" dirty="0" sz="2000" lang="en-US" spc="-1" err="1" strike="noStrike">
                <a:solidFill>
                  <a:schemeClr val="accent1">
                    <a:lumMod val="20000"/>
                    <a:lumOff val="80000"/>
                  </a:schemeClr>
                </a:solidFill>
                <a:latin typeface="Arial"/>
              </a:rPr>
              <a:t>l</a:t>
            </a:r>
            <a:r>
              <a:rPr b="1" dirty="0" sz="2000" lang="en-US" spc="-1" err="1" strike="noStrike">
                <a:solidFill>
                  <a:schemeClr val="accent1">
                    <a:lumMod val="20000"/>
                    <a:lumOff val="80000"/>
                  </a:schemeClr>
                </a:solidFill>
                <a:latin typeface="Arial"/>
              </a:rPr>
              <a:t>i</a:t>
            </a:r>
            <a:r>
              <a:rPr b="1" dirty="0" sz="2000" lang="en-US" spc="-1" err="1" strike="noStrike">
                <a:solidFill>
                  <a:schemeClr val="accent1">
                    <a:lumMod val="20000"/>
                    <a:lumOff val="80000"/>
                  </a:schemeClr>
                </a:solidFill>
                <a:latin typeface="Arial"/>
              </a:rPr>
              <a:t>n</a:t>
            </a:r>
            <a:endParaRPr b="0" dirty="0" sz="2000" lang="en-IN" spc="-1" strike="noStrike">
              <a:solidFill>
                <a:srgbClr val="000000"/>
              </a:solidFill>
              <a:latin typeface="Arial"/>
            </a:endParaRPr>
          </a:p>
          <a:p>
            <a:pPr indent="-457200" marL="457200">
              <a:lnSpc>
                <a:spcPct val="100000"/>
              </a:lnSpc>
              <a:buClr>
                <a:srgbClr val="D2EFFA"/>
              </a:buClr>
              <a:buFont typeface="StarSymbol"/>
              <a:buAutoNum type="arabicPeriod"/>
            </a:pPr>
            <a:r>
              <a:rPr b="1" dirty="0" sz="2000" lang="en-US" spc="-1" strike="noStrike">
                <a:solidFill>
                  <a:schemeClr val="accent1">
                    <a:lumMod val="20000"/>
                    <a:lumOff val="80000"/>
                  </a:schemeClr>
                </a:solidFill>
                <a:latin typeface="Arial"/>
              </a:rPr>
              <a:t>College name - JP College of Engineering</a:t>
            </a:r>
            <a:endParaRPr b="0" dirty="0" sz="2000" lang="en-IN" spc="-1" strike="noStrike">
              <a:solidFill>
                <a:srgbClr val="000000"/>
              </a:solidFill>
              <a:latin typeface="Arial"/>
            </a:endParaRPr>
          </a:p>
          <a:p>
            <a:pPr indent="-457200" marL="457200">
              <a:lnSpc>
                <a:spcPct val="100000"/>
              </a:lnSpc>
              <a:buClr>
                <a:srgbClr val="D2EFFA"/>
              </a:buClr>
              <a:buFont typeface="StarSymbol"/>
              <a:buAutoNum type="arabicPeriod"/>
            </a:pPr>
            <a:r>
              <a:rPr b="1" dirty="0" sz="2000" lang="en-US" spc="-1" strike="noStrike">
                <a:solidFill>
                  <a:schemeClr val="accent1">
                    <a:lumMod val="20000"/>
                    <a:lumOff val="80000"/>
                  </a:schemeClr>
                </a:solidFill>
                <a:latin typeface="Arial"/>
              </a:rPr>
              <a:t>Department    -  </a:t>
            </a:r>
            <a:r>
              <a:rPr b="1" dirty="0" sz="2000" lang="en-US" spc="-1" strike="noStrike">
                <a:solidFill>
                  <a:schemeClr val="accent1">
                    <a:lumMod val="20000"/>
                    <a:lumOff val="80000"/>
                  </a:schemeClr>
                </a:solidFill>
                <a:latin typeface="Arial"/>
              </a:rPr>
              <a:t>M</a:t>
            </a:r>
            <a:r>
              <a:rPr b="1" dirty="0" sz="2000" lang="en-US" spc="-1" strike="noStrike">
                <a:solidFill>
                  <a:schemeClr val="accent1">
                    <a:lumMod val="20000"/>
                    <a:lumOff val="80000"/>
                  </a:schemeClr>
                </a:solidFill>
                <a:latin typeface="Arial"/>
              </a:rPr>
              <a:t>e</a:t>
            </a:r>
            <a:r>
              <a:rPr b="1" dirty="0" sz="2000" lang="en-US" spc="-1" strike="noStrike">
                <a:solidFill>
                  <a:schemeClr val="accent1">
                    <a:lumMod val="20000"/>
                    <a:lumOff val="80000"/>
                  </a:schemeClr>
                </a:solidFill>
                <a:latin typeface="Arial"/>
              </a:rPr>
              <a:t>c</a:t>
            </a:r>
            <a:r>
              <a:rPr b="1" dirty="0" sz="2000" lang="en-US" spc="-1" strike="noStrike">
                <a:solidFill>
                  <a:schemeClr val="accent1">
                    <a:lumMod val="20000"/>
                    <a:lumOff val="80000"/>
                  </a:schemeClr>
                </a:solidFill>
                <a:latin typeface="Arial"/>
              </a:rPr>
              <a:t>h</a:t>
            </a:r>
            <a:r>
              <a:rPr b="1" dirty="0" sz="2000" lang="en-US" spc="-1" strike="noStrike">
                <a:solidFill>
                  <a:schemeClr val="accent1">
                    <a:lumMod val="20000"/>
                    <a:lumOff val="80000"/>
                  </a:schemeClr>
                </a:solidFill>
                <a:latin typeface="Arial"/>
              </a:rPr>
              <a:t>a</a:t>
            </a:r>
            <a:r>
              <a:rPr b="1" dirty="0" sz="2000" lang="en-US" spc="-1" strike="noStrike">
                <a:solidFill>
                  <a:schemeClr val="accent1">
                    <a:lumMod val="20000"/>
                    <a:lumOff val="80000"/>
                  </a:schemeClr>
                </a:solidFill>
                <a:latin typeface="Arial"/>
              </a:rPr>
              <a:t>nical </a:t>
            </a:r>
            <a:r>
              <a:rPr b="1" dirty="0" sz="2000" lang="en-US" spc="-1" strike="noStrike">
                <a:solidFill>
                  <a:schemeClr val="accent1">
                    <a:lumMod val="20000"/>
                    <a:lumOff val="80000"/>
                  </a:schemeClr>
                </a:solidFill>
                <a:latin typeface="Arial"/>
              </a:rPr>
              <a:t> Engineering</a:t>
            </a:r>
            <a:endParaRPr b="0" dirty="0" sz="2000" lang="en-IN" spc="-1" strike="noStrike">
              <a:solidFill>
                <a:srgbClr val="000000"/>
              </a:solidFill>
              <a:latin typeface="Arial"/>
            </a:endParaRPr>
          </a:p>
          <a:p>
            <a:pPr indent="-457200" marL="457200">
              <a:lnSpc>
                <a:spcPct val="100000"/>
              </a:lnSpc>
              <a:buClr>
                <a:srgbClr val="D2EFFA"/>
              </a:buClr>
              <a:buFont typeface="StarSymbol"/>
              <a:buAutoNum type="arabicPeriod"/>
            </a:pPr>
            <a:r>
              <a:rPr b="1" dirty="0" sz="2000" lang="en-US" spc="-1" err="1" strike="noStrike">
                <a:solidFill>
                  <a:schemeClr val="accent1">
                    <a:lumMod val="20000"/>
                    <a:lumOff val="80000"/>
                  </a:schemeClr>
                </a:solidFill>
                <a:latin typeface="Arial"/>
              </a:rPr>
              <a:t>Reg</a:t>
            </a:r>
            <a:r>
              <a:rPr b="1" dirty="0" sz="2000" lang="en-US" spc="-1" strike="noStrike">
                <a:solidFill>
                  <a:schemeClr val="accent1">
                    <a:lumMod val="20000"/>
                    <a:lumOff val="80000"/>
                  </a:schemeClr>
                </a:solidFill>
                <a:latin typeface="Arial"/>
              </a:rPr>
              <a:t> no            -  95122</a:t>
            </a:r>
            <a:r>
              <a:rPr b="1" dirty="0" sz="2000" lang="en-US" spc="-1" strike="noStrike">
                <a:solidFill>
                  <a:schemeClr val="accent1">
                    <a:lumMod val="20000"/>
                    <a:lumOff val="80000"/>
                  </a:schemeClr>
                </a:solidFill>
                <a:latin typeface="Arial"/>
              </a:rPr>
              <a:t>1</a:t>
            </a:r>
            <a:r>
              <a:rPr b="1" dirty="0" sz="2000" lang="en-US" spc="-1" strike="noStrike">
                <a:solidFill>
                  <a:schemeClr val="accent1">
                    <a:lumMod val="20000"/>
                    <a:lumOff val="80000"/>
                  </a:schemeClr>
                </a:solidFill>
                <a:latin typeface="Arial"/>
              </a:rPr>
              <a:t>1</a:t>
            </a:r>
            <a:r>
              <a:rPr b="1" dirty="0" sz="2000" lang="en-US" spc="-1" strike="noStrike">
                <a:solidFill>
                  <a:schemeClr val="accent1">
                    <a:lumMod val="20000"/>
                    <a:lumOff val="80000"/>
                  </a:schemeClr>
                </a:solidFill>
                <a:latin typeface="Arial"/>
              </a:rPr>
              <a:t>1</a:t>
            </a:r>
            <a:r>
              <a:rPr b="1" dirty="0" sz="2000" lang="en-US" spc="-1" strike="noStrike">
                <a:solidFill>
                  <a:schemeClr val="accent1">
                    <a:lumMod val="20000"/>
                    <a:lumOff val="80000"/>
                  </a:schemeClr>
                </a:solidFill>
                <a:latin typeface="Arial"/>
              </a:rPr>
              <a:t>4</a:t>
            </a:r>
            <a:r>
              <a:rPr b="1" dirty="0" sz="2000" lang="en-US" spc="-1" strike="noStrike">
                <a:solidFill>
                  <a:schemeClr val="accent1">
                    <a:lumMod val="20000"/>
                    <a:lumOff val="80000"/>
                  </a:schemeClr>
                </a:solidFill>
                <a:latin typeface="Arial"/>
              </a:rPr>
              <a:t>0</a:t>
            </a:r>
            <a:r>
              <a:rPr b="1" dirty="0" sz="2000" lang="en-US" spc="-1" strike="noStrike">
                <a:solidFill>
                  <a:schemeClr val="accent1">
                    <a:lumMod val="20000"/>
                    <a:lumOff val="80000"/>
                  </a:schemeClr>
                </a:solidFill>
                <a:latin typeface="Arial"/>
              </a:rPr>
              <a:t>1</a:t>
            </a:r>
            <a:r>
              <a:rPr b="1" dirty="0" sz="2000" lang="en-US" spc="-1" strike="noStrike">
                <a:solidFill>
                  <a:schemeClr val="accent1">
                    <a:lumMod val="20000"/>
                    <a:lumOff val="80000"/>
                  </a:schemeClr>
                </a:solidFill>
                <a:latin typeface="Arial"/>
              </a:rPr>
              <a:t>6</a:t>
            </a:r>
            <a:endParaRPr b="0" dirty="0" sz="2000" lang="en-IN" spc="-1" strike="noStrike">
              <a:solidFill>
                <a:srgbClr val="000000"/>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16" name="PlaceHolder 1"/>
          <p:cNvSpPr>
            <a:spLocks noGrp="1"/>
          </p:cNvSpPr>
          <p:nvPr>
            <p:ph type="title"/>
          </p:nvPr>
        </p:nvSpPr>
        <p:spPr>
          <a:xfrm>
            <a:off x="581040" y="702000"/>
            <a:ext cx="11029320" cy="529920"/>
          </a:xfrm>
          <a:prstGeom prst="rect"/>
          <a:noFill/>
          <a:ln w="0">
            <a:noFill/>
          </a:ln>
        </p:spPr>
        <p:txBody>
          <a:bodyPr anchor="b">
            <a:noAutofit/>
          </a:bodyPr>
          <a:p>
            <a:pPr indent="0">
              <a:lnSpc>
                <a:spcPct val="100000"/>
              </a:lnSpc>
              <a:buNone/>
            </a:pPr>
            <a:r>
              <a:rPr b="1" cap="all" sz="2800" lang="en-US" spc="-1" strike="noStrike">
                <a:solidFill>
                  <a:schemeClr val="accent1"/>
                </a:solidFill>
                <a:latin typeface="Arial"/>
                <a:ea typeface="Franklin Gothic Demi"/>
              </a:rPr>
              <a:t>Algorithm &amp; Deployment</a:t>
            </a:r>
            <a:endParaRPr b="0" sz="2800" lang="en-US" spc="-1" strike="noStrike">
              <a:solidFill>
                <a:srgbClr val="000000"/>
              </a:solidFill>
              <a:latin typeface="Franklin Gothic Book"/>
            </a:endParaRPr>
          </a:p>
        </p:txBody>
      </p:sp>
      <p:sp>
        <p:nvSpPr>
          <p:cNvPr id="1048617" name="PlaceHolder 2"/>
          <p:cNvSpPr>
            <a:spLocks noGrp="1"/>
          </p:cNvSpPr>
          <p:nvPr>
            <p:ph/>
          </p:nvPr>
        </p:nvSpPr>
        <p:spPr>
          <a:xfrm>
            <a:off x="581040" y="1302120"/>
            <a:ext cx="11029320" cy="4672800"/>
          </a:xfrm>
          <a:prstGeom prst="rect"/>
          <a:noFill/>
          <a:ln w="0">
            <a:noFill/>
          </a:ln>
        </p:spPr>
        <p:txBody>
          <a:bodyPr anchor="t">
            <a:noAutofit/>
          </a:bodyPr>
          <a:p>
            <a:pPr indent="0" marL="306000">
              <a:lnSpc>
                <a:spcPct val="110000"/>
              </a:lnSpc>
              <a:spcBef>
                <a:spcPts val="340"/>
              </a:spcBef>
              <a:spcAft>
                <a:spcPts val="601"/>
              </a:spcAft>
              <a:buNone/>
              <a:tabLst>
                <a:tab algn="l" pos="0"/>
              </a:tabLst>
            </a:pPr>
            <a:r>
              <a:rPr b="0" sz="1700" lang="en-US" spc="-1" strike="noStrike">
                <a:solidFill>
                  <a:srgbClr val="404040"/>
                </a:solidFill>
                <a:latin typeface="Franklin Gothic Book"/>
              </a:rPr>
              <a:t>                                                                      </a:t>
            </a:r>
            <a:r>
              <a:rPr b="1" sz="1700" lang="en-US" spc="-1" strike="noStrike">
                <a:solidFill>
                  <a:srgbClr val="404040"/>
                </a:solidFill>
                <a:latin typeface="Times New Roman"/>
              </a:rPr>
              <a:t>Prediction Process</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1" sz="1700" lang="en-US" spc="-1" strike="noStrike">
                <a:solidFill>
                  <a:srgbClr val="404040"/>
                </a:solidFill>
                <a:latin typeface="Times New Roman"/>
              </a:rPr>
              <a:t>New Data Input:</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0" sz="1700" lang="en-US" spc="-1" strike="noStrike">
                <a:solidFill>
                  <a:srgbClr val="404040"/>
                </a:solidFill>
                <a:latin typeface="Times New Roman"/>
              </a:rPr>
              <a:t>          Collect new data or use existing data to make predictions.</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1" sz="1700" lang="en-US" spc="-1" strike="noStrike">
                <a:solidFill>
                  <a:srgbClr val="404040"/>
                </a:solidFill>
                <a:latin typeface="Times New Roman"/>
              </a:rPr>
              <a:t>Preprocessing:</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0" sz="1700" lang="en-US" spc="-1" strike="noStrike">
                <a:solidFill>
                  <a:srgbClr val="404040"/>
                </a:solidFill>
                <a:latin typeface="Times New Roman"/>
              </a:rPr>
              <a:t>           Apply the same data preprocessing steps to the new data.</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1" sz="1700" lang="en-US" spc="-1" strike="noStrike">
                <a:solidFill>
                  <a:srgbClr val="404040"/>
                </a:solidFill>
                <a:latin typeface="Times New Roman"/>
              </a:rPr>
              <a:t>Model Inference:</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0" sz="1700" lang="en-US" spc="-1" strike="noStrike">
                <a:solidFill>
                  <a:srgbClr val="404040"/>
                </a:solidFill>
                <a:latin typeface="Times New Roman"/>
              </a:rPr>
              <a:t>          Use the trained model to make predictions on the new data.</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1" sz="1700" lang="en-US" spc="-1" strike="noStrike">
                <a:solidFill>
                  <a:srgbClr val="404040"/>
                </a:solidFill>
                <a:latin typeface="Times New Roman"/>
              </a:rPr>
              <a:t>Results Interpretation:</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0" sz="1700" lang="en-US" spc="-1" strike="noStrike">
                <a:solidFill>
                  <a:srgbClr val="404040"/>
                </a:solidFill>
                <a:latin typeface="Times New Roman"/>
              </a:rPr>
              <a:t>           Interpret the model’s predictions in the context of the problem at hand.</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endParaRPr b="0" sz="1700" lang="en-US" spc="-1" strike="noStrike">
              <a:solidFill>
                <a:srgbClr val="404040"/>
              </a:solidFill>
              <a:latin typeface="Franklin Gothic Book"/>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18" name="PlaceHolder 1"/>
          <p:cNvSpPr>
            <a:spLocks noGrp="1"/>
          </p:cNvSpPr>
          <p:nvPr>
            <p:ph type="title"/>
          </p:nvPr>
        </p:nvSpPr>
        <p:spPr>
          <a:xfrm>
            <a:off x="581040" y="702000"/>
            <a:ext cx="11029320" cy="529920"/>
          </a:xfrm>
          <a:prstGeom prst="rect"/>
          <a:noFill/>
          <a:ln w="0">
            <a:noFill/>
          </a:ln>
        </p:spPr>
        <p:txBody>
          <a:bodyPr anchor="b">
            <a:normAutofit/>
          </a:bodyPr>
          <a:p>
            <a:pPr indent="0">
              <a:lnSpc>
                <a:spcPct val="100000"/>
              </a:lnSpc>
              <a:buNone/>
            </a:pPr>
            <a:r>
              <a:rPr b="1" cap="all" sz="4400" lang="en-US" spc="-1" strike="noStrike">
                <a:solidFill>
                  <a:schemeClr val="accent1"/>
                </a:solidFill>
                <a:latin typeface="Arial"/>
                <a:ea typeface="Franklin Gothic Demi"/>
              </a:rPr>
              <a:t>Result</a:t>
            </a:r>
            <a:endParaRPr b="0" sz="4400" lang="en-US" spc="-1" strike="noStrike">
              <a:solidFill>
                <a:srgbClr val="000000"/>
              </a:solidFill>
              <a:latin typeface="Franklin Gothic Book"/>
            </a:endParaRPr>
          </a:p>
        </p:txBody>
      </p:sp>
      <p:graphicFrame>
        <p:nvGraphicFramePr>
          <p:cNvPr id="4194304" name="Diagram1"/>
          <p:cNvGraphicFramePr>
            <a:graphicFrameLocks/>
          </p:cNvGraphicFramePr>
          <p:nvPr/>
        </p:nvGraphicFramePr>
        <p:xfrm>
          <a:off x="581040" y="1301760"/>
          <a:ext cx="11029680" cy="467316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19" name="PlaceHolder 1"/>
          <p:cNvSpPr>
            <a:spLocks noGrp="1"/>
          </p:cNvSpPr>
          <p:nvPr>
            <p:ph type="title"/>
          </p:nvPr>
        </p:nvSpPr>
        <p:spPr>
          <a:xfrm>
            <a:off x="581040" y="702000"/>
            <a:ext cx="11029320" cy="529920"/>
          </a:xfrm>
          <a:prstGeom prst="rect"/>
          <a:noFill/>
          <a:ln w="0">
            <a:noFill/>
          </a:ln>
        </p:spPr>
        <p:txBody>
          <a:bodyPr anchor="b">
            <a:normAutofit/>
          </a:bodyPr>
          <a:p>
            <a:pPr indent="0">
              <a:lnSpc>
                <a:spcPct val="100000"/>
              </a:lnSpc>
              <a:buNone/>
            </a:pPr>
            <a:r>
              <a:rPr b="1" cap="all" sz="4400" lang="en-US" spc="-1" strike="noStrike">
                <a:solidFill>
                  <a:schemeClr val="accent1"/>
                </a:solidFill>
                <a:latin typeface="Arial"/>
                <a:ea typeface="Franklin Gothic Demi"/>
              </a:rPr>
              <a:t>Conclusion</a:t>
            </a:r>
            <a:endParaRPr b="0" sz="4400" lang="en-US" spc="-1" strike="noStrike">
              <a:solidFill>
                <a:srgbClr val="000000"/>
              </a:solidFill>
              <a:latin typeface="Franklin Gothic Book"/>
            </a:endParaRPr>
          </a:p>
        </p:txBody>
      </p:sp>
      <p:sp>
        <p:nvSpPr>
          <p:cNvPr id="1048620" name="PlaceHolder 2"/>
          <p:cNvSpPr>
            <a:spLocks noGrp="1"/>
          </p:cNvSpPr>
          <p:nvPr>
            <p:ph/>
          </p:nvPr>
        </p:nvSpPr>
        <p:spPr>
          <a:xfrm>
            <a:off x="581040" y="1302120"/>
            <a:ext cx="11029320" cy="4672800"/>
          </a:xfrm>
          <a:prstGeom prst="rect"/>
          <a:noFill/>
          <a:ln w="0">
            <a:noFill/>
          </a:ln>
        </p:spPr>
        <p:txBody>
          <a:bodyPr anchor="ctr">
            <a:normAutofit/>
          </a:bodyPr>
          <a:p>
            <a:pPr indent="-305280" marL="305280">
              <a:lnSpc>
                <a:spcPct val="110000"/>
              </a:lnSpc>
              <a:spcBef>
                <a:spcPts val="320"/>
              </a:spcBef>
              <a:spcAft>
                <a:spcPts val="601"/>
              </a:spcAft>
              <a:buClr>
                <a:srgbClr val="1CADE4"/>
              </a:buClr>
              <a:buSzPct val="92000"/>
              <a:buFont typeface="Wingdings 2" charset="2"/>
              <a:buChar char=""/>
            </a:pPr>
            <a:r>
              <a:rPr b="0" sz="1600" lang="en-IN" spc="-1" strike="noStrike">
                <a:solidFill>
                  <a:srgbClr val="404040"/>
                </a:solidFill>
                <a:latin typeface="Times New Roman"/>
              </a:rPr>
              <a:t>In conclusion, our proposed solution harnesses the power of advanced machine learning algorithms to transform the movie rating process into a dynamic and optimized experience. By metriculously analysing extensive historical movie rating data, we unlock patterns and correlations that are pivotal in addressing key challenges faced by people. </a:t>
            </a:r>
            <a:endParaRPr b="0" sz="1600" lang="en-US" spc="-1" strike="noStrike">
              <a:solidFill>
                <a:srgbClr val="404040"/>
              </a:solidFill>
              <a:latin typeface="Franklin Gothic Book"/>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21" name="PlaceHolder 1"/>
          <p:cNvSpPr>
            <a:spLocks noGrp="1"/>
          </p:cNvSpPr>
          <p:nvPr>
            <p:ph/>
          </p:nvPr>
        </p:nvSpPr>
        <p:spPr>
          <a:xfrm>
            <a:off x="581040" y="1302120"/>
            <a:ext cx="11029320" cy="4672800"/>
          </a:xfrm>
          <a:prstGeom prst="rect"/>
          <a:noFill/>
          <a:ln w="0">
            <a:noFill/>
          </a:ln>
        </p:spPr>
        <p:txBody>
          <a:bodyPr anchor="t">
            <a:noAutofit/>
          </a:bodyPr>
          <a:p>
            <a:pPr algn="just" indent="0">
              <a:lnSpc>
                <a:spcPct val="110000"/>
              </a:lnSpc>
              <a:spcBef>
                <a:spcPts val="400"/>
              </a:spcBef>
              <a:spcAft>
                <a:spcPts val="601"/>
              </a:spcAft>
              <a:buNone/>
              <a:tabLst>
                <a:tab algn="l" pos="0"/>
              </a:tabLst>
            </a:pPr>
            <a:r>
              <a:rPr b="1" sz="2000" lang="en-US" spc="-1" strike="noStrike">
                <a:solidFill>
                  <a:srgbClr val="404040"/>
                </a:solidFill>
                <a:latin typeface="Franklin Gothic Book"/>
              </a:rPr>
              <a:t>    </a:t>
            </a:r>
            <a:r>
              <a:rPr b="0" sz="1600" lang="en-US" spc="-1" strike="noStrike">
                <a:solidFill>
                  <a:srgbClr val="404040"/>
                </a:solidFill>
                <a:latin typeface="Times New Roman"/>
              </a:rPr>
              <a:t>The proposed solution lays the foundation for ongoing advancements in the realm of movie rating optimization. Here are key areas for future exploration and enhancement.</a:t>
            </a:r>
            <a:endParaRPr b="0" sz="1600" lang="en-US" spc="-1" strike="noStrike">
              <a:solidFill>
                <a:srgbClr val="404040"/>
              </a:solidFill>
              <a:latin typeface="Franklin Gothic Book"/>
            </a:endParaRPr>
          </a:p>
          <a:p>
            <a:pPr algn="just" indent="0">
              <a:lnSpc>
                <a:spcPct val="110000"/>
              </a:lnSpc>
              <a:spcBef>
                <a:spcPts val="320"/>
              </a:spcBef>
              <a:spcAft>
                <a:spcPts val="601"/>
              </a:spcAft>
              <a:buNone/>
              <a:tabLst>
                <a:tab algn="l" pos="0"/>
              </a:tabLst>
            </a:pPr>
            <a:r>
              <a:rPr b="1" sz="1600" lang="en-US" spc="-1" strike="noStrike">
                <a:solidFill>
                  <a:srgbClr val="404040"/>
                </a:solidFill>
                <a:latin typeface="Times New Roman"/>
              </a:rPr>
              <a:t>Real-time Prediction:</a:t>
            </a:r>
            <a:endParaRPr b="0" sz="1600" lang="en-US" spc="-1" strike="noStrike">
              <a:solidFill>
                <a:srgbClr val="404040"/>
              </a:solidFill>
              <a:latin typeface="Franklin Gothic Book"/>
            </a:endParaRPr>
          </a:p>
          <a:p>
            <a:pPr algn="just" indent="0">
              <a:lnSpc>
                <a:spcPct val="110000"/>
              </a:lnSpc>
              <a:spcBef>
                <a:spcPts val="320"/>
              </a:spcBef>
              <a:spcAft>
                <a:spcPts val="601"/>
              </a:spcAft>
              <a:buNone/>
              <a:tabLst>
                <a:tab algn="l" pos="0"/>
              </a:tabLst>
            </a:pPr>
            <a:r>
              <a:rPr b="1" sz="1600" lang="en-US" spc="-1" strike="noStrike">
                <a:solidFill>
                  <a:srgbClr val="404040"/>
                </a:solidFill>
                <a:latin typeface="Times New Roman"/>
              </a:rPr>
              <a:t>       </a:t>
            </a:r>
            <a:r>
              <a:rPr b="0" sz="1600" lang="en-US" spc="-1" strike="noStrike">
                <a:solidFill>
                  <a:srgbClr val="404040"/>
                </a:solidFill>
                <a:latin typeface="Times New Roman"/>
              </a:rPr>
              <a:t>Move towards real-time predictive models that account for instant changes in demand, external events, and other dynamic factors to provide users with up-to-the-minute insights for movie rating decisions.</a:t>
            </a:r>
            <a:endParaRPr b="0" sz="1600" lang="en-US" spc="-1" strike="noStrike">
              <a:solidFill>
                <a:srgbClr val="404040"/>
              </a:solidFill>
              <a:latin typeface="Franklin Gothic Book"/>
            </a:endParaRPr>
          </a:p>
          <a:p>
            <a:pPr algn="just" indent="0">
              <a:lnSpc>
                <a:spcPct val="110000"/>
              </a:lnSpc>
              <a:spcBef>
                <a:spcPts val="320"/>
              </a:spcBef>
              <a:spcAft>
                <a:spcPts val="601"/>
              </a:spcAft>
              <a:buNone/>
              <a:tabLst>
                <a:tab algn="l" pos="0"/>
              </a:tabLst>
            </a:pPr>
            <a:r>
              <a:rPr b="1" sz="1600" lang="en-US" spc="-1" strike="noStrike">
                <a:solidFill>
                  <a:srgbClr val="404040"/>
                </a:solidFill>
                <a:latin typeface="Times New Roman"/>
              </a:rPr>
              <a:t>Personalization and Customization:</a:t>
            </a:r>
            <a:endParaRPr b="0" sz="1600" lang="en-US" spc="-1" strike="noStrike">
              <a:solidFill>
                <a:srgbClr val="404040"/>
              </a:solidFill>
              <a:latin typeface="Franklin Gothic Book"/>
            </a:endParaRPr>
          </a:p>
          <a:p>
            <a:pPr algn="just" indent="0">
              <a:lnSpc>
                <a:spcPct val="110000"/>
              </a:lnSpc>
              <a:spcBef>
                <a:spcPts val="320"/>
              </a:spcBef>
              <a:spcAft>
                <a:spcPts val="601"/>
              </a:spcAft>
              <a:buNone/>
              <a:tabLst>
                <a:tab algn="l" pos="0"/>
              </a:tabLst>
            </a:pPr>
            <a:r>
              <a:rPr b="1" sz="1600" lang="en-US" spc="-1" strike="noStrike">
                <a:solidFill>
                  <a:srgbClr val="404040"/>
                </a:solidFill>
                <a:latin typeface="Times New Roman"/>
              </a:rPr>
              <a:t>        </a:t>
            </a:r>
            <a:r>
              <a:rPr b="0" sz="1600" lang="en-US" spc="-1" strike="noStrike">
                <a:solidFill>
                  <a:srgbClr val="404040"/>
                </a:solidFill>
                <a:latin typeface="Times New Roman"/>
              </a:rPr>
              <a:t>Enhance the predictive models to offer more personalized recommendations by considering individual guest preferences, loyalty history, and user-specific requirements, providing a tailored experience for each reviewer.</a:t>
            </a:r>
            <a:endParaRPr b="0" sz="1600" lang="en-US" spc="-1" strike="noStrike">
              <a:solidFill>
                <a:srgbClr val="404040"/>
              </a:solidFill>
              <a:latin typeface="Franklin Gothic Book"/>
            </a:endParaRPr>
          </a:p>
          <a:p>
            <a:pPr indent="0">
              <a:lnSpc>
                <a:spcPct val="110000"/>
              </a:lnSpc>
              <a:spcBef>
                <a:spcPts val="340"/>
              </a:spcBef>
              <a:spcAft>
                <a:spcPts val="601"/>
              </a:spcAft>
              <a:buNone/>
              <a:tabLst>
                <a:tab algn="l" pos="0"/>
              </a:tabLst>
            </a:pPr>
            <a:endParaRPr b="0" sz="1700" lang="en-US" spc="-1" strike="noStrike">
              <a:solidFill>
                <a:srgbClr val="404040"/>
              </a:solidFill>
              <a:latin typeface="Franklin Gothic Book"/>
            </a:endParaRPr>
          </a:p>
        </p:txBody>
      </p:sp>
      <p:sp>
        <p:nvSpPr>
          <p:cNvPr id="1048622" name="Title 4"/>
          <p:cNvSpPr/>
          <p:nvPr/>
        </p:nvSpPr>
        <p:spPr>
          <a:xfrm>
            <a:off x="535680" y="844560"/>
            <a:ext cx="11029320" cy="529920"/>
          </a:xfrm>
          <a:prstGeom prst="rect"/>
          <a:noFill/>
          <a:ln w="0">
            <a:noFill/>
          </a:ln>
        </p:spPr>
        <p:style>
          <a:lnRef idx="0">
            <a:scrgbClr r="0" g="0" b="0"/>
          </a:lnRef>
          <a:fillRef idx="0">
            <a:scrgbClr r="0" g="0" b="0"/>
          </a:fillRef>
          <a:effectRef idx="0">
            <a:scrgbClr r="0" g="0" b="0"/>
          </a:effectRef>
          <a:fontRef idx="minor">
            <a:srgbClr val="000000"/>
          </a:fontRef>
        </p:style>
        <p:txBody>
          <a:bodyPr anchor="b">
            <a:normAutofit/>
          </a:bodyPr>
          <a:p>
            <a:pPr>
              <a:lnSpc>
                <a:spcPct val="100000"/>
              </a:lnSpc>
            </a:pPr>
            <a:r>
              <a:rPr b="1" cap="all" sz="4400" lang="en-US" spc="-1" strike="noStrike">
                <a:solidFill>
                  <a:schemeClr val="accent1"/>
                </a:solidFill>
                <a:latin typeface="Arial"/>
              </a:rPr>
              <a:t>Future scope</a:t>
            </a:r>
            <a:endParaRPr b="0" sz="4400" lang="en-IN" spc="-1" strike="noStrike">
              <a:solidFill>
                <a:srgbClr val="000000"/>
              </a:solidFill>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23" name="PlaceHolder 1"/>
          <p:cNvSpPr>
            <a:spLocks noGrp="1"/>
          </p:cNvSpPr>
          <p:nvPr>
            <p:ph type="title"/>
          </p:nvPr>
        </p:nvSpPr>
        <p:spPr>
          <a:xfrm>
            <a:off x="581040" y="702000"/>
            <a:ext cx="11029320" cy="529920"/>
          </a:xfrm>
          <a:prstGeom prst="rect"/>
          <a:noFill/>
          <a:ln w="0">
            <a:noFill/>
          </a:ln>
        </p:spPr>
        <p:txBody>
          <a:bodyPr anchor="b">
            <a:normAutofit/>
          </a:bodyPr>
          <a:p>
            <a:pPr indent="0">
              <a:lnSpc>
                <a:spcPct val="100000"/>
              </a:lnSpc>
              <a:buNone/>
            </a:pPr>
            <a:r>
              <a:rPr b="1" cap="all" sz="4400" lang="en-US" spc="-1" strike="noStrike">
                <a:solidFill>
                  <a:schemeClr val="accent1"/>
                </a:solidFill>
                <a:latin typeface="Arial"/>
                <a:ea typeface="Franklin Gothic Demi"/>
              </a:rPr>
              <a:t>References</a:t>
            </a:r>
            <a:endParaRPr b="0" sz="4400" lang="en-US" spc="-1" strike="noStrike">
              <a:solidFill>
                <a:srgbClr val="000000"/>
              </a:solidFill>
              <a:latin typeface="Franklin Gothic Book"/>
            </a:endParaRPr>
          </a:p>
        </p:txBody>
      </p:sp>
      <p:sp>
        <p:nvSpPr>
          <p:cNvPr id="1048624" name="PlaceHolder 2"/>
          <p:cNvSpPr>
            <a:spLocks noGrp="1"/>
          </p:cNvSpPr>
          <p:nvPr>
            <p:ph/>
          </p:nvPr>
        </p:nvSpPr>
        <p:spPr>
          <a:xfrm>
            <a:off x="581040" y="1302120"/>
            <a:ext cx="11029320" cy="4672800"/>
          </a:xfrm>
          <a:prstGeom prst="rect"/>
          <a:noFill/>
          <a:ln w="0">
            <a:noFill/>
          </a:ln>
        </p:spPr>
        <p:txBody>
          <a:bodyPr anchor="ctr">
            <a:normAutofit/>
          </a:bodyPr>
          <a:p>
            <a:pPr indent="-305280" marL="305280">
              <a:lnSpc>
                <a:spcPct val="110000"/>
              </a:lnSpc>
              <a:spcBef>
                <a:spcPts val="320"/>
              </a:spcBef>
              <a:spcAft>
                <a:spcPts val="601"/>
              </a:spcAft>
              <a:buClr>
                <a:srgbClr val="1CADE4"/>
              </a:buClr>
              <a:buSzPct val="92000"/>
              <a:buFont typeface="Arial"/>
              <a:buChar char="•"/>
            </a:pPr>
            <a:r>
              <a:rPr b="0" sz="1600" lang="en-IN" spc="-1" strike="noStrike" u="sng">
                <a:solidFill>
                  <a:srgbClr val="96DE37"/>
                </a:solidFill>
                <a:latin typeface="Times New Roman"/>
                <a:hlinkClick r:id="rId1"/>
              </a:rPr>
              <a:t>https://www.kaggle.com/datasets</a:t>
            </a:r>
            <a:endParaRPr b="0" sz="1600" lang="en-US" spc="-1" strike="noStrike">
              <a:solidFill>
                <a:srgbClr val="404040"/>
              </a:solidFill>
              <a:latin typeface="Franklin Gothic Book"/>
            </a:endParaRPr>
          </a:p>
          <a:p>
            <a:pPr indent="-305280" marL="305280">
              <a:lnSpc>
                <a:spcPct val="110000"/>
              </a:lnSpc>
              <a:spcBef>
                <a:spcPts val="320"/>
              </a:spcBef>
              <a:spcAft>
                <a:spcPts val="601"/>
              </a:spcAft>
              <a:buClr>
                <a:srgbClr val="1CADE4"/>
              </a:buClr>
              <a:buSzPct val="92000"/>
              <a:buFont typeface="Arial"/>
              <a:buChar char="•"/>
            </a:pPr>
            <a:r>
              <a:rPr b="0" sz="1600" lang="en-IN" spc="-1" strike="noStrike" u="sng">
                <a:solidFill>
                  <a:srgbClr val="96DE37"/>
                </a:solidFill>
                <a:latin typeface="Times New Roman"/>
                <a:hlinkClick r:id="rId2"/>
              </a:rPr>
              <a:t>https://pandas.pydata.org/pandas-docs/stable/user guide/index.html</a:t>
            </a:r>
            <a:endParaRPr b="0" sz="1600" lang="en-US" spc="-1" strike="noStrike">
              <a:solidFill>
                <a:srgbClr val="404040"/>
              </a:solidFill>
              <a:latin typeface="Franklin Gothic Book"/>
            </a:endParaRPr>
          </a:p>
          <a:p>
            <a:pPr indent="-305280" marL="305280">
              <a:lnSpc>
                <a:spcPct val="110000"/>
              </a:lnSpc>
              <a:spcBef>
                <a:spcPts val="320"/>
              </a:spcBef>
              <a:spcAft>
                <a:spcPts val="601"/>
              </a:spcAft>
              <a:buClr>
                <a:srgbClr val="1CADE4"/>
              </a:buClr>
              <a:buSzPct val="92000"/>
              <a:buFont typeface="Arial"/>
              <a:buChar char="•"/>
            </a:pPr>
            <a:r>
              <a:rPr b="0" sz="1600" lang="en-IN" spc="-1" strike="noStrike" u="sng">
                <a:solidFill>
                  <a:srgbClr val="96DE37"/>
                </a:solidFill>
                <a:latin typeface="Times New Roman"/>
                <a:hlinkClick r:id="rId3"/>
              </a:rPr>
              <a:t>https://seaborn.pydata.org/</a:t>
            </a:r>
            <a:endParaRPr b="0" sz="1600" lang="en-US" spc="-1" strike="noStrike">
              <a:solidFill>
                <a:srgbClr val="404040"/>
              </a:solidFill>
              <a:latin typeface="Franklin Gothic Book"/>
            </a:endParaRPr>
          </a:p>
          <a:p>
            <a:pPr indent="-305280" marL="305280">
              <a:lnSpc>
                <a:spcPct val="110000"/>
              </a:lnSpc>
              <a:spcBef>
                <a:spcPts val="320"/>
              </a:spcBef>
              <a:spcAft>
                <a:spcPts val="601"/>
              </a:spcAft>
              <a:buClr>
                <a:srgbClr val="1CADE4"/>
              </a:buClr>
              <a:buSzPct val="92000"/>
              <a:buFont typeface="Arial"/>
              <a:buChar char="•"/>
            </a:pPr>
            <a:r>
              <a:rPr b="0" sz="1600" lang="en-IN" spc="-1" strike="noStrike" u="sng">
                <a:solidFill>
                  <a:srgbClr val="96DE37"/>
                </a:solidFill>
                <a:latin typeface="Times New Roman"/>
                <a:hlinkClick r:id="rId4"/>
              </a:rPr>
              <a:t>https://matplotlib.org/stable/contents.html</a:t>
            </a:r>
            <a:endParaRPr b="0" sz="1600" lang="en-US" spc="-1" strike="noStrike">
              <a:solidFill>
                <a:srgbClr val="404040"/>
              </a:solidFill>
              <a:latin typeface="Franklin Gothic Book"/>
            </a:endParaRPr>
          </a:p>
          <a:p>
            <a:pPr indent="0" marL="305280">
              <a:lnSpc>
                <a:spcPct val="110000"/>
              </a:lnSpc>
              <a:spcBef>
                <a:spcPts val="320"/>
              </a:spcBef>
              <a:spcAft>
                <a:spcPts val="601"/>
              </a:spcAft>
              <a:buNone/>
              <a:tabLst>
                <a:tab algn="l" pos="0"/>
              </a:tabLst>
            </a:pPr>
            <a:endParaRPr b="0" sz="1600" lang="en-US" spc="-1" strike="noStrike">
              <a:solidFill>
                <a:srgbClr val="404040"/>
              </a:solidFill>
              <a:latin typeface="Franklin Gothic Book"/>
            </a:endParaRPr>
          </a:p>
          <a:p>
            <a:pPr indent="0">
              <a:lnSpc>
                <a:spcPct val="110000"/>
              </a:lnSpc>
              <a:spcBef>
                <a:spcPts val="320"/>
              </a:spcBef>
              <a:spcAft>
                <a:spcPts val="601"/>
              </a:spcAft>
              <a:buNone/>
              <a:tabLst>
                <a:tab algn="l" pos="0"/>
              </a:tabLst>
            </a:pPr>
            <a:endParaRPr b="0" sz="1600" lang="en-US" spc="-1" strike="noStrike">
              <a:solidFill>
                <a:srgbClr val="404040"/>
              </a:solidFill>
              <a:latin typeface="Franklin Gothic Book"/>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637" name="PlaceHolder 1"/>
          <p:cNvSpPr>
            <a:spLocks noGrp="1"/>
          </p:cNvSpPr>
          <p:nvPr>
            <p:ph type="title"/>
          </p:nvPr>
        </p:nvSpPr>
        <p:spPr>
          <a:xfrm>
            <a:off x="1463040" y="2766240"/>
            <a:ext cx="9298440" cy="1325160"/>
          </a:xfrm>
          <a:prstGeom prst="rect"/>
          <a:noFill/>
          <a:ln w="0">
            <a:noFill/>
          </a:ln>
        </p:spPr>
        <p:txBody>
          <a:bodyPr anchor="b">
            <a:noAutofit/>
          </a:bodyPr>
          <a:p>
            <a:pPr algn="ctr" indent="0">
              <a:lnSpc>
                <a:spcPct val="100000"/>
              </a:lnSpc>
              <a:buNone/>
            </a:pPr>
            <a:r>
              <a:rPr b="1" cap="all" sz="2800" lang="en-US" spc="-1" strike="noStrike">
                <a:solidFill>
                  <a:srgbClr val="002060"/>
                </a:solidFill>
                <a:latin typeface="Arial"/>
              </a:rPr>
              <a:t>THANK YOU</a:t>
            </a:r>
            <a:endParaRPr b="0" sz="2800" lang="en-US" spc="-1" strike="noStrike">
              <a:solidFill>
                <a:srgbClr val="000000"/>
              </a:solidFill>
              <a:latin typeface="Franklin Gothic Boo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00" name="PlaceHolder 1"/>
          <p:cNvSpPr>
            <a:spLocks noGrp="1"/>
          </p:cNvSpPr>
          <p:nvPr>
            <p:ph type="title"/>
          </p:nvPr>
        </p:nvSpPr>
        <p:spPr>
          <a:xfrm>
            <a:off x="849600" y="558360"/>
            <a:ext cx="10515240" cy="1325160"/>
          </a:xfrm>
          <a:prstGeom prst="rect"/>
          <a:noFill/>
          <a:ln w="0">
            <a:noFill/>
          </a:ln>
        </p:spPr>
        <p:txBody>
          <a:bodyPr anchor="b">
            <a:noAutofit/>
          </a:bodyPr>
          <a:p>
            <a:pPr indent="0">
              <a:lnSpc>
                <a:spcPct val="100000"/>
              </a:lnSpc>
              <a:buNone/>
            </a:pPr>
            <a:r>
              <a:rPr b="1" cap="all" sz="2800" lang="en-US" spc="-1" strike="noStrike">
                <a:solidFill>
                  <a:srgbClr val="002060"/>
                </a:solidFill>
                <a:latin typeface="Arial"/>
              </a:rPr>
              <a:t>OUTLINE</a:t>
            </a:r>
            <a:endParaRPr b="0" sz="2800" lang="en-US" spc="-1" strike="noStrike">
              <a:solidFill>
                <a:srgbClr val="000000"/>
              </a:solidFill>
              <a:latin typeface="Franklin Gothic Book"/>
            </a:endParaRPr>
          </a:p>
        </p:txBody>
      </p:sp>
      <p:sp>
        <p:nvSpPr>
          <p:cNvPr id="1048601" name="PlaceHolder 2"/>
          <p:cNvSpPr>
            <a:spLocks noGrp="1"/>
          </p:cNvSpPr>
          <p:nvPr>
            <p:ph/>
          </p:nvPr>
        </p:nvSpPr>
        <p:spPr>
          <a:xfrm>
            <a:off x="838080" y="1618920"/>
            <a:ext cx="11018520" cy="5238720"/>
          </a:xfrm>
          <a:prstGeom prst="rect"/>
          <a:noFill/>
          <a:ln w="0">
            <a:noFill/>
          </a:ln>
        </p:spPr>
        <p:txBody>
          <a:bodyPr anchor="t">
            <a:noAutofit/>
          </a:bodyPr>
          <a:p>
            <a:pPr indent="0">
              <a:lnSpc>
                <a:spcPct val="110000"/>
              </a:lnSpc>
              <a:spcBef>
                <a:spcPts val="400"/>
              </a:spcBef>
              <a:spcAft>
                <a:spcPts val="601"/>
              </a:spcAft>
              <a:buNone/>
              <a:tabLst>
                <a:tab algn="l" pos="0"/>
              </a:tabLst>
            </a:pPr>
            <a:r>
              <a:rPr b="1" sz="2000" lang="en-US" spc="-1" strike="noStrike">
                <a:solidFill>
                  <a:srgbClr val="404040"/>
                </a:solidFill>
                <a:latin typeface="Arial"/>
                <a:ea typeface="Franklin Gothic Book"/>
              </a:rPr>
              <a:t>  </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Problem Statement </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Proposed System/Solution</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System Development Approach</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Algorithm &amp; Deployment  </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Result </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Conclusion</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Future Scope</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References</a:t>
            </a:r>
            <a:endParaRPr b="0" sz="2000" lang="en-US" spc="-1" strike="noStrike">
              <a:solidFill>
                <a:srgbClr val="404040"/>
              </a:solidFill>
              <a:latin typeface="Franklin Gothic Book"/>
            </a:endParaRPr>
          </a:p>
          <a:p>
            <a:pPr indent="0">
              <a:lnSpc>
                <a:spcPct val="110000"/>
              </a:lnSpc>
              <a:spcBef>
                <a:spcPts val="340"/>
              </a:spcBef>
              <a:spcAft>
                <a:spcPts val="601"/>
              </a:spcAft>
              <a:buNone/>
              <a:tabLst>
                <a:tab algn="l" pos="0"/>
              </a:tabLst>
            </a:pPr>
            <a:endParaRPr b="0" sz="1700" lang="en-US" spc="-1" strike="noStrike">
              <a:solidFill>
                <a:srgbClr val="404040"/>
              </a:solidFill>
              <a:latin typeface="Franklin Gothic Book"/>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02" name="PlaceHolder 1"/>
          <p:cNvSpPr>
            <a:spLocks noGrp="1"/>
          </p:cNvSpPr>
          <p:nvPr>
            <p:ph type="title"/>
          </p:nvPr>
        </p:nvSpPr>
        <p:spPr>
          <a:xfrm>
            <a:off x="581040" y="702000"/>
            <a:ext cx="11029320" cy="529920"/>
          </a:xfrm>
          <a:prstGeom prst="rect"/>
          <a:noFill/>
          <a:ln w="0">
            <a:noFill/>
          </a:ln>
        </p:spPr>
        <p:txBody>
          <a:bodyPr anchor="b">
            <a:normAutofit fontScale="90000"/>
          </a:bodyPr>
          <a:p>
            <a:pPr indent="0">
              <a:lnSpc>
                <a:spcPct val="100000"/>
              </a:lnSpc>
              <a:buNone/>
            </a:pPr>
            <a:r>
              <a:rPr b="1" cap="all" sz="4400" lang="en-US" spc="-1" strike="noStrike">
                <a:solidFill>
                  <a:schemeClr val="accent1"/>
                </a:solidFill>
                <a:latin typeface="Arial"/>
              </a:rPr>
              <a:t>Problem Statement</a:t>
            </a:r>
            <a:endParaRPr b="0" sz="4400" lang="en-US" spc="-1" strike="noStrike">
              <a:solidFill>
                <a:srgbClr val="000000"/>
              </a:solidFill>
              <a:latin typeface="Franklin Gothic Book"/>
            </a:endParaRPr>
          </a:p>
        </p:txBody>
      </p:sp>
      <p:sp>
        <p:nvSpPr>
          <p:cNvPr id="1048603" name="PlaceHolder 2"/>
          <p:cNvSpPr>
            <a:spLocks noGrp="1"/>
          </p:cNvSpPr>
          <p:nvPr>
            <p:ph/>
          </p:nvPr>
        </p:nvSpPr>
        <p:spPr>
          <a:xfrm>
            <a:off x="452520" y="1237680"/>
            <a:ext cx="11029320" cy="4672800"/>
          </a:xfrm>
          <a:prstGeom prst="rect"/>
          <a:noFill/>
          <a:ln w="0">
            <a:noFill/>
          </a:ln>
        </p:spPr>
        <p:txBody>
          <a:bodyPr anchor="ctr">
            <a:normAutofit/>
          </a:bodyPr>
          <a:p>
            <a:pPr algn="just" indent="-305280" marL="305280">
              <a:lnSpc>
                <a:spcPct val="110000"/>
              </a:lnSpc>
              <a:spcBef>
                <a:spcPts val="400"/>
              </a:spcBef>
              <a:spcAft>
                <a:spcPts val="601"/>
              </a:spcAft>
              <a:buClr>
                <a:srgbClr val="1CADE4"/>
              </a:buClr>
              <a:buSzPct val="92000"/>
              <a:buFont typeface="Wingdings 2" charset="2"/>
              <a:buChar char=""/>
            </a:pPr>
            <a:r>
              <a:rPr b="1" sz="2000" lang="en-US" spc="-1" strike="noStrike">
                <a:solidFill>
                  <a:srgbClr val="404040"/>
                </a:solidFill>
                <a:latin typeface="Times New Roman"/>
              </a:rPr>
              <a:t>        In recent years, online movie ratings have become a significant influence on audience’s viewing choices and the financial success of films. Fandango, a popular online movie ticketing platform, utilizes a five-star rating system that has come under scrutiny. This project aims to analyze Fandango’s current movie rating data to determine if there has been any change in their rating system after these allegations. The project will also explore the implications of such a rating system on consumer trust and behavior, as well as the overall impact on the movie industry.</a:t>
            </a:r>
            <a:endParaRPr b="0" sz="2000" lang="en-US" spc="-1" strike="noStrike">
              <a:solidFill>
                <a:srgbClr val="404040"/>
              </a:solidFill>
              <a:latin typeface="Franklin Gothic Boo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04" name="PlaceHolder 1"/>
          <p:cNvSpPr>
            <a:spLocks noGrp="1"/>
          </p:cNvSpPr>
          <p:nvPr>
            <p:ph type="title"/>
          </p:nvPr>
        </p:nvSpPr>
        <p:spPr>
          <a:xfrm>
            <a:off x="581040" y="702000"/>
            <a:ext cx="11029320" cy="529920"/>
          </a:xfrm>
          <a:prstGeom prst="rect"/>
          <a:noFill/>
          <a:ln w="0">
            <a:noFill/>
          </a:ln>
        </p:spPr>
        <p:txBody>
          <a:bodyPr anchor="b">
            <a:normAutofit fontScale="90000"/>
          </a:bodyPr>
          <a:p>
            <a:pPr indent="0">
              <a:lnSpc>
                <a:spcPct val="100000"/>
              </a:lnSpc>
              <a:buNone/>
            </a:pPr>
            <a:r>
              <a:rPr b="1" cap="all" sz="4400" lang="en-US" spc="-1" strike="noStrike">
                <a:solidFill>
                  <a:schemeClr val="accent1"/>
                </a:solidFill>
                <a:latin typeface="Arial"/>
              </a:rPr>
              <a:t>Proposed Solution</a:t>
            </a:r>
            <a:endParaRPr b="0" sz="4400" lang="en-US" spc="-1" strike="noStrike">
              <a:solidFill>
                <a:srgbClr val="000000"/>
              </a:solidFill>
              <a:latin typeface="Franklin Gothic Book"/>
            </a:endParaRPr>
          </a:p>
        </p:txBody>
      </p:sp>
      <p:sp>
        <p:nvSpPr>
          <p:cNvPr id="1048605" name="Rectangle 3"/>
          <p:cNvSpPr/>
          <p:nvPr/>
        </p:nvSpPr>
        <p:spPr>
          <a:xfrm>
            <a:off x="718560" y="1166760"/>
            <a:ext cx="11215080" cy="3976200"/>
          </a:xfrm>
          <a:prstGeom prst="rect"/>
          <a:noFill/>
          <a:ln w="0">
            <a:noFill/>
          </a:ln>
        </p:spPr>
        <p:style>
          <a:lnRef idx="0">
            <a:scrgbClr r="0" g="0" b="0"/>
          </a:lnRef>
          <a:fillRef idx="0">
            <a:scrgbClr r="0" g="0" b="0"/>
          </a:fillRef>
          <a:effectRef idx="0">
            <a:scrgbClr r="0" g="0" b="0"/>
          </a:effectRef>
          <a:fontRef idx="minor">
            <a:srgbClr val="000000"/>
          </a:fontRef>
        </p:style>
        <p:txBody>
          <a:bodyPr anchor="t" bIns="45000" lIns="90000" rIns="90000" tIns="45000">
            <a:spAutoFit/>
          </a:bodyPr>
          <a:p>
            <a:pPr>
              <a:lnSpc>
                <a:spcPct val="100000"/>
              </a:lnSpc>
            </a:pPr>
            <a:endParaRPr b="0" sz="1800" lang="en-IN" spc="-1" strike="noStrike">
              <a:solidFill>
                <a:srgbClr val="000000"/>
              </a:solidFill>
              <a:latin typeface="Arial"/>
            </a:endParaRPr>
          </a:p>
          <a:p>
            <a:pPr algn="just">
              <a:lnSpc>
                <a:spcPct val="100000"/>
              </a:lnSpc>
            </a:pPr>
            <a:endParaRPr b="0" sz="1800" lang="en-IN" spc="-1" strike="noStrike">
              <a:solidFill>
                <a:srgbClr val="000000"/>
              </a:solidFill>
              <a:latin typeface="Arial"/>
            </a:endParaRPr>
          </a:p>
          <a:p>
            <a:pPr algn="just" indent="-343080" marL="343080">
              <a:lnSpc>
                <a:spcPct val="100000"/>
              </a:lnSpc>
              <a:buClr>
                <a:srgbClr val="000000"/>
              </a:buClr>
              <a:buFont typeface="Franklin Gothic Demi"/>
              <a:buAutoNum type="arabicPeriod"/>
            </a:pPr>
            <a:r>
              <a:rPr b="1" sz="1800" lang="en-US" spc="-1" strike="noStrike">
                <a:solidFill>
                  <a:srgbClr val="000000"/>
                </a:solidFill>
                <a:latin typeface="Times New Roman"/>
              </a:rPr>
              <a:t>Perform exploratory data analysis to understand the distribution of ratings.</a:t>
            </a:r>
            <a:endParaRPr b="0" sz="1800" lang="en-IN" spc="-1" strike="noStrike">
              <a:solidFill>
                <a:srgbClr val="000000"/>
              </a:solidFill>
              <a:latin typeface="Arial"/>
            </a:endParaRPr>
          </a:p>
          <a:p>
            <a:pPr algn="just">
              <a:lnSpc>
                <a:spcPct val="100000"/>
              </a:lnSpc>
            </a:pPr>
            <a:endParaRPr b="0" sz="1800" lang="en-IN" spc="-1" strike="noStrike">
              <a:solidFill>
                <a:srgbClr val="000000"/>
              </a:solidFill>
              <a:latin typeface="Arial"/>
            </a:endParaRPr>
          </a:p>
          <a:p>
            <a:pPr algn="just" indent="-343080" marL="343080">
              <a:lnSpc>
                <a:spcPct val="100000"/>
              </a:lnSpc>
              <a:buClr>
                <a:srgbClr val="000000"/>
              </a:buClr>
              <a:buFont typeface="Franklin Gothic Demi"/>
              <a:buAutoNum type="arabicPeriod"/>
            </a:pPr>
            <a:r>
              <a:rPr b="1" sz="1800" lang="en-US" spc="-1" strike="noStrike">
                <a:solidFill>
                  <a:srgbClr val="000000"/>
                </a:solidFill>
                <a:latin typeface="Times New Roman"/>
              </a:rPr>
              <a:t>Use statistical tests to identify any significant deviations from a normal distribution, which could indicate bias.</a:t>
            </a:r>
            <a:endParaRPr b="0" sz="1800" lang="en-IN" spc="-1" strike="noStrike">
              <a:solidFill>
                <a:srgbClr val="000000"/>
              </a:solidFill>
              <a:latin typeface="Arial"/>
            </a:endParaRPr>
          </a:p>
          <a:p>
            <a:pPr algn="just">
              <a:lnSpc>
                <a:spcPct val="100000"/>
              </a:lnSpc>
            </a:pPr>
            <a:endParaRPr b="0" sz="1800" lang="en-IN" spc="-1" strike="noStrike">
              <a:solidFill>
                <a:srgbClr val="000000"/>
              </a:solidFill>
              <a:latin typeface="Arial"/>
            </a:endParaRPr>
          </a:p>
          <a:p>
            <a:pPr algn="just" indent="-343080" marL="343080">
              <a:lnSpc>
                <a:spcPct val="100000"/>
              </a:lnSpc>
              <a:buClr>
                <a:srgbClr val="000000"/>
              </a:buClr>
              <a:buFont typeface="Franklin Gothic Demi"/>
              <a:buAutoNum type="arabicPeriod"/>
            </a:pPr>
            <a:r>
              <a:rPr b="1" sz="1800" lang="en-US" spc="-1" strike="noStrike">
                <a:solidFill>
                  <a:srgbClr val="000000"/>
                </a:solidFill>
                <a:latin typeface="Times New Roman"/>
              </a:rPr>
              <a:t>Reverse-engineer the rating algorithm, if possible, to understand how the ratings are calculated.</a:t>
            </a:r>
            <a:endParaRPr b="0" sz="1800" lang="en-IN" spc="-1" strike="noStrike">
              <a:solidFill>
                <a:srgbClr val="000000"/>
              </a:solidFill>
              <a:latin typeface="Arial"/>
            </a:endParaRPr>
          </a:p>
          <a:p>
            <a:pPr algn="just">
              <a:lnSpc>
                <a:spcPct val="100000"/>
              </a:lnSpc>
            </a:pPr>
            <a:endParaRPr b="0" sz="1800" lang="en-IN" spc="-1" strike="noStrike">
              <a:solidFill>
                <a:srgbClr val="000000"/>
              </a:solidFill>
              <a:latin typeface="Arial"/>
            </a:endParaRPr>
          </a:p>
          <a:p>
            <a:pPr algn="just" indent="-343080" marL="343080">
              <a:lnSpc>
                <a:spcPct val="100000"/>
              </a:lnSpc>
              <a:buClr>
                <a:srgbClr val="000000"/>
              </a:buClr>
              <a:buFont typeface="Franklin Gothic Demi"/>
              <a:buAutoNum type="arabicPeriod"/>
            </a:pPr>
            <a:r>
              <a:rPr b="1" sz="1800" lang="en-US" spc="-1" strike="noStrike">
                <a:solidFill>
                  <a:srgbClr val="000000"/>
                </a:solidFill>
                <a:latin typeface="Times New Roman"/>
              </a:rPr>
              <a:t>Compare the actual user-submitted ratings with the displayed ratings to check for rounding up practices.</a:t>
            </a:r>
            <a:endParaRPr b="0" sz="1800" lang="en-IN" spc="-1" strike="noStrike">
              <a:solidFill>
                <a:srgbClr val="000000"/>
              </a:solidFill>
              <a:latin typeface="Arial"/>
            </a:endParaRPr>
          </a:p>
          <a:p>
            <a:pPr algn="just">
              <a:lnSpc>
                <a:spcPct val="100000"/>
              </a:lnSpc>
            </a:pPr>
            <a:endParaRPr b="0" sz="1800" lang="en-IN" spc="-1" strike="noStrike">
              <a:solidFill>
                <a:srgbClr val="000000"/>
              </a:solidFill>
              <a:latin typeface="Arial"/>
            </a:endParaRPr>
          </a:p>
          <a:p>
            <a:pPr algn="just" indent="-343080" marL="343080">
              <a:lnSpc>
                <a:spcPct val="100000"/>
              </a:lnSpc>
              <a:buClr>
                <a:srgbClr val="000000"/>
              </a:buClr>
              <a:buFont typeface="Franklin Gothic Demi"/>
              <a:buAutoNum type="arabicPeriod"/>
            </a:pPr>
            <a:r>
              <a:rPr b="1" sz="1800" lang="en-US" spc="-1" strike="noStrike">
                <a:solidFill>
                  <a:srgbClr val="000000"/>
                </a:solidFill>
                <a:latin typeface="Times New Roman"/>
              </a:rPr>
              <a:t>Implement machine learning models to predict unbiased ratings based on user reviews and other metadata.Apply fairness-aware algorithms that can detect and correct for biases.</a:t>
            </a:r>
            <a:endParaRPr b="0" sz="1800" lang="en-IN" spc="-1" strike="noStrike">
              <a:solidFill>
                <a:srgbClr val="000000"/>
              </a:solidFill>
              <a:latin typeface="Arial"/>
            </a:endParaRPr>
          </a:p>
          <a:p>
            <a:pPr algn="just">
              <a:lnSpc>
                <a:spcPct val="100000"/>
              </a:lnSpc>
            </a:pPr>
            <a:endParaRPr b="0" sz="1800" lang="en-IN" spc="-1" strike="noStrike">
              <a:solidFill>
                <a:srgbClr val="000000"/>
              </a:solidFill>
              <a:latin typeface="Arial"/>
            </a:endParaRPr>
          </a:p>
          <a:p>
            <a:pPr algn="just" indent="-343080" marL="343080">
              <a:lnSpc>
                <a:spcPct val="100000"/>
              </a:lnSpc>
              <a:tabLst>
                <a:tab algn="l" pos="0"/>
              </a:tabLst>
            </a:pPr>
            <a:r>
              <a:rPr b="0" sz="1800" lang="en-US" spc="-1" strike="noStrike">
                <a:solidFill>
                  <a:srgbClr val="000000"/>
                </a:solidFill>
                <a:latin typeface="Franklin Gothic Book"/>
              </a:rPr>
              <a:t>      </a:t>
            </a:r>
            <a:r>
              <a:rPr b="1" sz="1800" lang="en-US" spc="-1" strike="noStrike">
                <a:solidFill>
                  <a:srgbClr val="000000"/>
                </a:solidFill>
                <a:latin typeface="Times New Roman"/>
              </a:rPr>
              <a:t>This solution aims to ensure that Fandango’s movie ratings are fair, accurate, and trustworthy, ultimately leading to a more reliable platform for both consumers and filmmakers</a:t>
            </a:r>
            <a:endParaRPr b="0" sz="1800" lang="en-IN" spc="-1" strike="noStrike">
              <a:solidFill>
                <a:srgbClr val="000000"/>
              </a:solidFill>
              <a:latin typeface="Arial"/>
            </a:endParaRPr>
          </a:p>
          <a:p>
            <a:pPr algn="just">
              <a:lnSpc>
                <a:spcPct val="100000"/>
              </a:lnSpc>
              <a:tabLst>
                <a:tab algn="l" pos="0"/>
              </a:tabLst>
            </a:pPr>
            <a:endParaRPr b="0" sz="1800" lang="en-IN" spc="-1" strike="noStrike">
              <a:solidFill>
                <a:srgbClr val="000000"/>
              </a:solidFill>
              <a:latin typeface="Arial"/>
            </a:endParaRPr>
          </a:p>
          <a:p>
            <a:pPr algn="just">
              <a:lnSpc>
                <a:spcPct val="100000"/>
              </a:lnSpc>
              <a:tabLst>
                <a:tab algn="l" pos="0"/>
              </a:tabLst>
            </a:pPr>
            <a:endParaRPr b="0" sz="1800" lang="en-IN" spc="-1" strike="noStrike">
              <a:solidFill>
                <a:srgbClr val="000000"/>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06" name="PlaceHolder 1"/>
          <p:cNvSpPr>
            <a:spLocks noGrp="1"/>
          </p:cNvSpPr>
          <p:nvPr>
            <p:ph type="title"/>
          </p:nvPr>
        </p:nvSpPr>
        <p:spPr>
          <a:xfrm>
            <a:off x="581040" y="662400"/>
            <a:ext cx="11029320" cy="529920"/>
          </a:xfrm>
          <a:prstGeom prst="rect"/>
          <a:noFill/>
          <a:ln w="0">
            <a:noFill/>
          </a:ln>
        </p:spPr>
        <p:txBody>
          <a:bodyPr anchor="b">
            <a:normAutofit fontScale="90000"/>
          </a:bodyPr>
          <a:p>
            <a:pPr indent="0">
              <a:lnSpc>
                <a:spcPct val="100000"/>
              </a:lnSpc>
              <a:buNone/>
            </a:pPr>
            <a:r>
              <a:rPr b="1" cap="all" sz="4400" lang="en-US" spc="-1" strike="noStrike">
                <a:solidFill>
                  <a:schemeClr val="accent1"/>
                </a:solidFill>
                <a:latin typeface="Arial"/>
                <a:ea typeface="Franklin Gothic Demi"/>
              </a:rPr>
              <a:t>System  Approach</a:t>
            </a:r>
            <a:endParaRPr b="0" sz="4400" lang="en-US" spc="-1" strike="noStrike">
              <a:solidFill>
                <a:srgbClr val="000000"/>
              </a:solidFill>
              <a:latin typeface="Franklin Gothic Book"/>
            </a:endParaRPr>
          </a:p>
        </p:txBody>
      </p:sp>
      <p:sp>
        <p:nvSpPr>
          <p:cNvPr id="1048607" name="PlaceHolder 2"/>
          <p:cNvSpPr>
            <a:spLocks noGrp="1"/>
          </p:cNvSpPr>
          <p:nvPr>
            <p:ph/>
          </p:nvPr>
        </p:nvSpPr>
        <p:spPr>
          <a:xfrm>
            <a:off x="581040" y="1302120"/>
            <a:ext cx="11029320" cy="4672800"/>
          </a:xfrm>
          <a:prstGeom prst="rect"/>
          <a:noFill/>
          <a:ln w="0">
            <a:noFill/>
          </a:ln>
        </p:spPr>
        <p:txBody>
          <a:bodyPr anchor="t">
            <a:normAutofit/>
          </a:bodyPr>
          <a:p>
            <a:pPr algn="just" indent="0" marL="299880">
              <a:lnSpc>
                <a:spcPct val="110000"/>
              </a:lnSpc>
              <a:spcBef>
                <a:spcPts val="320"/>
              </a:spcBef>
              <a:spcAft>
                <a:spcPts val="601"/>
              </a:spcAft>
              <a:buNone/>
              <a:tabLst>
                <a:tab algn="l" pos="0"/>
              </a:tabLst>
            </a:pPr>
            <a:r>
              <a:rPr b="0" sz="1600" lang="en-IN" spc="-1" strike="noStrike">
                <a:solidFill>
                  <a:srgbClr val="0F0F0F"/>
                </a:solidFill>
                <a:latin typeface="Times New Roman"/>
              </a:rPr>
              <a:t>      Building the proposed solution would involve a combination of  data processing, feature engineering, and machine learning.Here are the key system and library requirements:</a:t>
            </a:r>
            <a:endParaRPr b="0" sz="1600" lang="en-US" spc="-1" strike="noStrike">
              <a:solidFill>
                <a:srgbClr val="404040"/>
              </a:solidFill>
              <a:latin typeface="Franklin Gothic Book"/>
            </a:endParaRPr>
          </a:p>
          <a:p>
            <a:pPr algn="just" indent="0" marL="299880">
              <a:lnSpc>
                <a:spcPct val="110000"/>
              </a:lnSpc>
              <a:spcBef>
                <a:spcPts val="320"/>
              </a:spcBef>
              <a:spcAft>
                <a:spcPts val="601"/>
              </a:spcAft>
              <a:buNone/>
              <a:tabLst>
                <a:tab algn="l" pos="0"/>
              </a:tabLst>
            </a:pPr>
            <a:r>
              <a:rPr b="1" sz="1600" lang="en-IN" spc="-1" strike="noStrike">
                <a:solidFill>
                  <a:srgbClr val="0F0F0F"/>
                </a:solidFill>
                <a:latin typeface="Times New Roman"/>
              </a:rPr>
              <a:t>System requirement:</a:t>
            </a:r>
            <a:endParaRPr b="0" sz="1600" lang="en-US" spc="-1" strike="noStrike">
              <a:solidFill>
                <a:srgbClr val="404040"/>
              </a:solidFill>
              <a:latin typeface="Franklin Gothic Book"/>
            </a:endParaRPr>
          </a:p>
          <a:p>
            <a:pPr algn="just" indent="0" marL="299880">
              <a:lnSpc>
                <a:spcPct val="110000"/>
              </a:lnSpc>
              <a:spcBef>
                <a:spcPts val="320"/>
              </a:spcBef>
              <a:spcAft>
                <a:spcPts val="601"/>
              </a:spcAft>
              <a:buNone/>
              <a:tabLst>
                <a:tab algn="l" pos="0"/>
              </a:tabLst>
            </a:pPr>
            <a:r>
              <a:rPr b="1" sz="1600" lang="en-IN" spc="-1" strike="noStrike">
                <a:solidFill>
                  <a:srgbClr val="0F0F0F"/>
                </a:solidFill>
                <a:latin typeface="Times New Roman"/>
              </a:rPr>
              <a:t>1.Hardware:</a:t>
            </a:r>
            <a:endParaRPr b="0" sz="1600" lang="en-US" spc="-1" strike="noStrike">
              <a:solidFill>
                <a:srgbClr val="404040"/>
              </a:solidFill>
              <a:latin typeface="Franklin Gothic Book"/>
            </a:endParaRPr>
          </a:p>
          <a:p>
            <a:pPr algn="just" indent="-299880" marL="299880">
              <a:lnSpc>
                <a:spcPct val="110000"/>
              </a:lnSpc>
              <a:spcBef>
                <a:spcPts val="320"/>
              </a:spcBef>
              <a:spcAft>
                <a:spcPts val="601"/>
              </a:spcAft>
              <a:buClr>
                <a:srgbClr val="1CADE4"/>
              </a:buClr>
              <a:buSzPct val="92000"/>
              <a:buFont typeface="Arial"/>
              <a:buChar char="•"/>
              <a:tabLst>
                <a:tab algn="l" pos="0"/>
              </a:tabLst>
            </a:pPr>
            <a:r>
              <a:rPr b="0" sz="1600" lang="en-IN" spc="-1" strike="noStrike">
                <a:solidFill>
                  <a:srgbClr val="0F0F0F"/>
                </a:solidFill>
                <a:latin typeface="Times New Roman"/>
              </a:rPr>
              <a:t>A computer with sufficient processing power, preferably with multiple cores or a GPU for a faster training of machine  learning models.</a:t>
            </a:r>
            <a:endParaRPr b="0" sz="1600" lang="en-US" spc="-1" strike="noStrike">
              <a:solidFill>
                <a:srgbClr val="404040"/>
              </a:solidFill>
              <a:latin typeface="Franklin Gothic Book"/>
            </a:endParaRPr>
          </a:p>
          <a:p>
            <a:pPr algn="just" indent="-299880" marL="299880">
              <a:lnSpc>
                <a:spcPct val="110000"/>
              </a:lnSpc>
              <a:spcBef>
                <a:spcPts val="320"/>
              </a:spcBef>
              <a:spcAft>
                <a:spcPts val="601"/>
              </a:spcAft>
              <a:buClr>
                <a:srgbClr val="1CADE4"/>
              </a:buClr>
              <a:buSzPct val="92000"/>
              <a:buFont typeface="Arial"/>
              <a:buChar char="•"/>
              <a:tabLst>
                <a:tab algn="l" pos="0"/>
              </a:tabLst>
            </a:pPr>
            <a:r>
              <a:rPr b="0" sz="1600" lang="en-IN" spc="-1" strike="noStrike">
                <a:solidFill>
                  <a:srgbClr val="0F0F0F"/>
                </a:solidFill>
                <a:latin typeface="Times New Roman"/>
              </a:rPr>
              <a:t>Adequate RAM to handle the size of the dataset and computational requirements.</a:t>
            </a:r>
            <a:endParaRPr b="0" sz="1600" lang="en-US" spc="-1" strike="noStrike">
              <a:solidFill>
                <a:srgbClr val="404040"/>
              </a:solidFill>
              <a:latin typeface="Franklin Gothic Book"/>
            </a:endParaRPr>
          </a:p>
          <a:p>
            <a:pPr algn="just" indent="0" marL="299880">
              <a:lnSpc>
                <a:spcPct val="110000"/>
              </a:lnSpc>
              <a:spcBef>
                <a:spcPts val="320"/>
              </a:spcBef>
              <a:spcAft>
                <a:spcPts val="601"/>
              </a:spcAft>
              <a:buNone/>
              <a:tabLst>
                <a:tab algn="l" pos="0"/>
              </a:tabLst>
            </a:pPr>
            <a:r>
              <a:rPr b="1" sz="1600" lang="en-IN" spc="-1" strike="noStrike">
                <a:solidFill>
                  <a:srgbClr val="0F0F0F"/>
                </a:solidFill>
                <a:latin typeface="Times New Roman"/>
              </a:rPr>
              <a:t>2.Software:</a:t>
            </a:r>
            <a:endParaRPr b="0" sz="1600" lang="en-US" spc="-1" strike="noStrike">
              <a:solidFill>
                <a:srgbClr val="404040"/>
              </a:solidFill>
              <a:latin typeface="Franklin Gothic Book"/>
            </a:endParaRPr>
          </a:p>
          <a:p>
            <a:pPr algn="just" indent="-299880" marL="299880">
              <a:lnSpc>
                <a:spcPct val="110000"/>
              </a:lnSpc>
              <a:spcBef>
                <a:spcPts val="320"/>
              </a:spcBef>
              <a:spcAft>
                <a:spcPts val="601"/>
              </a:spcAft>
              <a:buClr>
                <a:srgbClr val="1CADE4"/>
              </a:buClr>
              <a:buSzPct val="92000"/>
              <a:buFont typeface="Arial"/>
              <a:buChar char="•"/>
              <a:tabLst>
                <a:tab algn="l" pos="0"/>
              </a:tabLst>
            </a:pPr>
            <a:r>
              <a:rPr b="0" sz="1600" lang="en-IN" spc="-1" strike="noStrike">
                <a:solidFill>
                  <a:srgbClr val="0F0F0F"/>
                </a:solidFill>
                <a:latin typeface="Times New Roman"/>
              </a:rPr>
              <a:t>An operating system compatible with the required machine learning libraries(eg.Windows, Linux, maacOS).</a:t>
            </a:r>
            <a:endParaRPr b="0" sz="1600" lang="en-US" spc="-1" strike="noStrike">
              <a:solidFill>
                <a:srgbClr val="404040"/>
              </a:solidFill>
              <a:latin typeface="Franklin Gothic Book"/>
            </a:endParaRPr>
          </a:p>
          <a:p>
            <a:pPr algn="just" indent="0" marL="299880">
              <a:lnSpc>
                <a:spcPct val="110000"/>
              </a:lnSpc>
              <a:spcBef>
                <a:spcPts val="320"/>
              </a:spcBef>
              <a:spcAft>
                <a:spcPts val="601"/>
              </a:spcAft>
              <a:buNone/>
              <a:tabLst>
                <a:tab algn="l" pos="0"/>
              </a:tabLst>
            </a:pPr>
            <a:r>
              <a:rPr b="1" sz="1600" lang="en-IN" spc="-1" strike="noStrike">
                <a:solidFill>
                  <a:srgbClr val="0F0F0F"/>
                </a:solidFill>
                <a:latin typeface="Times New Roman"/>
              </a:rPr>
              <a:t>Library Requirements:</a:t>
            </a:r>
            <a:endParaRPr b="0" sz="1600" lang="en-US" spc="-1" strike="noStrike">
              <a:solidFill>
                <a:srgbClr val="404040"/>
              </a:solidFill>
              <a:latin typeface="Franklin Gothic Book"/>
            </a:endParaRPr>
          </a:p>
          <a:p>
            <a:pPr algn="just" indent="0" marL="299880">
              <a:lnSpc>
                <a:spcPct val="110000"/>
              </a:lnSpc>
              <a:spcBef>
                <a:spcPts val="320"/>
              </a:spcBef>
              <a:spcAft>
                <a:spcPts val="601"/>
              </a:spcAft>
              <a:buNone/>
              <a:tabLst>
                <a:tab algn="l" pos="0"/>
              </a:tabLst>
            </a:pPr>
            <a:r>
              <a:rPr b="1" sz="1600" lang="en-IN" spc="-1" strike="noStrike">
                <a:solidFill>
                  <a:srgbClr val="0F0F0F"/>
                </a:solidFill>
                <a:latin typeface="Times New Roman"/>
              </a:rPr>
              <a:t>1.Data Processing and Analysis:</a:t>
            </a:r>
            <a:endParaRPr b="0" sz="1600" lang="en-US" spc="-1" strike="noStrike">
              <a:solidFill>
                <a:srgbClr val="404040"/>
              </a:solidFill>
              <a:latin typeface="Franklin Gothic Book"/>
            </a:endParaRPr>
          </a:p>
          <a:p>
            <a:pPr algn="just" indent="-335880" marL="335880">
              <a:lnSpc>
                <a:spcPct val="110000"/>
              </a:lnSpc>
              <a:spcBef>
                <a:spcPts val="320"/>
              </a:spcBef>
              <a:spcAft>
                <a:spcPts val="601"/>
              </a:spcAft>
              <a:buClr>
                <a:srgbClr val="1CADE4"/>
              </a:buClr>
              <a:buSzPct val="92000"/>
              <a:buFont typeface="Arial"/>
              <a:buChar char="•"/>
              <a:tabLst>
                <a:tab algn="l" pos="0"/>
              </a:tabLst>
            </a:pPr>
            <a:r>
              <a:rPr b="0" sz="1600" lang="en-IN" spc="-1" strike="noStrike">
                <a:solidFill>
                  <a:srgbClr val="0F0F0F"/>
                </a:solidFill>
                <a:latin typeface="Times New Roman"/>
              </a:rPr>
              <a:t>Pandas: For data manipulation and analysis.</a:t>
            </a:r>
            <a:endParaRPr b="0" sz="1600" lang="en-US" spc="-1" strike="noStrike">
              <a:solidFill>
                <a:srgbClr val="404040"/>
              </a:solidFill>
              <a:latin typeface="Franklin Gothic Book"/>
            </a:endParaRPr>
          </a:p>
          <a:p>
            <a:pPr algn="just" indent="-335880" marL="335880">
              <a:lnSpc>
                <a:spcPct val="110000"/>
              </a:lnSpc>
              <a:spcBef>
                <a:spcPts val="320"/>
              </a:spcBef>
              <a:spcAft>
                <a:spcPts val="601"/>
              </a:spcAft>
              <a:buClr>
                <a:srgbClr val="1CADE4"/>
              </a:buClr>
              <a:buSzPct val="92000"/>
              <a:buFont typeface="Arial"/>
              <a:buChar char="•"/>
              <a:tabLst>
                <a:tab algn="l" pos="0"/>
              </a:tabLst>
            </a:pPr>
            <a:r>
              <a:rPr b="0" sz="1600" lang="en-IN" spc="-1" strike="noStrike">
                <a:solidFill>
                  <a:srgbClr val="0F0F0F"/>
                </a:solidFill>
                <a:latin typeface="Times New Roman"/>
              </a:rPr>
              <a:t>Numpy: For numerical operations on data.</a:t>
            </a:r>
            <a:endParaRPr b="0" sz="1600" lang="en-US" spc="-1" strike="noStrike">
              <a:solidFill>
                <a:srgbClr val="404040"/>
              </a:solidFill>
              <a:latin typeface="Franklin Gothic Book"/>
            </a:endParaRPr>
          </a:p>
          <a:p>
            <a:pPr indent="0">
              <a:lnSpc>
                <a:spcPct val="110000"/>
              </a:lnSpc>
              <a:spcBef>
                <a:spcPts val="320"/>
              </a:spcBef>
              <a:spcAft>
                <a:spcPts val="601"/>
              </a:spcAft>
              <a:buNone/>
              <a:tabLst>
                <a:tab algn="l" pos="0"/>
              </a:tabLst>
            </a:pPr>
            <a:endParaRPr b="0" sz="1600" lang="en-US" spc="-1" strike="noStrike">
              <a:solidFill>
                <a:srgbClr val="404040"/>
              </a:solidFill>
              <a:latin typeface="Franklin Gothic Book"/>
            </a:endParaRPr>
          </a:p>
          <a:p>
            <a:pPr indent="0">
              <a:lnSpc>
                <a:spcPct val="110000"/>
              </a:lnSpc>
              <a:spcBef>
                <a:spcPts val="320"/>
              </a:spcBef>
              <a:spcAft>
                <a:spcPts val="601"/>
              </a:spcAft>
              <a:buNone/>
              <a:tabLst>
                <a:tab algn="l" pos="0"/>
              </a:tabLst>
            </a:pPr>
            <a:endParaRPr b="0" sz="1600" lang="en-US" spc="-1" strike="noStrike">
              <a:solidFill>
                <a:srgbClr val="404040"/>
              </a:solidFill>
              <a:latin typeface="Franklin Gothic Book"/>
            </a:endParaRPr>
          </a:p>
          <a:p>
            <a:pPr indent="0">
              <a:lnSpc>
                <a:spcPct val="110000"/>
              </a:lnSpc>
              <a:spcBef>
                <a:spcPts val="320"/>
              </a:spcBef>
              <a:spcAft>
                <a:spcPts val="601"/>
              </a:spcAft>
              <a:buNone/>
              <a:tabLst>
                <a:tab algn="l" pos="0"/>
              </a:tabLst>
            </a:pPr>
            <a:endParaRPr b="0" sz="1600" lang="en-US" spc="-1" strike="noStrike">
              <a:solidFill>
                <a:srgbClr val="404040"/>
              </a:solidFill>
              <a:latin typeface="Franklin Gothic Book"/>
            </a:endParaRPr>
          </a:p>
          <a:p>
            <a:pPr indent="0" marL="299880">
              <a:lnSpc>
                <a:spcPct val="110000"/>
              </a:lnSpc>
              <a:spcBef>
                <a:spcPts val="340"/>
              </a:spcBef>
              <a:spcAft>
                <a:spcPts val="601"/>
              </a:spcAft>
              <a:buNone/>
              <a:tabLst>
                <a:tab algn="l" pos="0"/>
              </a:tabLst>
            </a:pPr>
            <a:endParaRPr b="0" sz="1700" lang="en-US" spc="-1" strike="noStrike">
              <a:solidFill>
                <a:srgbClr val="404040"/>
              </a:solidFill>
              <a:latin typeface="Franklin Gothic Book"/>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08" name="PlaceHolder 1"/>
          <p:cNvSpPr>
            <a:spLocks noGrp="1"/>
          </p:cNvSpPr>
          <p:nvPr>
            <p:ph type="title"/>
          </p:nvPr>
        </p:nvSpPr>
        <p:spPr>
          <a:xfrm>
            <a:off x="581040" y="702000"/>
            <a:ext cx="11029320" cy="529920"/>
          </a:xfrm>
          <a:prstGeom prst="rect"/>
          <a:noFill/>
          <a:ln w="0">
            <a:noFill/>
          </a:ln>
        </p:spPr>
        <p:txBody>
          <a:bodyPr anchor="b">
            <a:noAutofit/>
          </a:bodyPr>
          <a:p>
            <a:pPr indent="0">
              <a:lnSpc>
                <a:spcPct val="100000"/>
              </a:lnSpc>
              <a:buNone/>
            </a:pPr>
            <a:r>
              <a:rPr b="1" cap="all" sz="2800" lang="en-US" spc="-1" strike="noStrike">
                <a:solidFill>
                  <a:schemeClr val="accent1"/>
                </a:solidFill>
                <a:latin typeface="Arial"/>
                <a:ea typeface="Franklin Gothic Demi"/>
              </a:rPr>
              <a:t>System  Approach - cont</a:t>
            </a:r>
            <a:endParaRPr b="0" sz="2800" lang="en-US" spc="-1" strike="noStrike">
              <a:solidFill>
                <a:srgbClr val="000000"/>
              </a:solidFill>
              <a:latin typeface="Franklin Gothic Book"/>
            </a:endParaRPr>
          </a:p>
        </p:txBody>
      </p:sp>
      <p:sp>
        <p:nvSpPr>
          <p:cNvPr id="1048609" name="PlaceHolder 2"/>
          <p:cNvSpPr>
            <a:spLocks noGrp="1"/>
          </p:cNvSpPr>
          <p:nvPr>
            <p:ph/>
          </p:nvPr>
        </p:nvSpPr>
        <p:spPr>
          <a:xfrm>
            <a:off x="581040" y="1302120"/>
            <a:ext cx="11029320" cy="4672800"/>
          </a:xfrm>
          <a:prstGeom prst="rect"/>
          <a:noFill/>
          <a:ln w="0">
            <a:noFill/>
          </a:ln>
        </p:spPr>
        <p:txBody>
          <a:bodyPr anchor="t">
            <a:normAutofit/>
          </a:bodyPr>
          <a:p>
            <a:pPr indent="0" marL="306000">
              <a:lnSpc>
                <a:spcPct val="110000"/>
              </a:lnSpc>
              <a:spcBef>
                <a:spcPts val="400"/>
              </a:spcBef>
              <a:spcAft>
                <a:spcPts val="601"/>
              </a:spcAft>
              <a:buNone/>
              <a:tabLst>
                <a:tab algn="l" pos="0"/>
              </a:tabLst>
            </a:pPr>
            <a:r>
              <a:rPr b="1" sz="2000" lang="en-US" spc="-1" strike="noStrike">
                <a:solidFill>
                  <a:srgbClr val="404040"/>
                </a:solidFill>
                <a:latin typeface="Times New Roman"/>
              </a:rPr>
              <a:t>2.Data Visualization:</a:t>
            </a:r>
            <a:endParaRPr b="0" sz="2000" lang="en-US" spc="-1" strike="noStrike">
              <a:solidFill>
                <a:srgbClr val="404040"/>
              </a:solidFill>
              <a:latin typeface="Franklin Gothic Book"/>
            </a:endParaRPr>
          </a:p>
          <a:p>
            <a:pPr indent="-306000" marL="306000">
              <a:lnSpc>
                <a:spcPct val="110000"/>
              </a:lnSpc>
              <a:spcBef>
                <a:spcPts val="320"/>
              </a:spcBef>
              <a:spcAft>
                <a:spcPts val="601"/>
              </a:spcAft>
              <a:buClr>
                <a:srgbClr val="1CADE4"/>
              </a:buClr>
              <a:buSzPct val="92000"/>
              <a:buFont typeface="Arial"/>
              <a:buChar char="•"/>
              <a:tabLst>
                <a:tab algn="l" pos="0"/>
              </a:tabLst>
            </a:pPr>
            <a:r>
              <a:rPr b="0" sz="1600" lang="en-US" spc="-1" strike="noStrike">
                <a:solidFill>
                  <a:srgbClr val="404040"/>
                </a:solidFill>
                <a:latin typeface="Times New Roman"/>
              </a:rPr>
              <a:t>Matplotlib and Seaborn: For creating visualizations to understand patterns.</a:t>
            </a:r>
            <a:endParaRPr b="0" sz="1600" lang="en-US" spc="-1" strike="noStrike">
              <a:solidFill>
                <a:srgbClr val="404040"/>
              </a:solidFill>
              <a:latin typeface="Franklin Gothic Book"/>
            </a:endParaRPr>
          </a:p>
          <a:p>
            <a:pPr indent="-306000" marL="306000">
              <a:lnSpc>
                <a:spcPct val="110000"/>
              </a:lnSpc>
              <a:spcBef>
                <a:spcPts val="320"/>
              </a:spcBef>
              <a:spcAft>
                <a:spcPts val="601"/>
              </a:spcAft>
              <a:buClr>
                <a:srgbClr val="1CADE4"/>
              </a:buClr>
              <a:buSzPct val="92000"/>
              <a:buFont typeface="Arial"/>
              <a:buChar char="•"/>
              <a:tabLst>
                <a:tab algn="l" pos="0"/>
              </a:tabLst>
            </a:pPr>
            <a:r>
              <a:rPr b="0" sz="1600" lang="en-US" spc="-1" strike="noStrike">
                <a:solidFill>
                  <a:srgbClr val="404040"/>
                </a:solidFill>
                <a:latin typeface="Times New Roman"/>
              </a:rPr>
              <a:t>Plotly or Bokeh: Interactive visualization libraries for more complex visualization.  </a:t>
            </a:r>
            <a:endParaRPr b="0" sz="1600" lang="en-US" spc="-1" strike="noStrike">
              <a:solidFill>
                <a:srgbClr val="404040"/>
              </a:solidFill>
              <a:latin typeface="Franklin Gothic Book"/>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10" name="PlaceHolder 1"/>
          <p:cNvSpPr>
            <a:spLocks noGrp="1"/>
          </p:cNvSpPr>
          <p:nvPr>
            <p:ph type="title"/>
          </p:nvPr>
        </p:nvSpPr>
        <p:spPr>
          <a:xfrm>
            <a:off x="581040" y="702000"/>
            <a:ext cx="11029320" cy="529920"/>
          </a:xfrm>
          <a:prstGeom prst="rect"/>
          <a:noFill/>
          <a:ln w="0">
            <a:noFill/>
          </a:ln>
        </p:spPr>
        <p:txBody>
          <a:bodyPr anchor="b">
            <a:normAutofit/>
          </a:bodyPr>
          <a:p>
            <a:pPr indent="0">
              <a:lnSpc>
                <a:spcPct val="100000"/>
              </a:lnSpc>
              <a:buNone/>
            </a:pPr>
            <a:r>
              <a:rPr b="1" cap="all" sz="4400" lang="en-US" spc="-1" strike="noStrike">
                <a:solidFill>
                  <a:schemeClr val="accent1"/>
                </a:solidFill>
                <a:latin typeface="Arial"/>
                <a:ea typeface="Franklin Gothic Demi"/>
              </a:rPr>
              <a:t>Algorithm &amp; Deployment</a:t>
            </a:r>
            <a:endParaRPr b="0" sz="4400" lang="en-US" spc="-1" strike="noStrike">
              <a:solidFill>
                <a:srgbClr val="000000"/>
              </a:solidFill>
              <a:latin typeface="Franklin Gothic Book"/>
            </a:endParaRPr>
          </a:p>
        </p:txBody>
      </p:sp>
      <p:sp>
        <p:nvSpPr>
          <p:cNvPr id="1048611" name="PlaceHolder 2"/>
          <p:cNvSpPr>
            <a:spLocks noGrp="1"/>
          </p:cNvSpPr>
          <p:nvPr>
            <p:ph/>
          </p:nvPr>
        </p:nvSpPr>
        <p:spPr>
          <a:xfrm>
            <a:off x="581040" y="1302120"/>
            <a:ext cx="11029320" cy="4771800"/>
          </a:xfrm>
          <a:prstGeom prst="rect"/>
          <a:noFill/>
          <a:ln w="0">
            <a:noFill/>
          </a:ln>
        </p:spPr>
        <p:txBody>
          <a:bodyPr anchor="t">
            <a:normAutofit/>
          </a:bodyPr>
          <a:p>
            <a:pPr indent="0" marL="305280">
              <a:lnSpc>
                <a:spcPct val="110000"/>
              </a:lnSpc>
              <a:spcBef>
                <a:spcPts val="340"/>
              </a:spcBef>
              <a:spcAft>
                <a:spcPts val="601"/>
              </a:spcAft>
              <a:buNone/>
              <a:tabLst>
                <a:tab algn="l" pos="0"/>
              </a:tabLst>
            </a:pPr>
            <a:r>
              <a:rPr b="0" sz="1700" lang="en-IN" spc="-1" strike="noStrike">
                <a:solidFill>
                  <a:srgbClr val="404040"/>
                </a:solidFill>
                <a:latin typeface="Franklin Gothic Book"/>
              </a:rPr>
              <a:t>                                                                      </a:t>
            </a:r>
            <a:r>
              <a:rPr b="1" sz="1700" lang="en-IN" spc="-1" strike="noStrike">
                <a:solidFill>
                  <a:srgbClr val="404040"/>
                </a:solidFill>
                <a:latin typeface="Times New Roman"/>
              </a:rPr>
              <a:t>Algorithm Selection</a:t>
            </a:r>
            <a:endParaRPr b="0" sz="1700" lang="en-US" spc="-1" strike="noStrike">
              <a:solidFill>
                <a:srgbClr val="404040"/>
              </a:solidFill>
              <a:latin typeface="Franklin Gothic Book"/>
            </a:endParaRPr>
          </a:p>
          <a:p>
            <a:pPr indent="0" marL="305280">
              <a:lnSpc>
                <a:spcPct val="110000"/>
              </a:lnSpc>
              <a:spcBef>
                <a:spcPts val="340"/>
              </a:spcBef>
              <a:spcAft>
                <a:spcPts val="601"/>
              </a:spcAft>
              <a:buNone/>
              <a:tabLst>
                <a:tab algn="l" pos="0"/>
              </a:tabLst>
            </a:pPr>
            <a:r>
              <a:rPr b="1" sz="1700" lang="en-IN" spc="-1" strike="noStrike">
                <a:solidFill>
                  <a:srgbClr val="404040"/>
                </a:solidFill>
                <a:latin typeface="Times New Roman"/>
              </a:rPr>
              <a:t>Data Exploration:</a:t>
            </a:r>
            <a:endParaRPr b="0" sz="1700" lang="en-US" spc="-1" strike="noStrike">
              <a:solidFill>
                <a:srgbClr val="404040"/>
              </a:solidFill>
              <a:latin typeface="Franklin Gothic Book"/>
            </a:endParaRPr>
          </a:p>
          <a:p>
            <a:pPr indent="-305280" marL="305280">
              <a:lnSpc>
                <a:spcPct val="110000"/>
              </a:lnSpc>
              <a:spcBef>
                <a:spcPts val="340"/>
              </a:spcBef>
              <a:spcAft>
                <a:spcPts val="601"/>
              </a:spcAft>
              <a:buClr>
                <a:srgbClr val="1CADE4"/>
              </a:buClr>
              <a:buSzPct val="92000"/>
              <a:buFont typeface="Arial"/>
              <a:buChar char="•"/>
              <a:tabLst>
                <a:tab algn="l" pos="0"/>
              </a:tabLst>
            </a:pPr>
            <a:r>
              <a:rPr b="0" sz="1700" lang="en-IN" spc="-1" strike="noStrike">
                <a:solidFill>
                  <a:srgbClr val="404040"/>
                </a:solidFill>
                <a:latin typeface="Times New Roman"/>
              </a:rPr>
              <a:t>Explore  the fandango movie rating dataset’s structure, features, and target variable(s).</a:t>
            </a:r>
            <a:endParaRPr b="0" sz="1700" lang="en-US" spc="-1" strike="noStrike">
              <a:solidFill>
                <a:srgbClr val="404040"/>
              </a:solidFill>
              <a:latin typeface="Franklin Gothic Book"/>
            </a:endParaRPr>
          </a:p>
          <a:p>
            <a:pPr indent="-305280" marL="305280">
              <a:lnSpc>
                <a:spcPct val="110000"/>
              </a:lnSpc>
              <a:spcBef>
                <a:spcPts val="340"/>
              </a:spcBef>
              <a:spcAft>
                <a:spcPts val="601"/>
              </a:spcAft>
              <a:buClr>
                <a:srgbClr val="1CADE4"/>
              </a:buClr>
              <a:buSzPct val="92000"/>
              <a:buFont typeface="Arial"/>
              <a:buChar char="•"/>
              <a:tabLst>
                <a:tab algn="l" pos="0"/>
              </a:tabLst>
            </a:pPr>
            <a:r>
              <a:rPr b="0" sz="1700" lang="en-IN" spc="-1" strike="noStrike">
                <a:solidFill>
                  <a:srgbClr val="404040"/>
                </a:solidFill>
                <a:latin typeface="Times New Roman"/>
              </a:rPr>
              <a:t>Identify potential patterns, correlations, and outliers</a:t>
            </a:r>
            <a:endParaRPr b="0" sz="1700" lang="en-US" spc="-1" strike="noStrike">
              <a:solidFill>
                <a:srgbClr val="404040"/>
              </a:solidFill>
              <a:latin typeface="Franklin Gothic Book"/>
            </a:endParaRPr>
          </a:p>
          <a:p>
            <a:pPr indent="0" marL="305280">
              <a:lnSpc>
                <a:spcPct val="110000"/>
              </a:lnSpc>
              <a:spcBef>
                <a:spcPts val="340"/>
              </a:spcBef>
              <a:spcAft>
                <a:spcPts val="601"/>
              </a:spcAft>
              <a:buNone/>
              <a:tabLst>
                <a:tab algn="l" pos="0"/>
              </a:tabLst>
            </a:pPr>
            <a:r>
              <a:rPr b="1" sz="1700" lang="en-IN" spc="-1" strike="noStrike">
                <a:solidFill>
                  <a:srgbClr val="404040"/>
                </a:solidFill>
                <a:latin typeface="Times New Roman"/>
              </a:rPr>
              <a:t>Problem Formulation:</a:t>
            </a:r>
            <a:endParaRPr b="0" sz="1700" lang="en-US" spc="-1" strike="noStrike">
              <a:solidFill>
                <a:srgbClr val="404040"/>
              </a:solidFill>
              <a:latin typeface="Franklin Gothic Book"/>
            </a:endParaRPr>
          </a:p>
          <a:p>
            <a:pPr indent="-305280" marL="305280">
              <a:lnSpc>
                <a:spcPct val="110000"/>
              </a:lnSpc>
              <a:spcBef>
                <a:spcPts val="340"/>
              </a:spcBef>
              <a:spcAft>
                <a:spcPts val="601"/>
              </a:spcAft>
              <a:buClr>
                <a:srgbClr val="1CADE4"/>
              </a:buClr>
              <a:buSzPct val="92000"/>
              <a:buFont typeface="Arial"/>
              <a:buChar char="•"/>
              <a:tabLst>
                <a:tab algn="l" pos="0"/>
              </a:tabLst>
            </a:pPr>
            <a:r>
              <a:rPr b="0" sz="1700" lang="en-IN" spc="-1" strike="noStrike">
                <a:solidFill>
                  <a:srgbClr val="404040"/>
                </a:solidFill>
                <a:latin typeface="Times New Roman"/>
              </a:rPr>
              <a:t>Define the problem:Predicting the </a:t>
            </a:r>
            <a:r>
              <a:rPr b="0" sz="1700" lang="en-US" spc="-1" strike="noStrike">
                <a:solidFill>
                  <a:srgbClr val="404040"/>
                </a:solidFill>
                <a:latin typeface="Times New Roman"/>
              </a:rPr>
              <a:t>consumers in making informed choices about which movies to watch by providing ratings and reviews.</a:t>
            </a:r>
            <a:r>
              <a:rPr b="0" sz="1700" lang="en-IN" spc="-1" strike="noStrike">
                <a:solidFill>
                  <a:srgbClr val="404040"/>
                </a:solidFill>
                <a:latin typeface="Times New Roman"/>
              </a:rPr>
              <a:t> </a:t>
            </a:r>
            <a:endParaRPr b="0" sz="1700" lang="en-US" spc="-1" strike="noStrike">
              <a:solidFill>
                <a:srgbClr val="404040"/>
              </a:solidFill>
              <a:latin typeface="Franklin Gothic Book"/>
            </a:endParaRPr>
          </a:p>
          <a:p>
            <a:pPr indent="0" marL="305280">
              <a:lnSpc>
                <a:spcPct val="110000"/>
              </a:lnSpc>
              <a:spcBef>
                <a:spcPts val="340"/>
              </a:spcBef>
              <a:spcAft>
                <a:spcPts val="601"/>
              </a:spcAft>
              <a:buNone/>
              <a:tabLst>
                <a:tab algn="l" pos="0"/>
              </a:tabLst>
            </a:pPr>
            <a:r>
              <a:rPr b="1" sz="1700" lang="en-IN" spc="-1" strike="noStrike">
                <a:solidFill>
                  <a:srgbClr val="404040"/>
                </a:solidFill>
                <a:latin typeface="Times New Roman"/>
              </a:rPr>
              <a:t>Algorithm Selection</a:t>
            </a:r>
            <a:endParaRPr b="0" sz="1700" lang="en-US" spc="-1" strike="noStrike">
              <a:solidFill>
                <a:srgbClr val="404040"/>
              </a:solidFill>
              <a:latin typeface="Franklin Gothic Book"/>
            </a:endParaRPr>
          </a:p>
          <a:p>
            <a:pPr indent="-305280" marL="305280">
              <a:lnSpc>
                <a:spcPct val="110000"/>
              </a:lnSpc>
              <a:spcBef>
                <a:spcPts val="340"/>
              </a:spcBef>
              <a:spcAft>
                <a:spcPts val="601"/>
              </a:spcAft>
              <a:buClr>
                <a:srgbClr val="1CADE4"/>
              </a:buClr>
              <a:buSzPct val="92000"/>
              <a:buFont typeface="Arial"/>
              <a:buChar char="•"/>
              <a:tabLst>
                <a:tab algn="l" pos="0"/>
              </a:tabLst>
            </a:pPr>
            <a:r>
              <a:rPr b="0" sz="1700" lang="en-IN" spc="-1" strike="noStrike">
                <a:solidFill>
                  <a:srgbClr val="404040"/>
                </a:solidFill>
                <a:latin typeface="Times New Roman"/>
              </a:rPr>
              <a:t>Regression tasks (eg. Predicting daily rates)</a:t>
            </a:r>
            <a:endParaRPr b="0" sz="1700" lang="en-US" spc="-1" strike="noStrike">
              <a:solidFill>
                <a:srgbClr val="404040"/>
              </a:solidFill>
              <a:latin typeface="Franklin Gothic Book"/>
            </a:endParaRPr>
          </a:p>
          <a:p>
            <a:pPr indent="-399960" marL="399960">
              <a:lnSpc>
                <a:spcPct val="110000"/>
              </a:lnSpc>
              <a:spcBef>
                <a:spcPts val="340"/>
              </a:spcBef>
              <a:spcAft>
                <a:spcPts val="601"/>
              </a:spcAft>
              <a:buClr>
                <a:srgbClr val="1CADE4"/>
              </a:buClr>
              <a:buSzPct val="92000"/>
              <a:buFont typeface="Franklin Gothic Demi"/>
              <a:buAutoNum type="romanLcPeriod"/>
              <a:tabLst>
                <a:tab algn="l" pos="0"/>
              </a:tabLst>
            </a:pPr>
            <a:r>
              <a:rPr b="0" sz="1700" lang="en-IN" spc="-1" strike="noStrike">
                <a:solidFill>
                  <a:srgbClr val="404040"/>
                </a:solidFill>
                <a:latin typeface="Times New Roman"/>
              </a:rPr>
              <a:t>  consider linear regression, decision trees, or ensemble methods (XGBoost, LightGBM).</a:t>
            </a:r>
            <a:endParaRPr b="0" sz="1700" lang="en-US" spc="-1" strike="noStrike">
              <a:solidFill>
                <a:srgbClr val="404040"/>
              </a:solidFill>
              <a:latin typeface="Franklin Gothic Book"/>
            </a:endParaRPr>
          </a:p>
          <a:p>
            <a:pPr indent="-399960" marL="399960">
              <a:lnSpc>
                <a:spcPct val="110000"/>
              </a:lnSpc>
              <a:spcBef>
                <a:spcPts val="340"/>
              </a:spcBef>
              <a:spcAft>
                <a:spcPts val="601"/>
              </a:spcAft>
              <a:buClr>
                <a:srgbClr val="1CADE4"/>
              </a:buClr>
              <a:buSzPct val="92000"/>
              <a:buFont typeface="Arial"/>
              <a:buChar char="•"/>
              <a:tabLst>
                <a:tab algn="l" pos="0"/>
              </a:tabLst>
            </a:pPr>
            <a:r>
              <a:rPr b="0" sz="1700" lang="en-IN" spc="-1" strike="noStrike">
                <a:solidFill>
                  <a:srgbClr val="404040"/>
                </a:solidFill>
                <a:latin typeface="Times New Roman"/>
              </a:rPr>
              <a:t>Classification tasks (eg, predicting special  tasks)</a:t>
            </a:r>
            <a:endParaRPr b="0" sz="1700" lang="en-US" spc="-1" strike="noStrike">
              <a:solidFill>
                <a:srgbClr val="404040"/>
              </a:solidFill>
              <a:latin typeface="Franklin Gothic Book"/>
            </a:endParaRPr>
          </a:p>
          <a:p>
            <a:pPr indent="-399960" marL="399960">
              <a:lnSpc>
                <a:spcPct val="110000"/>
              </a:lnSpc>
              <a:spcBef>
                <a:spcPts val="340"/>
              </a:spcBef>
              <a:spcAft>
                <a:spcPts val="601"/>
              </a:spcAft>
              <a:buClr>
                <a:srgbClr val="1CADE4"/>
              </a:buClr>
              <a:buSzPct val="92000"/>
              <a:buFont typeface="Franklin Gothic Demi"/>
              <a:buAutoNum type="romanLcPeriod"/>
              <a:tabLst>
                <a:tab algn="l" pos="0"/>
              </a:tabLst>
            </a:pPr>
            <a:r>
              <a:rPr b="0" sz="1700" lang="en-IN" spc="-1" strike="noStrike">
                <a:solidFill>
                  <a:srgbClr val="404040"/>
                </a:solidFill>
                <a:latin typeface="Times New Roman"/>
              </a:rPr>
              <a:t>Consider logistic regression,decision trees, or random forests.</a:t>
            </a:r>
            <a:endParaRPr b="0" sz="1700" lang="en-US" spc="-1" strike="noStrike">
              <a:solidFill>
                <a:srgbClr val="404040"/>
              </a:solidFill>
              <a:latin typeface="Franklin Gothic Book"/>
            </a:endParaRPr>
          </a:p>
          <a:p>
            <a:pPr indent="0">
              <a:lnSpc>
                <a:spcPct val="110000"/>
              </a:lnSpc>
              <a:spcBef>
                <a:spcPts val="340"/>
              </a:spcBef>
              <a:spcAft>
                <a:spcPts val="601"/>
              </a:spcAft>
              <a:buNone/>
              <a:tabLst>
                <a:tab algn="l" pos="0"/>
              </a:tabLst>
            </a:pPr>
            <a:endParaRPr b="0" sz="1700" lang="en-US" spc="-1" strike="noStrike">
              <a:solidFill>
                <a:srgbClr val="404040"/>
              </a:solidFill>
              <a:latin typeface="Franklin Gothic Book"/>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12" name="PlaceHolder 1"/>
          <p:cNvSpPr>
            <a:spLocks noGrp="1"/>
          </p:cNvSpPr>
          <p:nvPr>
            <p:ph type="title"/>
          </p:nvPr>
        </p:nvSpPr>
        <p:spPr>
          <a:xfrm>
            <a:off x="581040" y="702000"/>
            <a:ext cx="11029320" cy="529920"/>
          </a:xfrm>
          <a:prstGeom prst="rect"/>
          <a:noFill/>
          <a:ln w="0">
            <a:noFill/>
          </a:ln>
        </p:spPr>
        <p:txBody>
          <a:bodyPr anchor="b">
            <a:noAutofit/>
          </a:bodyPr>
          <a:p>
            <a:pPr indent="0">
              <a:lnSpc>
                <a:spcPct val="100000"/>
              </a:lnSpc>
              <a:buNone/>
            </a:pPr>
            <a:r>
              <a:rPr b="1" cap="all" sz="2800" lang="en-US" spc="-1" strike="noStrike">
                <a:solidFill>
                  <a:schemeClr val="accent1"/>
                </a:solidFill>
                <a:latin typeface="Arial"/>
                <a:ea typeface="Franklin Gothic Demi"/>
              </a:rPr>
              <a:t>Algorithm &amp; Deployment</a:t>
            </a:r>
            <a:endParaRPr b="0" sz="2800" lang="en-US" spc="-1" strike="noStrike">
              <a:solidFill>
                <a:srgbClr val="000000"/>
              </a:solidFill>
              <a:latin typeface="Franklin Gothic Book"/>
            </a:endParaRPr>
          </a:p>
        </p:txBody>
      </p:sp>
      <p:sp>
        <p:nvSpPr>
          <p:cNvPr id="1048613" name="PlaceHolder 2"/>
          <p:cNvSpPr>
            <a:spLocks noGrp="1"/>
          </p:cNvSpPr>
          <p:nvPr>
            <p:ph/>
          </p:nvPr>
        </p:nvSpPr>
        <p:spPr>
          <a:xfrm>
            <a:off x="581040" y="1302120"/>
            <a:ext cx="11029320" cy="4672800"/>
          </a:xfrm>
          <a:prstGeom prst="rect"/>
          <a:noFill/>
          <a:ln w="0">
            <a:noFill/>
          </a:ln>
        </p:spPr>
        <p:txBody>
          <a:bodyPr anchor="t">
            <a:noAutofit/>
          </a:bodyPr>
          <a:p>
            <a:pPr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                                                                   Data Input</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Data Collection:</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0" sz="1700" lang="en-US" spc="-1" strike="noStrike">
                <a:solidFill>
                  <a:srgbClr val="404040"/>
                </a:solidFill>
                <a:latin typeface="Times New Roman"/>
              </a:rPr>
              <a:t>Collect a comprehensive dataset of movie ratings from Fandango’s website.</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Data Cleaning:</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0" sz="1700" lang="en-US" spc="-1" strike="noStrike">
                <a:solidFill>
                  <a:srgbClr val="404040"/>
                </a:solidFill>
                <a:latin typeface="Times New Roman"/>
              </a:rPr>
              <a:t>      Clean the data to remove any duplicates or inconsistencies. Normalize the data to ensure comparability across different movies and time periods</a:t>
            </a:r>
            <a:r>
              <a:rPr b="1" sz="1700" lang="en-US" spc="-1" strike="noStrike">
                <a:solidFill>
                  <a:srgbClr val="404040"/>
                </a:solidFill>
                <a:latin typeface="Times New Roman"/>
              </a:rPr>
              <a:t>.</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Feature Engineering:</a:t>
            </a:r>
            <a:endParaRPr b="0" sz="1700" lang="en-US" spc="-1" strike="noStrike">
              <a:solidFill>
                <a:srgbClr val="404040"/>
              </a:solidFill>
              <a:latin typeface="Franklin Gothic Book"/>
            </a:endParaRPr>
          </a:p>
          <a:p>
            <a:pPr algn="just" indent="-306000" marL="306000">
              <a:lnSpc>
                <a:spcPct val="110000"/>
              </a:lnSpc>
              <a:spcBef>
                <a:spcPts val="340"/>
              </a:spcBef>
              <a:spcAft>
                <a:spcPts val="601"/>
              </a:spcAft>
              <a:buClr>
                <a:srgbClr val="1CADE4"/>
              </a:buClr>
              <a:buSzPct val="92000"/>
              <a:buFont typeface="Arial"/>
              <a:buChar char="•"/>
              <a:tabLst>
                <a:tab algn="l" pos="0"/>
              </a:tabLst>
            </a:pPr>
            <a:r>
              <a:rPr b="0" sz="1700" lang="en-IN" spc="-1" strike="noStrike">
                <a:solidFill>
                  <a:srgbClr val="404040"/>
                </a:solidFill>
                <a:latin typeface="Times New Roman"/>
              </a:rPr>
              <a:t>Create new features or modify existing ones  based on domain knowledge.</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endParaRPr b="0" sz="1700" lang="en-US" spc="-1" strike="noStrike">
              <a:solidFill>
                <a:srgbClr val="404040"/>
              </a:solidFill>
              <a:latin typeface="Franklin Gothic Book"/>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14" name="PlaceHolder 1"/>
          <p:cNvSpPr>
            <a:spLocks noGrp="1"/>
          </p:cNvSpPr>
          <p:nvPr>
            <p:ph type="title"/>
          </p:nvPr>
        </p:nvSpPr>
        <p:spPr>
          <a:xfrm>
            <a:off x="581040" y="702000"/>
            <a:ext cx="11029320" cy="529920"/>
          </a:xfrm>
          <a:prstGeom prst="rect"/>
          <a:noFill/>
          <a:ln w="0">
            <a:noFill/>
          </a:ln>
        </p:spPr>
        <p:txBody>
          <a:bodyPr anchor="b">
            <a:noAutofit/>
          </a:bodyPr>
          <a:p>
            <a:pPr indent="0">
              <a:lnSpc>
                <a:spcPct val="100000"/>
              </a:lnSpc>
              <a:buNone/>
            </a:pPr>
            <a:r>
              <a:rPr b="1" cap="all" sz="2800" lang="en-US" spc="-1" strike="noStrike">
                <a:solidFill>
                  <a:schemeClr val="accent1"/>
                </a:solidFill>
                <a:latin typeface="Arial"/>
                <a:ea typeface="Franklin Gothic Demi"/>
              </a:rPr>
              <a:t>Algorithm &amp; Deployment</a:t>
            </a:r>
            <a:endParaRPr b="0" sz="2800" lang="en-US" spc="-1" strike="noStrike">
              <a:solidFill>
                <a:srgbClr val="000000"/>
              </a:solidFill>
              <a:latin typeface="Franklin Gothic Book"/>
            </a:endParaRPr>
          </a:p>
        </p:txBody>
      </p:sp>
      <p:sp>
        <p:nvSpPr>
          <p:cNvPr id="1048615" name="PlaceHolder 2"/>
          <p:cNvSpPr>
            <a:spLocks noGrp="1"/>
          </p:cNvSpPr>
          <p:nvPr>
            <p:ph/>
          </p:nvPr>
        </p:nvSpPr>
        <p:spPr>
          <a:xfrm>
            <a:off x="581040" y="1302120"/>
            <a:ext cx="11029320" cy="4672800"/>
          </a:xfrm>
          <a:prstGeom prst="rect"/>
          <a:noFill/>
          <a:ln w="0">
            <a:noFill/>
          </a:ln>
        </p:spPr>
        <p:txBody>
          <a:bodyPr anchor="t">
            <a:noAutofit/>
          </a:bodyPr>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                                                                       Training Process</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Data Splitting:</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       </a:t>
            </a:r>
            <a:r>
              <a:rPr b="0" sz="1700" lang="en-IN" spc="-1" strike="noStrike">
                <a:solidFill>
                  <a:srgbClr val="404040"/>
                </a:solidFill>
                <a:latin typeface="Times New Roman"/>
              </a:rPr>
              <a:t>Divide the dataset into training and testing sets to evaluate the model’s performance.</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Feature Scaling:           </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0" sz="1700" lang="en-IN" spc="-1" strike="noStrike">
                <a:solidFill>
                  <a:srgbClr val="404040"/>
                </a:solidFill>
                <a:latin typeface="Times New Roman"/>
              </a:rPr>
              <a:t>        Standardize or normalize numerical features to ensure they have a consistent scale.</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Model Training:</a:t>
            </a:r>
            <a:endParaRPr b="0" sz="1700" lang="en-US" spc="-1" strike="noStrike">
              <a:solidFill>
                <a:srgbClr val="404040"/>
              </a:solidFill>
              <a:latin typeface="Franklin Gothic Book"/>
            </a:endParaRPr>
          </a:p>
          <a:p>
            <a:pPr algn="just" indent="-306000" marL="306000">
              <a:lnSpc>
                <a:spcPct val="110000"/>
              </a:lnSpc>
              <a:spcBef>
                <a:spcPts val="340"/>
              </a:spcBef>
              <a:spcAft>
                <a:spcPts val="601"/>
              </a:spcAft>
              <a:buClr>
                <a:srgbClr val="1CADE4"/>
              </a:buClr>
              <a:buSzPct val="92000"/>
              <a:buFont typeface="Wingdings 2" charset="2"/>
              <a:buChar char=""/>
              <a:tabLst>
                <a:tab algn="l" pos="0"/>
              </a:tabLst>
            </a:pPr>
            <a:r>
              <a:rPr b="1" sz="1700" lang="en-IN" spc="-1" strike="noStrike">
                <a:solidFill>
                  <a:srgbClr val="404040"/>
                </a:solidFill>
                <a:latin typeface="Times New Roman"/>
              </a:rPr>
              <a:t>   </a:t>
            </a:r>
            <a:r>
              <a:rPr b="0" sz="1700" lang="en-IN" spc="-1" strike="noStrike">
                <a:solidFill>
                  <a:srgbClr val="404040"/>
                </a:solidFill>
                <a:latin typeface="Times New Roman"/>
              </a:rPr>
              <a:t>Use the selected algorithm to train the model on the training dataset.</a:t>
            </a:r>
            <a:endParaRPr b="0" sz="1700" lang="en-US" spc="-1" strike="noStrike">
              <a:solidFill>
                <a:srgbClr val="404040"/>
              </a:solidFill>
              <a:latin typeface="Franklin Gothic Book"/>
            </a:endParaRPr>
          </a:p>
          <a:p>
            <a:pPr algn="just" indent="-306000" marL="306000">
              <a:lnSpc>
                <a:spcPct val="110000"/>
              </a:lnSpc>
              <a:spcBef>
                <a:spcPts val="340"/>
              </a:spcBef>
              <a:spcAft>
                <a:spcPts val="601"/>
              </a:spcAft>
              <a:buClr>
                <a:srgbClr val="1CADE4"/>
              </a:buClr>
              <a:buSzPct val="92000"/>
              <a:buFont typeface="Wingdings 2" charset="2"/>
              <a:buChar char=""/>
              <a:tabLst>
                <a:tab algn="l" pos="0"/>
              </a:tabLst>
            </a:pPr>
            <a:r>
              <a:rPr b="1" sz="1700" lang="en-IN" spc="-1" strike="noStrike">
                <a:solidFill>
                  <a:srgbClr val="404040"/>
                </a:solidFill>
                <a:latin typeface="Times New Roman"/>
              </a:rPr>
              <a:t>   </a:t>
            </a:r>
            <a:r>
              <a:rPr b="0" sz="1700" lang="en-IN" spc="-1" strike="noStrike">
                <a:solidFill>
                  <a:srgbClr val="404040"/>
                </a:solidFill>
                <a:latin typeface="Times New Roman"/>
              </a:rPr>
              <a:t>Adjust the hyperparameters to optimize model performance.</a:t>
            </a:r>
            <a:r>
              <a:rPr b="1" sz="1700" lang="en-IN" spc="-1" strike="noStrike">
                <a:solidFill>
                  <a:srgbClr val="404040"/>
                </a:solidFill>
                <a:latin typeface="Times New Roman"/>
              </a:rPr>
              <a:t>       </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Model Evaluation:</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        </a:t>
            </a:r>
            <a:r>
              <a:rPr b="0" sz="1700" lang="en-IN" spc="-1" strike="noStrike">
                <a:solidFill>
                  <a:srgbClr val="404040"/>
                </a:solidFill>
                <a:latin typeface="Times New Roman"/>
              </a:rPr>
              <a:t>Evaluate the model on the testing dataset using appropriate metics (eg, Mean Squared Error for regression, accuracy, precision, recall for classification).                                </a:t>
            </a:r>
            <a:endParaRPr b="0" sz="1700" lang="en-US" spc="-1" strike="noStrike">
              <a:solidFill>
                <a:srgbClr val="404040"/>
              </a:solidFill>
              <a:latin typeface="Franklin Gothic Book"/>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josesuryaraja@gmail.com</cp:lastModifiedBy>
  <dcterms:created xsi:type="dcterms:W3CDTF">2021-05-26T05:50:10Z</dcterms:created>
  <dcterms:modified xsi:type="dcterms:W3CDTF">2024-04-17T10:21:22Z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PresentationFormat">
    <vt:lpwstr>Widescreen</vt:lpwstr>
  </property>
  <property fmtid="{D5CDD505-2E9C-101B-9397-08002B2CF9AE}" pid="4" name="Slides">
    <vt:i4>15</vt:i4>
  </property>
  <property fmtid="{D5CDD505-2E9C-101B-9397-08002B2CF9AE}" pid="5" name="ICV">
    <vt:lpwstr>c880c5e28fd74134b0ffa48c7860f9f1</vt:lpwstr>
  </property>
</Properties>
</file>